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80" r:id="rId4"/>
    <p:sldId id="274" r:id="rId5"/>
    <p:sldId id="281" r:id="rId6"/>
    <p:sldId id="275" r:id="rId7"/>
    <p:sldId id="282" r:id="rId8"/>
    <p:sldId id="276" r:id="rId9"/>
    <p:sldId id="283" r:id="rId10"/>
    <p:sldId id="277" r:id="rId11"/>
    <p:sldId id="284" r:id="rId12"/>
    <p:sldId id="278" r:id="rId13"/>
    <p:sldId id="285" r:id="rId14"/>
    <p:sldId id="279" r:id="rId15"/>
    <p:sldId id="286" r:id="rId16"/>
    <p:sldId id="257" r:id="rId17"/>
    <p:sldId id="269" r:id="rId18"/>
    <p:sldId id="258" r:id="rId19"/>
    <p:sldId id="270" r:id="rId20"/>
    <p:sldId id="259" r:id="rId21"/>
    <p:sldId id="271" r:id="rId22"/>
    <p:sldId id="260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4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97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2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88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3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92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03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4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83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5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2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18F6-D121-493A-89BC-D5C5042AEF3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C593-4CA2-4F02-ADC7-AD5F28802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70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7230" y="2857700"/>
            <a:ext cx="6126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Tools and Equipment</a:t>
            </a:r>
            <a:endParaRPr lang="en-GB" sz="36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6377150" y="4061445"/>
            <a:ext cx="3735950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entury Gothic" panose="020B0502020202020204" pitchFamily="34" charset="0"/>
              </a:rPr>
              <a:t>lose their leaves and become dormant during the winter.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0468" y="3138115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60898" y="3141265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8001" y="1274178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is a deciduous tree?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05588" y="1707316"/>
            <a:ext cx="2411058" cy="30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1669638" y="4061444"/>
            <a:ext cx="373595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entury Gothic" panose="020B0502020202020204" pitchFamily="34" charset="0"/>
              </a:rPr>
              <a:t>Have needle-like leaves all year round</a:t>
            </a:r>
            <a:endParaRPr lang="en-GB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6377150" y="4061445"/>
            <a:ext cx="3735950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entury Gothic" panose="020B0502020202020204" pitchFamily="34" charset="0"/>
              </a:rPr>
              <a:t>lose their leaves and become dormant during the winter.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7760898" y="3141265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8001" y="1274178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is a deciduous tree?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05588" y="1707316"/>
            <a:ext cx="2411058" cy="30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9B264-919E-514B-B391-6CE37740CD9F}"/>
              </a:ext>
            </a:extLst>
          </p:cNvPr>
          <p:cNvSpPr txBox="1"/>
          <p:nvPr/>
        </p:nvSpPr>
        <p:spPr>
          <a:xfrm>
            <a:off x="2237649" y="4285822"/>
            <a:ext cx="200830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Pine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6968748" y="4285822"/>
            <a:ext cx="219042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Oak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9301" y="335934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79731" y="336249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8001" y="1274178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of the woods below is a Hardwood?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05588" y="1707316"/>
            <a:ext cx="2411058" cy="30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8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6968748" y="4285822"/>
            <a:ext cx="219042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Oak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79731" y="336249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8001" y="1274178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of the woods below is a Hardwood?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05588" y="1707316"/>
            <a:ext cx="2411058" cy="30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9B264-919E-514B-B391-6CE37740CD9F}"/>
              </a:ext>
            </a:extLst>
          </p:cNvPr>
          <p:cNvSpPr txBox="1"/>
          <p:nvPr/>
        </p:nvSpPr>
        <p:spPr>
          <a:xfrm>
            <a:off x="2237649" y="4285822"/>
            <a:ext cx="200830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Beech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6968748" y="4285822"/>
            <a:ext cx="219042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Spruce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9301" y="335934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79731" y="336249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05588" y="1707316"/>
            <a:ext cx="2411058" cy="30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64023" y="1485504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of the woods below is a Softwood?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6968748" y="4285822"/>
            <a:ext cx="219042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Spruce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79731" y="336249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05588" y="1707316"/>
            <a:ext cx="2411058" cy="30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464023" y="1485504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of the woods below is a Softwood?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973" y="767643"/>
            <a:ext cx="612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1. What are the following tools called?</a:t>
            </a: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494" y="2117147"/>
            <a:ext cx="4932651" cy="369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973" y="767643"/>
            <a:ext cx="612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1. What are the following tools called?</a:t>
            </a: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494" y="2117147"/>
            <a:ext cx="4932651" cy="36947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8110" y="5200969"/>
            <a:ext cx="4627418" cy="101566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TRY SQUARE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77599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827" y="1141715"/>
            <a:ext cx="612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2.What are the following tools called?</a:t>
            </a: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961" y="2422380"/>
            <a:ext cx="3472730" cy="347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827" y="1141715"/>
            <a:ext cx="612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2.What are the following tools called?</a:t>
            </a: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961" y="2422380"/>
            <a:ext cx="3472730" cy="34727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8110" y="5200969"/>
            <a:ext cx="4627418" cy="101566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STEEL RULE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34949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A99B264-919E-514B-B391-6CE37740CD9F}"/>
              </a:ext>
            </a:extLst>
          </p:cNvPr>
          <p:cNvSpPr txBox="1"/>
          <p:nvPr/>
        </p:nvSpPr>
        <p:spPr>
          <a:xfrm>
            <a:off x="2404068" y="5155976"/>
            <a:ext cx="200830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TENAN SAW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7135167" y="5155976"/>
            <a:ext cx="2190422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TENON SAW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5720" y="422949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6150" y="423264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4068" y="1431011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is the name of the tool below?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E9C30316-132D-EE42-B884-173FD9F60C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22" b="28467"/>
          <a:stretch/>
        </p:blipFill>
        <p:spPr>
          <a:xfrm>
            <a:off x="3835286" y="2325913"/>
            <a:ext cx="4821258" cy="18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209" y="2208516"/>
            <a:ext cx="6126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3. What unit of measurement do we use in DT?</a:t>
            </a: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209" y="2208516"/>
            <a:ext cx="6126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3. What unit of measurement do we use in DT?</a:t>
            </a: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8110" y="5200969"/>
            <a:ext cx="4627418" cy="101566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Millimetres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219858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4518" y="2416334"/>
            <a:ext cx="612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4. Why do we use this measurement?</a:t>
            </a: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0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4518" y="2416334"/>
            <a:ext cx="612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4. Why do we use this measurement?</a:t>
            </a:r>
          </a:p>
          <a:p>
            <a:pPr algn="ctr"/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4365" y="4702205"/>
            <a:ext cx="4627418" cy="101566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Accuracy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98536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7135167" y="5155976"/>
            <a:ext cx="2190422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TENON SAW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6150" y="423264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4068" y="1431011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is the name of the tool below?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E9C30316-132D-EE42-B884-173FD9F60C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22" b="28467"/>
          <a:stretch/>
        </p:blipFill>
        <p:spPr>
          <a:xfrm>
            <a:off x="3835286" y="2325913"/>
            <a:ext cx="4821258" cy="18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9B264-919E-514B-B391-6CE37740CD9F}"/>
              </a:ext>
            </a:extLst>
          </p:cNvPr>
          <p:cNvSpPr txBox="1"/>
          <p:nvPr/>
        </p:nvSpPr>
        <p:spPr>
          <a:xfrm>
            <a:off x="2079603" y="3754879"/>
            <a:ext cx="200830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CURVED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6810702" y="3754879"/>
            <a:ext cx="219042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STRAIGHT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1255" y="2828399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21685" y="2831549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2136" y="1657503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type of line does a Tenon Saw cut?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3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6810702" y="3754879"/>
            <a:ext cx="219042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STRAIGHT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21685" y="2831549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2136" y="1657503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type of line does a Tenon Saw cut?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9B264-919E-514B-B391-6CE37740CD9F}"/>
              </a:ext>
            </a:extLst>
          </p:cNvPr>
          <p:cNvSpPr txBox="1"/>
          <p:nvPr/>
        </p:nvSpPr>
        <p:spPr>
          <a:xfrm>
            <a:off x="2404068" y="5155976"/>
            <a:ext cx="200830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Wood block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7135167" y="5155976"/>
            <a:ext cx="2190422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Bench Hook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5720" y="422949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6150" y="423264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5230" y="1671547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is the piece of equipment below called?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17261" b="15916"/>
          <a:stretch/>
        </p:blipFill>
        <p:spPr>
          <a:xfrm>
            <a:off x="3821019" y="2194767"/>
            <a:ext cx="3619640" cy="241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6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7135167" y="5155976"/>
            <a:ext cx="2190422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Bench Hook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6150" y="423264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5230" y="1671547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is the piece of equipment below called?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17261" b="15916"/>
          <a:stretch/>
        </p:blipFill>
        <p:spPr>
          <a:xfrm>
            <a:off x="3821019" y="2194767"/>
            <a:ext cx="3619640" cy="241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9B264-919E-514B-B391-6CE37740CD9F}"/>
              </a:ext>
            </a:extLst>
          </p:cNvPr>
          <p:cNvSpPr txBox="1"/>
          <p:nvPr/>
        </p:nvSpPr>
        <p:spPr>
          <a:xfrm>
            <a:off x="2404068" y="5155976"/>
            <a:ext cx="200830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Waste Area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AA8F0-9472-B545-9010-1AE6EF190FEB}"/>
              </a:ext>
            </a:extLst>
          </p:cNvPr>
          <p:cNvSpPr txBox="1"/>
          <p:nvPr/>
        </p:nvSpPr>
        <p:spPr>
          <a:xfrm>
            <a:off x="7135167" y="5155976"/>
            <a:ext cx="219042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Gap Area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5720" y="422949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6150" y="423264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8001" y="1274178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is the area called below?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171" y="2014875"/>
            <a:ext cx="3644988" cy="217612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405588" y="1707316"/>
            <a:ext cx="2411058" cy="30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1886559" y="2603895"/>
            <a:ext cx="4491188" cy="796413"/>
          </a:xfrm>
          <a:prstGeom prst="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061391-D99D-094E-8F3C-876226C8ACD6}"/>
              </a:ext>
            </a:extLst>
          </p:cNvPr>
          <p:cNvSpPr txBox="1"/>
          <p:nvPr/>
        </p:nvSpPr>
        <p:spPr>
          <a:xfrm>
            <a:off x="365521" y="425052"/>
            <a:ext cx="8635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entury Gothic" panose="020B0502020202020204" pitchFamily="34" charset="0"/>
              </a:rPr>
              <a:t>Reflection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99B264-919E-514B-B391-6CE37740CD9F}"/>
              </a:ext>
            </a:extLst>
          </p:cNvPr>
          <p:cNvSpPr txBox="1"/>
          <p:nvPr/>
        </p:nvSpPr>
        <p:spPr>
          <a:xfrm>
            <a:off x="2404068" y="5155976"/>
            <a:ext cx="200830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Waste Area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5720" y="422949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8001" y="1274178"/>
            <a:ext cx="8294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What is the area called below?</a:t>
            </a:r>
            <a:endParaRPr lang="en-GB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171" y="2014875"/>
            <a:ext cx="3644988" cy="217612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405588" y="1707316"/>
            <a:ext cx="2411058" cy="301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1886559" y="2603895"/>
            <a:ext cx="4491188" cy="796413"/>
          </a:xfrm>
          <a:prstGeom prst="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6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287</Words>
  <Application>Microsoft Office PowerPoint</Application>
  <PresentationFormat>Widescreen</PresentationFormat>
  <Paragraphs>81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Hazelden</dc:creator>
  <cp:lastModifiedBy>Sarah Hazelden</cp:lastModifiedBy>
  <cp:revision>2</cp:revision>
  <dcterms:created xsi:type="dcterms:W3CDTF">2021-05-26T09:04:18Z</dcterms:created>
  <dcterms:modified xsi:type="dcterms:W3CDTF">2021-05-26T09:05:46Z</dcterms:modified>
</cp:coreProperties>
</file>