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1263"/>
  <p:notesSz cx="6858000" cy="9945688"/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D7214C-1831-4CC5-8D46-A69D8E662A4C}" v="4" dt="2021-01-13T09:05:01.0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500" y="90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 Ashurst" userId="20eef37f-1554-4f7d-b0d9-3b30a1c054d6" providerId="ADAL" clId="{58D7214C-1831-4CC5-8D46-A69D8E662A4C}"/>
    <pc:docChg chg="modSld">
      <pc:chgData name="Kim Ashurst" userId="20eef37f-1554-4f7d-b0d9-3b30a1c054d6" providerId="ADAL" clId="{58D7214C-1831-4CC5-8D46-A69D8E662A4C}" dt="2021-01-13T09:05:01.557" v="21"/>
      <pc:docMkLst>
        <pc:docMk/>
      </pc:docMkLst>
      <pc:sldChg chg="addSp delSp modSp mod">
        <pc:chgData name="Kim Ashurst" userId="20eef37f-1554-4f7d-b0d9-3b30a1c054d6" providerId="ADAL" clId="{58D7214C-1831-4CC5-8D46-A69D8E662A4C}" dt="2021-01-13T09:05:01.557" v="21"/>
        <pc:sldMkLst>
          <pc:docMk/>
          <pc:sldMk cId="0" sldId="256"/>
        </pc:sldMkLst>
        <pc:spChg chg="add del mod">
          <ac:chgData name="Kim Ashurst" userId="20eef37f-1554-4f7d-b0d9-3b30a1c054d6" providerId="ADAL" clId="{58D7214C-1831-4CC5-8D46-A69D8E662A4C}" dt="2021-01-13T09:05:01.549" v="15"/>
          <ac:spMkLst>
            <pc:docMk/>
            <pc:sldMk cId="0" sldId="256"/>
            <ac:spMk id="2" creationId="{583FD719-740F-4579-90BA-8D375AA05D18}"/>
          </ac:spMkLst>
        </pc:spChg>
        <pc:spChg chg="add del mod">
          <ac:chgData name="Kim Ashurst" userId="20eef37f-1554-4f7d-b0d9-3b30a1c054d6" providerId="ADAL" clId="{58D7214C-1831-4CC5-8D46-A69D8E662A4C}" dt="2021-01-13T09:05:01.552" v="17"/>
          <ac:spMkLst>
            <pc:docMk/>
            <pc:sldMk cId="0" sldId="256"/>
            <ac:spMk id="3" creationId="{8B6A541F-F793-4DB9-9E23-C5E856CD39F1}"/>
          </ac:spMkLst>
        </pc:spChg>
        <pc:spChg chg="add del mod">
          <ac:chgData name="Kim Ashurst" userId="20eef37f-1554-4f7d-b0d9-3b30a1c054d6" providerId="ADAL" clId="{58D7214C-1831-4CC5-8D46-A69D8E662A4C}" dt="2021-01-13T09:05:01.555" v="19"/>
          <ac:spMkLst>
            <pc:docMk/>
            <pc:sldMk cId="0" sldId="256"/>
            <ac:spMk id="4" creationId="{34176346-A9E3-497B-AA75-4943ECC7729A}"/>
          </ac:spMkLst>
        </pc:spChg>
        <pc:spChg chg="add del mod">
          <ac:chgData name="Kim Ashurst" userId="20eef37f-1554-4f7d-b0d9-3b30a1c054d6" providerId="ADAL" clId="{58D7214C-1831-4CC5-8D46-A69D8E662A4C}" dt="2021-01-13T09:05:01.557" v="21"/>
          <ac:spMkLst>
            <pc:docMk/>
            <pc:sldMk cId="0" sldId="256"/>
            <ac:spMk id="6" creationId="{66419C0C-E944-4ABD-A5EB-0F8CAA73394B}"/>
          </ac:spMkLst>
        </pc:spChg>
        <pc:spChg chg="mod">
          <ac:chgData name="Kim Ashurst" userId="20eef37f-1554-4f7d-b0d9-3b30a1c054d6" providerId="ADAL" clId="{58D7214C-1831-4CC5-8D46-A69D8E662A4C}" dt="2021-01-13T09:04:10.722" v="9" actId="20577"/>
          <ac:spMkLst>
            <pc:docMk/>
            <pc:sldMk cId="0" sldId="256"/>
            <ac:spMk id="1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3F3E-AF37-44DC-9638-3E113EBEBE3C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C48A2-0026-4324-B3F0-FDB9C75F6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3F3E-AF37-44DC-9638-3E113EBEBE3C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C48A2-0026-4324-B3F0-FDB9C75F6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3F3E-AF37-44DC-9638-3E113EBEBE3C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C48A2-0026-4324-B3F0-FDB9C75F6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3F3E-AF37-44DC-9638-3E113EBEBE3C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C48A2-0026-4324-B3F0-FDB9C75F6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3F3E-AF37-44DC-9638-3E113EBEBE3C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C48A2-0026-4324-B3F0-FDB9C75F6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3F3E-AF37-44DC-9638-3E113EBEBE3C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C48A2-0026-4324-B3F0-FDB9C75F6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3F3E-AF37-44DC-9638-3E113EBEBE3C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C48A2-0026-4324-B3F0-FDB9C75F6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3F3E-AF37-44DC-9638-3E113EBEBE3C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C48A2-0026-4324-B3F0-FDB9C75F6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3F3E-AF37-44DC-9638-3E113EBEBE3C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C48A2-0026-4324-B3F0-FDB9C75F6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3F3E-AF37-44DC-9638-3E113EBEBE3C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C48A2-0026-4324-B3F0-FDB9C75F6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3F3E-AF37-44DC-9638-3E113EBEBE3C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C48A2-0026-4324-B3F0-FDB9C75F6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F3F3E-AF37-44DC-9638-3E113EBEBE3C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C48A2-0026-4324-B3F0-FDB9C75F6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46300" y="4247069"/>
            <a:ext cx="6744369" cy="28803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4306" tIns="52153" rIns="104306" bIns="52153" rtlCol="0" anchor="ctr">
            <a:normAutofit/>
          </a:bodyPr>
          <a:lstStyle/>
          <a:p>
            <a:pPr marL="176213" indent="-176213">
              <a:lnSpc>
                <a:spcPct val="9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GB" sz="1400" dirty="0">
                <a:latin typeface="+mj-lt"/>
              </a:rPr>
              <a:t>Fuels such as _____, _____ and _____ are burnt to produce ____ energy.</a:t>
            </a:r>
          </a:p>
          <a:p>
            <a:pPr marL="176213" indent="-176213">
              <a:lnSpc>
                <a:spcPct val="90000"/>
              </a:lnSpc>
              <a:spcBef>
                <a:spcPct val="20000"/>
              </a:spcBef>
              <a:buFont typeface="+mj-lt"/>
              <a:buAutoNum type="arabicPeriod"/>
            </a:pPr>
            <a:endParaRPr lang="en-GB" sz="1100" dirty="0">
              <a:latin typeface="+mj-lt"/>
            </a:endParaRPr>
          </a:p>
          <a:p>
            <a:pPr marL="176213" indent="-176213">
              <a:lnSpc>
                <a:spcPct val="9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GB" sz="1400" dirty="0">
                <a:latin typeface="+mj-lt"/>
              </a:rPr>
              <a:t>Heat energy makes the water boil to produce _______.</a:t>
            </a:r>
          </a:p>
          <a:p>
            <a:pPr marL="176213" indent="-176213">
              <a:lnSpc>
                <a:spcPct val="90000"/>
              </a:lnSpc>
              <a:spcBef>
                <a:spcPct val="20000"/>
              </a:spcBef>
              <a:buFont typeface="+mj-lt"/>
              <a:buAutoNum type="arabicPeriod"/>
            </a:pPr>
            <a:endParaRPr lang="en-GB" sz="1100" dirty="0">
              <a:latin typeface="+mj-lt"/>
            </a:endParaRPr>
          </a:p>
          <a:p>
            <a:pPr marL="176213" indent="-176213">
              <a:lnSpc>
                <a:spcPct val="9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GB" sz="1400" dirty="0">
                <a:latin typeface="+mj-lt"/>
              </a:rPr>
              <a:t>Steam drives the ___________, making it ______.</a:t>
            </a:r>
          </a:p>
          <a:p>
            <a:pPr marL="176213" indent="-176213">
              <a:lnSpc>
                <a:spcPct val="90000"/>
              </a:lnSpc>
              <a:spcBef>
                <a:spcPct val="20000"/>
              </a:spcBef>
              <a:buFont typeface="+mj-lt"/>
              <a:buAutoNum type="arabicPeriod"/>
            </a:pPr>
            <a:endParaRPr lang="en-GB" sz="1100" dirty="0">
              <a:latin typeface="+mj-lt"/>
            </a:endParaRPr>
          </a:p>
          <a:p>
            <a:pPr marL="176213" indent="-176213">
              <a:lnSpc>
                <a:spcPct val="9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GB" sz="1400" dirty="0">
                <a:latin typeface="+mj-lt"/>
              </a:rPr>
              <a:t>The spinning turbine turns a ____________ which produces ____________.</a:t>
            </a:r>
          </a:p>
          <a:p>
            <a:pPr marL="176213" indent="-176213">
              <a:lnSpc>
                <a:spcPct val="90000"/>
              </a:lnSpc>
              <a:spcBef>
                <a:spcPct val="20000"/>
              </a:spcBef>
              <a:buFont typeface="+mj-lt"/>
              <a:buAutoNum type="arabicPeriod"/>
            </a:pPr>
            <a:endParaRPr lang="en-GB" sz="1100" dirty="0">
              <a:latin typeface="+mj-lt"/>
            </a:endParaRPr>
          </a:p>
          <a:p>
            <a:pPr marL="176213" indent="-176213">
              <a:lnSpc>
                <a:spcPct val="9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GB" sz="1400" dirty="0">
                <a:latin typeface="+mj-lt"/>
              </a:rPr>
              <a:t>The electricity travels through the national grid for use in our ________.</a:t>
            </a:r>
          </a:p>
          <a:p>
            <a:pPr marL="176213" indent="-176213">
              <a:lnSpc>
                <a:spcPct val="90000"/>
              </a:lnSpc>
              <a:spcBef>
                <a:spcPct val="20000"/>
              </a:spcBef>
            </a:pPr>
            <a:endParaRPr lang="en-GB" sz="1100" dirty="0">
              <a:latin typeface="+mj-lt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GB" sz="1400" b="1" dirty="0"/>
              <a:t>homes, oil, steam, turbine, gas, spin, coal, electricity, heat, generator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62424" y="201717"/>
            <a:ext cx="4968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/>
              <a:t>Burning fossil fuels for electricity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775576" y="3497400"/>
            <a:ext cx="1296144" cy="57606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 descr="20_the_national_gr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5576" y="1349584"/>
            <a:ext cx="4392488" cy="19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650414" y="1476375"/>
            <a:ext cx="36004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82462" y="2100064"/>
            <a:ext cx="36004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3146311" y="1476375"/>
            <a:ext cx="36004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 rot="20449655">
            <a:off x="2153057" y="1466850"/>
            <a:ext cx="36004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2775576" y="612279"/>
            <a:ext cx="1296144" cy="57606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/>
          <p:cNvSpPr/>
          <p:nvPr/>
        </p:nvSpPr>
        <p:spPr>
          <a:xfrm>
            <a:off x="6519992" y="602041"/>
            <a:ext cx="1296144" cy="57606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le 11"/>
          <p:cNvSpPr/>
          <p:nvPr/>
        </p:nvSpPr>
        <p:spPr>
          <a:xfrm>
            <a:off x="4792497" y="571844"/>
            <a:ext cx="1296144" cy="57606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>
            <a:stCxn id="14" idx="0"/>
          </p:cNvCxnSpPr>
          <p:nvPr/>
        </p:nvCxnSpPr>
        <p:spPr>
          <a:xfrm flipV="1">
            <a:off x="3423648" y="3281376"/>
            <a:ext cx="0" cy="216024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3259515" y="1186732"/>
            <a:ext cx="360040" cy="288032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5547841" y="1154161"/>
            <a:ext cx="216024" cy="216024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7002884" y="1172564"/>
            <a:ext cx="0" cy="108012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338588" y="3648638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generator, turbine, house, boiler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994772" y="1476375"/>
            <a:ext cx="36004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6426820" y="2105397"/>
            <a:ext cx="36004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8490669" y="1476375"/>
            <a:ext cx="36004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 rot="20449655">
            <a:off x="7497415" y="1466850"/>
            <a:ext cx="36004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82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Ginette Louise Warr</dc:creator>
  <cp:lastModifiedBy>Kim Ashurst</cp:lastModifiedBy>
  <cp:revision>24</cp:revision>
  <dcterms:created xsi:type="dcterms:W3CDTF">2012-05-23T19:48:12Z</dcterms:created>
  <dcterms:modified xsi:type="dcterms:W3CDTF">2021-01-13T09:05:02Z</dcterms:modified>
</cp:coreProperties>
</file>