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258" r:id="rId2"/>
    <p:sldId id="261" r:id="rId3"/>
    <p:sldId id="257" r:id="rId4"/>
    <p:sldId id="262" r:id="rId5"/>
    <p:sldId id="259" r:id="rId6"/>
    <p:sldId id="263" r:id="rId7"/>
    <p:sldId id="260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217B"/>
    <a:srgbClr val="006600"/>
    <a:srgbClr val="009900"/>
    <a:srgbClr val="6600CC"/>
    <a:srgbClr val="66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38" autoAdjust="0"/>
    <p:restoredTop sz="94660"/>
  </p:normalViewPr>
  <p:slideViewPr>
    <p:cSldViewPr>
      <p:cViewPr varScale="1">
        <p:scale>
          <a:sx n="91" d="100"/>
          <a:sy n="91" d="100"/>
        </p:scale>
        <p:origin x="1230" y="84"/>
      </p:cViewPr>
      <p:guideLst>
        <p:guide orient="horz" pos="768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fld id="{9935ED80-5E27-47F0-8134-AF1375AAE2D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fld id="{B92DF599-24D1-4605-9347-AE93F738B1E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F27C24-0C7D-4E1D-8DFC-2365CD28F94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3490DF-0B50-4B30-B64E-6A45FDD1161F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0EBFB2-2E2A-49BB-A4A4-8D89CE6202F4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6C0AE5-2F6D-4CD1-B966-377BC8DE4DE7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CD1C4D-0717-4AD6-A52B-294ABBEA7799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CBD9BF-0A7E-40B9-93A7-19BD64607D85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235E34-0F20-40C0-ABDE-E6C4F59FFCD3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13B404-E10C-49D8-A42E-A2AFDCE77D9F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663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82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176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15000" y="6245225"/>
            <a:ext cx="2971800" cy="476250"/>
          </a:xfrm>
        </p:spPr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31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568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583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294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850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354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251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861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1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b="1">
                <a:latin typeface="Times New Roman" panose="02020603050405020304" pitchFamily="18" charset="0"/>
              </a:defRPr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15000" y="6245225"/>
            <a:ext cx="2971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>
                <a:latin typeface="Times New Roman" panose="02020603050405020304" pitchFamily="18" charset="0"/>
                <a:cs typeface="+mn-cs"/>
              </a:defRPr>
            </a:lvl1pPr>
          </a:lstStyle>
          <a:p>
            <a:pPr algn="r"/>
            <a:r>
              <a:rPr lang="en-US" altLang="en-US">
                <a:latin typeface="+mn-lt"/>
              </a:rPr>
              <a:t>© Pearson Education Limited</a:t>
            </a:r>
            <a:r>
              <a:rPr lang="en-GB" altLang="en-US">
                <a:latin typeface="+mn-lt"/>
              </a:rPr>
              <a:t> 2004</a:t>
            </a:r>
            <a:endParaRPr lang="en-US" altLang="en-US">
              <a:latin typeface="+mn-lt"/>
            </a:endParaRPr>
          </a:p>
          <a:p>
            <a:endParaRPr lang="en-GB" alt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1</a:t>
            </a:r>
            <a:r>
              <a:rPr lang="en-US" altLang="en-US"/>
              <a:t>	Which of these materials will have similar properties?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A</a:t>
            </a:r>
            <a:r>
              <a:rPr lang="en-US" altLang="en-US"/>
              <a:t>	air, oxygen, ice 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B</a:t>
            </a:r>
            <a:r>
              <a:rPr lang="en-US" altLang="en-US"/>
              <a:t>	water, iron, air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C</a:t>
            </a:r>
            <a:r>
              <a:rPr lang="en-US" altLang="en-US"/>
              <a:t>	iron, stone, wood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D</a:t>
            </a:r>
            <a:r>
              <a:rPr lang="en-US" altLang="en-US"/>
              <a:t>	oil, water, wood</a:t>
            </a:r>
            <a:endParaRPr lang="en-US" altLang="en-US" b="1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</a:t>
            </a:r>
            <a:endParaRPr lang="en-US" altLang="en-US" b="1"/>
          </a:p>
        </p:txBody>
      </p:sp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1</a:t>
            </a:r>
            <a:r>
              <a:rPr lang="en-US" altLang="en-US"/>
              <a:t>	Which of these materials will have similar properties?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A</a:t>
            </a:r>
            <a:r>
              <a:rPr lang="en-US" altLang="en-US"/>
              <a:t>	air, oxygen, ice 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B</a:t>
            </a:r>
            <a:r>
              <a:rPr lang="en-US" altLang="en-US"/>
              <a:t>	water, iron, air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6600CC"/>
                </a:solidFill>
              </a:rPr>
              <a:t>	C</a:t>
            </a:r>
            <a:r>
              <a:rPr lang="en-US" altLang="en-US">
                <a:solidFill>
                  <a:srgbClr val="6600CC"/>
                </a:solidFill>
              </a:rPr>
              <a:t>	iron, stone, wood</a:t>
            </a:r>
            <a:endParaRPr lang="en-US" altLang="en-US" b="1">
              <a:solidFill>
                <a:srgbClr val="6600CC"/>
              </a:solidFill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D</a:t>
            </a:r>
            <a:r>
              <a:rPr lang="en-US" altLang="en-US"/>
              <a:t>	oil, water, wood</a:t>
            </a:r>
            <a:endParaRPr lang="en-US" altLang="en-US" b="1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 answers</a:t>
            </a:r>
            <a:endParaRPr lang="en-US" altLang="en-US" b="1"/>
          </a:p>
        </p:txBody>
      </p:sp>
      <p:sp>
        <p:nvSpPr>
          <p:cNvPr id="147463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2</a:t>
            </a:r>
            <a:r>
              <a:rPr lang="en-US" altLang="en-US"/>
              <a:t>	A solid, like rock, has a: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A</a:t>
            </a:r>
            <a:r>
              <a:rPr lang="en-US" altLang="en-US"/>
              <a:t>	shape which is easy to change but its 	volume is fixed.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B</a:t>
            </a:r>
            <a:r>
              <a:rPr lang="en-US" altLang="en-US"/>
              <a:t>	shape which is fixed but it can change its 	volume.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C</a:t>
            </a:r>
            <a:r>
              <a:rPr lang="en-US" altLang="en-US"/>
              <a:t>	shape and a volume which are both easy 	to change.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D</a:t>
            </a:r>
            <a:r>
              <a:rPr lang="en-US" altLang="en-US"/>
              <a:t>	shape and volume which are both fixed.</a:t>
            </a:r>
            <a:endParaRPr lang="en-US" altLang="en-US" b="1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</a:t>
            </a:r>
            <a:endParaRPr lang="en-US" altLang="en-US" b="1"/>
          </a:p>
        </p:txBody>
      </p:sp>
      <p:sp>
        <p:nvSpPr>
          <p:cNvPr id="48133" name="Text Box 307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2</a:t>
            </a:r>
            <a:r>
              <a:rPr lang="en-US" altLang="en-US"/>
              <a:t>	A solid, like rock, has a: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A</a:t>
            </a:r>
            <a:r>
              <a:rPr lang="en-US" altLang="en-US"/>
              <a:t>	shape which is easy to change but its 	volume is fixed.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B</a:t>
            </a:r>
            <a:r>
              <a:rPr lang="en-US" altLang="en-US"/>
              <a:t>	shape which is fixed but it can change its 	volume.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C</a:t>
            </a:r>
            <a:r>
              <a:rPr lang="en-US" altLang="en-US"/>
              <a:t>	shape and a volume which are both easy 	to change.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</a:t>
            </a:r>
            <a:r>
              <a:rPr lang="en-US" altLang="en-US" b="1">
                <a:solidFill>
                  <a:srgbClr val="6600CC"/>
                </a:solidFill>
              </a:rPr>
              <a:t>D</a:t>
            </a:r>
            <a:r>
              <a:rPr lang="en-US" altLang="en-US">
                <a:solidFill>
                  <a:srgbClr val="6600CC"/>
                </a:solidFill>
              </a:rPr>
              <a:t>	shape and volume which are both fixed.</a:t>
            </a:r>
            <a:endParaRPr lang="en-US" altLang="en-US" b="1">
              <a:solidFill>
                <a:srgbClr val="6600CC"/>
              </a:solidFill>
            </a:endParaRP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 answers</a:t>
            </a:r>
            <a:endParaRPr lang="en-US" altLang="en-US" b="1"/>
          </a:p>
        </p:txBody>
      </p:sp>
      <p:sp>
        <p:nvSpPr>
          <p:cNvPr id="149511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3</a:t>
            </a:r>
            <a:r>
              <a:rPr lang="en-US" altLang="en-US"/>
              <a:t>	All liquids: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A</a:t>
            </a:r>
            <a:r>
              <a:rPr lang="en-US" altLang="en-US"/>
              <a:t>	have a fixed volume and take the shape 	of their container.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B</a:t>
            </a:r>
            <a:r>
              <a:rPr lang="en-US" altLang="en-US"/>
              <a:t>	have a fixed volume and a fixed shape.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C</a:t>
            </a:r>
            <a:r>
              <a:rPr lang="en-US" altLang="en-US"/>
              <a:t>	will spread out until their volume has 	doubled.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D</a:t>
            </a:r>
            <a:r>
              <a:rPr lang="en-US" altLang="en-US"/>
              <a:t>	can change their volume but not their 	shape.</a:t>
            </a:r>
            <a:endParaRPr lang="en-US" altLang="en-US" b="1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</a:t>
            </a:r>
            <a:endParaRPr lang="en-US" altLang="en-US" b="1"/>
          </a:p>
        </p:txBody>
      </p:sp>
      <p:sp>
        <p:nvSpPr>
          <p:cNvPr id="143367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3</a:t>
            </a:r>
            <a:r>
              <a:rPr lang="en-US" altLang="en-US"/>
              <a:t>	All liquids: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</a:t>
            </a:r>
            <a:r>
              <a:rPr lang="en-US" altLang="en-US" b="1">
                <a:solidFill>
                  <a:srgbClr val="6600CC"/>
                </a:solidFill>
              </a:rPr>
              <a:t>A</a:t>
            </a:r>
            <a:r>
              <a:rPr lang="en-US" altLang="en-US">
                <a:solidFill>
                  <a:srgbClr val="6600CC"/>
                </a:solidFill>
              </a:rPr>
              <a:t>	have a fixed volume and take the shape 	of their container.</a:t>
            </a:r>
            <a:endParaRPr lang="en-US" altLang="en-US" b="1">
              <a:solidFill>
                <a:srgbClr val="6600CC"/>
              </a:solidFill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B</a:t>
            </a:r>
            <a:r>
              <a:rPr lang="en-US" altLang="en-US"/>
              <a:t>	have a fixed volume and a fixed shape.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C</a:t>
            </a:r>
            <a:r>
              <a:rPr lang="en-US" altLang="en-US"/>
              <a:t>	will spread out until their volume has 	doubled.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D</a:t>
            </a:r>
            <a:r>
              <a:rPr lang="en-US" altLang="en-US"/>
              <a:t>	can change their volume but not their 	shape.</a:t>
            </a:r>
            <a:endParaRPr lang="en-US" altLang="en-US" b="1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 answers</a:t>
            </a:r>
            <a:endParaRPr lang="en-US" altLang="en-US" b="1"/>
          </a:p>
        </p:txBody>
      </p:sp>
      <p:sp>
        <p:nvSpPr>
          <p:cNvPr id="151559" name="Text Box 7"/>
          <p:cNvSpPr txBox="1">
            <a:spLocks noChangeArrowheads="1"/>
          </p:cNvSpPr>
          <p:nvPr/>
        </p:nvSpPr>
        <p:spPr bwMode="auto">
          <a:xfrm>
            <a:off x="1079500" y="-11080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4</a:t>
            </a:r>
            <a:r>
              <a:rPr lang="en-US" altLang="en-US"/>
              <a:t>	Gases: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A</a:t>
            </a:r>
            <a:r>
              <a:rPr lang="en-US" altLang="en-US"/>
              <a:t>	spread out until they fill the space around 	them.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B</a:t>
            </a:r>
            <a:r>
              <a:rPr lang="en-US" altLang="en-US"/>
              <a:t>	do not spread out.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C</a:t>
            </a:r>
            <a:r>
              <a:rPr lang="en-US" altLang="en-US"/>
              <a:t>	cannot be poured.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D</a:t>
            </a:r>
            <a:r>
              <a:rPr lang="en-US" altLang="en-US"/>
              <a:t>	keep their shape.</a:t>
            </a:r>
            <a:endParaRPr lang="en-GB" altLang="en-US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</a:t>
            </a:r>
            <a:endParaRPr lang="en-US" altLang="en-US" b="1"/>
          </a:p>
        </p:txBody>
      </p:sp>
      <p:sp>
        <p:nvSpPr>
          <p:cNvPr id="145415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4</a:t>
            </a:r>
            <a:r>
              <a:rPr lang="en-US" altLang="en-US"/>
              <a:t>	Gases: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</a:t>
            </a:r>
            <a:r>
              <a:rPr lang="en-US" altLang="en-US" b="1">
                <a:solidFill>
                  <a:srgbClr val="6600CC"/>
                </a:solidFill>
              </a:rPr>
              <a:t>A</a:t>
            </a:r>
            <a:r>
              <a:rPr lang="en-US" altLang="en-US">
                <a:solidFill>
                  <a:srgbClr val="6600CC"/>
                </a:solidFill>
              </a:rPr>
              <a:t>	spread out until they fill the space around 	them.</a:t>
            </a:r>
            <a:endParaRPr lang="en-US" altLang="en-US" b="1">
              <a:solidFill>
                <a:srgbClr val="6600CC"/>
              </a:solidFill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B</a:t>
            </a:r>
            <a:r>
              <a:rPr lang="en-US" altLang="en-US"/>
              <a:t>	do not spread out.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C</a:t>
            </a:r>
            <a:r>
              <a:rPr lang="en-US" altLang="en-US"/>
              <a:t>	cannot be poured.</a:t>
            </a:r>
            <a:endParaRPr lang="en-US" altLang="en-US" b="1"/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/>
              <a:t>	D</a:t>
            </a:r>
            <a:r>
              <a:rPr lang="en-US" altLang="en-US"/>
              <a:t>	keep their shape.</a:t>
            </a:r>
            <a:endParaRPr lang="en-GB" altLang="en-US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 answers</a:t>
            </a:r>
            <a:endParaRPr lang="en-US" altLang="en-US" b="1"/>
          </a:p>
        </p:txBody>
      </p:sp>
      <p:sp>
        <p:nvSpPr>
          <p:cNvPr id="153607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1392</TotalTime>
  <Words>448</Words>
  <Application>Microsoft Office PowerPoint</Application>
  <PresentationFormat>On-screen Show (4:3)</PresentationFormat>
  <Paragraphs>56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Custom Design</vt:lpstr>
      <vt:lpstr>Quick Quiz</vt:lpstr>
      <vt:lpstr>Quick Quiz answers</vt:lpstr>
      <vt:lpstr>Quick Quiz</vt:lpstr>
      <vt:lpstr>Quick Quiz answers</vt:lpstr>
      <vt:lpstr>Quick Quiz</vt:lpstr>
      <vt:lpstr>Quick Quiz answers</vt:lpstr>
      <vt:lpstr>Quick Quiz</vt:lpstr>
      <vt:lpstr>Quick Quiz answers</vt:lpstr>
    </vt:vector>
  </TitlesOfParts>
  <Company>Pearson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9L Pressure and moments</dc:title>
  <dc:creator>Samantha Hall</dc:creator>
  <cp:lastModifiedBy>Lesley Wood</cp:lastModifiedBy>
  <cp:revision>104</cp:revision>
  <dcterms:created xsi:type="dcterms:W3CDTF">2003-07-11T12:20:36Z</dcterms:created>
  <dcterms:modified xsi:type="dcterms:W3CDTF">2021-05-12T09:19:12Z</dcterms:modified>
</cp:coreProperties>
</file>