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134BE-D4FB-4B9D-BC07-92A4672BD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5D4E63-6DCA-49F6-9349-0DE4B02A97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949FB-F46A-4889-AAF0-45702F08E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BF71A-4944-4C7B-B375-5CA8E7FE9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D6858-B31C-4DF7-962B-E61435996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23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E87F7-7216-475B-9D9C-2280A723B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3097EE-EB1C-4122-9612-F5BF63C11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0A10D-4DE9-46D6-9D77-8E6F6092F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9930F-EE3C-4808-9B0E-53C8AD1A5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739AD-2FEA-4B30-AA31-28CB3032E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04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6B9464-55C0-4EF8-89E4-26B61F2DDC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720899-D031-4261-B788-8C29A8AE7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096C6-ECBD-45CE-9FCC-1CAEB4A00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E7E56-94D8-43D9-8BAF-E5C2B939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6A5FE-05EA-45A1-83FC-CE12EDD47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33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7FFC-AF46-433C-B8B4-C2AD70078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C4E7B-8880-4AC4-826B-0F5A5843F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2A69A-9F2C-4C10-976D-8E980D5C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7CE15-4FAB-40A5-A610-EF271E646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54493-6DCB-46CC-8D0C-6EEF4FAA6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82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117CB-B78D-4AFB-AA59-74278D8DA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F2AFB-27C2-4B99-A14F-27886DA24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0A4D8-0FFB-49BE-8418-B8789DE14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A93A9-669D-4423-A929-2B9FE70AB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A1DA1-8368-4F98-AD14-658EBE94E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1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D252D-1503-4D69-86B3-B04BC292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947FC-B130-4191-9BA6-0981505495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BC384-B1AE-4EC6-B4C7-7DD388BE8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0F5A5-A9EB-495E-AD29-CDFDF68E2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EAFE1-38EE-4446-A211-F79B03BA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64AE7-D76E-4596-896A-3148C3288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18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39A18-F6B5-4D2B-B12F-CB6CEDC83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CD3BC8-EA3E-406C-AB13-82BB8B80E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A04F0D-306B-4703-8441-4B211485B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9845CD-345F-4856-98E6-1D2E92FC0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12CA98-D033-4C07-8A31-0D229AAA1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3B7351-7A4C-4F54-84AA-1A7150263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C4CB17-F8BF-4539-8CC2-63EF4D724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0128F6-C6CD-48B4-9742-4A9263751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67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2F51-9982-4CF3-A717-5EF9C97FF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38EBEA-79A4-410F-B8E2-A98E2831F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55328F-3FE3-47FE-AEBA-EC8891911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26141-83A5-49F3-A473-0A29F45AD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5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F5A151-8408-44F9-9B1C-A0C239F86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32E96E-2D82-472D-9661-7625D2619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52D96-210A-4F6A-880A-4AB0F1E1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33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CF689-E532-4A63-874C-A4DAAA0B1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BB3D7-89BD-4ACA-83A7-36DBD941C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3DD6ED-B29D-4D97-A331-2DD8D2601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E12F7C-DE23-4BA9-ABAC-7DEFBBDC3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B5FF2-8A3C-485A-A915-53B3E840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D457FC-1352-442A-B252-4528868DA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38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83F8B-6563-49AC-8C4A-0D239D94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946085-56E9-407B-88CB-11480035FF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E91D1-D984-4973-AE26-92FC0C2AB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B5C66-B90A-4AEC-91A1-DBECCF06E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33466-0BC7-4C85-A499-2B21D3935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A96A6-D387-4A51-BB01-0C21117B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00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18F313-452A-4C80-9C36-4D775EF73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87BF0D-C3D0-49C0-87EB-EC1F5E78F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7E94A-95C4-4920-94BF-8CFA38D37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0A4CB-2FA7-400D-915B-02565AEE8B2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6CEA4-4F1C-4A8D-B43D-AFC3CBAAC9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84FEB-F1CB-4A10-BC01-804AEEA4A3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81E88-BEB0-458C-ABDD-3098C5C03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99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4B18C-405D-465C-9509-4BDD1B72F1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73D009-FD69-4745-AA6C-D2E1BBF8D0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F437D0E-1296-44D9-915A-608FC19D1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884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Bromley</dc:creator>
  <cp:lastModifiedBy>Helen Bromley</cp:lastModifiedBy>
  <cp:revision>1</cp:revision>
  <dcterms:created xsi:type="dcterms:W3CDTF">2021-01-27T15:50:29Z</dcterms:created>
  <dcterms:modified xsi:type="dcterms:W3CDTF">2021-01-27T15:52:14Z</dcterms:modified>
</cp:coreProperties>
</file>