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3" autoAdjust="0"/>
    <p:restoredTop sz="94660"/>
  </p:normalViewPr>
  <p:slideViewPr>
    <p:cSldViewPr>
      <p:cViewPr varScale="1">
        <p:scale>
          <a:sx n="84" d="100"/>
          <a:sy n="84" d="100"/>
        </p:scale>
        <p:origin x="17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DCC6F-F3F1-4D12-8C1D-84F9F55D53D1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C405A-FFD6-4DAA-9B5D-E2EFE646836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6656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Annotate the features of the loop of Henle and how it works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Image result for loop of henle structure"/>
          <p:cNvPicPr>
            <a:picLocks noChangeAspect="1" noChangeArrowheads="1"/>
          </p:cNvPicPr>
          <p:nvPr/>
        </p:nvPicPr>
        <p:blipFill>
          <a:blip r:embed="rId2" cstate="print"/>
          <a:srcRect t="3858"/>
          <a:stretch>
            <a:fillRect/>
          </a:stretch>
        </p:blipFill>
        <p:spPr bwMode="auto">
          <a:xfrm>
            <a:off x="1043608" y="1340768"/>
            <a:ext cx="5878367" cy="5383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How does ADH altered the permeability of the collecting duct?</a:t>
            </a:r>
            <a:endParaRPr lang="en-GB" sz="2400" dirty="0"/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>
          <a:blip r:embed="rId2" cstate="print"/>
          <a:srcRect l="4067" t="28560" r="3744" b="15042"/>
          <a:stretch>
            <a:fillRect/>
          </a:stretch>
        </p:blipFill>
        <p:spPr bwMode="auto">
          <a:xfrm>
            <a:off x="395536" y="2453755"/>
            <a:ext cx="8003966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Annotate the features of the loop of Henle and how it works</vt:lpstr>
      <vt:lpstr>How does ADH altered the permeability of the collecting duct?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</dc:creator>
  <cp:lastModifiedBy>bmbdjnadmin</cp:lastModifiedBy>
  <cp:revision>2</cp:revision>
  <dcterms:created xsi:type="dcterms:W3CDTF">2017-02-26T21:51:38Z</dcterms:created>
  <dcterms:modified xsi:type="dcterms:W3CDTF">2018-03-08T10:11:33Z</dcterms:modified>
</cp:coreProperties>
</file>