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5040-ACA4-4468-AF0D-427253B2883D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E8174-BD98-46FF-B0B2-82CD4465B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907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5040-ACA4-4468-AF0D-427253B2883D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E8174-BD98-46FF-B0B2-82CD4465B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883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5040-ACA4-4468-AF0D-427253B2883D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E8174-BD98-46FF-B0B2-82CD4465B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175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5040-ACA4-4468-AF0D-427253B2883D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E8174-BD98-46FF-B0B2-82CD4465B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806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5040-ACA4-4468-AF0D-427253B2883D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E8174-BD98-46FF-B0B2-82CD4465B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44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5040-ACA4-4468-AF0D-427253B2883D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E8174-BD98-46FF-B0B2-82CD4465B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037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5040-ACA4-4468-AF0D-427253B2883D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E8174-BD98-46FF-B0B2-82CD4465B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460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5040-ACA4-4468-AF0D-427253B2883D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E8174-BD98-46FF-B0B2-82CD4465B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316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5040-ACA4-4468-AF0D-427253B2883D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E8174-BD98-46FF-B0B2-82CD4465B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653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5040-ACA4-4468-AF0D-427253B2883D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E8174-BD98-46FF-B0B2-82CD4465B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51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55040-ACA4-4468-AF0D-427253B2883D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E8174-BD98-46FF-B0B2-82CD4465B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044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55040-ACA4-4468-AF0D-427253B2883D}" type="datetimeFigureOut">
              <a:rPr lang="en-GB" smtClean="0"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E8174-BD98-46FF-B0B2-82CD4465BC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27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404664"/>
            <a:ext cx="8352928" cy="6120680"/>
          </a:xfrm>
          <a:noFill/>
        </p:spPr>
        <p:txBody>
          <a:bodyPr>
            <a:normAutofit fontScale="77500" lnSpcReduction="20000"/>
          </a:bodyPr>
          <a:lstStyle/>
          <a:p>
            <a:r>
              <a:rPr lang="en-GB" sz="5700" dirty="0" smtClean="0">
                <a:solidFill>
                  <a:schemeClr val="tx1"/>
                </a:solidFill>
                <a:latin typeface="Adobe Caslon Pro Bold" pitchFamily="18" charset="0"/>
                <a:cs typeface="Adobe Arabic" pitchFamily="18" charset="-78"/>
              </a:rPr>
              <a:t>“… is an effective punishment”</a:t>
            </a:r>
          </a:p>
          <a:p>
            <a:pPr algn="l"/>
            <a:endParaRPr lang="en-GB" dirty="0" smtClean="0">
              <a:solidFill>
                <a:schemeClr val="tx1"/>
              </a:solidFill>
              <a:latin typeface="Adobe Caslon Pro Bold" pitchFamily="18" charset="0"/>
              <a:cs typeface="Adobe Arabic" pitchFamily="18" charset="-78"/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  <a:latin typeface="Adobe Caslon Pro Bold" pitchFamily="18" charset="0"/>
                <a:cs typeface="Adobe Arabic" pitchFamily="18" charset="-78"/>
              </a:rPr>
              <a:t>Produce a presentation on one of the methods of punishment.</a:t>
            </a:r>
          </a:p>
          <a:p>
            <a:pPr algn="l"/>
            <a:endParaRPr lang="en-GB" dirty="0">
              <a:solidFill>
                <a:schemeClr val="tx1"/>
              </a:solidFill>
              <a:latin typeface="Adobe Caslon Pro Bold" pitchFamily="18" charset="0"/>
              <a:cs typeface="Adobe Arabic" pitchFamily="18" charset="-78"/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  <a:latin typeface="Adobe Caslon Pro Bold" pitchFamily="18" charset="0"/>
                <a:cs typeface="Adobe Arabic" pitchFamily="18" charset="-78"/>
              </a:rPr>
              <a:t>Your presentation should:</a:t>
            </a:r>
            <a:endParaRPr lang="en-GB" dirty="0">
              <a:solidFill>
                <a:schemeClr val="tx1"/>
              </a:solidFill>
              <a:latin typeface="Adobe Caslon Pro Bold" pitchFamily="18" charset="0"/>
              <a:cs typeface="Adobe Arabic" pitchFamily="18" charset="-78"/>
            </a:endParaRPr>
          </a:p>
          <a:p>
            <a:pPr algn="l"/>
            <a:endParaRPr lang="en-GB" dirty="0" smtClean="0">
              <a:solidFill>
                <a:schemeClr val="tx1"/>
              </a:solidFill>
              <a:latin typeface="Adobe Caslon Pro Bold" pitchFamily="18" charset="0"/>
              <a:cs typeface="Adobe Arabic" pitchFamily="18" charset="-78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dobe Caslon Pro Bold" pitchFamily="18" charset="0"/>
                <a:cs typeface="Adobe Arabic" pitchFamily="18" charset="-78"/>
              </a:rPr>
              <a:t>Explain what this form of punishment involves.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1500" dirty="0" smtClean="0">
              <a:solidFill>
                <a:schemeClr val="tx1"/>
              </a:solidFill>
              <a:latin typeface="Adobe Caslon Pro Bold" pitchFamily="18" charset="0"/>
              <a:cs typeface="Adobe Arabic" pitchFamily="18" charset="-78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dobe Caslon Pro Bold" pitchFamily="18" charset="0"/>
                <a:cs typeface="Adobe Arabic" pitchFamily="18" charset="-78"/>
              </a:rPr>
              <a:t>Consider the different purposes of punishment.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1500" dirty="0" smtClean="0">
              <a:solidFill>
                <a:schemeClr val="tx1"/>
              </a:solidFill>
              <a:latin typeface="Adobe Caslon Pro Bold" pitchFamily="18" charset="0"/>
              <a:cs typeface="Adobe Arabic" pitchFamily="18" charset="-78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dobe Caslon Pro Bold" pitchFamily="18" charset="0"/>
                <a:cs typeface="Adobe Arabic" pitchFamily="18" charset="-78"/>
              </a:rPr>
              <a:t>Present the advantages and disadvantages of this form of punishment (consider the different purposes of punishment)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1500" dirty="0" smtClean="0">
              <a:solidFill>
                <a:schemeClr val="tx1"/>
              </a:solidFill>
              <a:latin typeface="Adobe Caslon Pro Bold" pitchFamily="18" charset="0"/>
              <a:cs typeface="Adobe Arabic" pitchFamily="18" charset="-78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dobe Caslon Pro Bold" pitchFamily="18" charset="0"/>
                <a:cs typeface="Adobe Arabic" pitchFamily="18" charset="-78"/>
              </a:rPr>
              <a:t>Provide evidence for your points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1500" dirty="0" smtClean="0">
              <a:solidFill>
                <a:schemeClr val="tx1"/>
              </a:solidFill>
              <a:latin typeface="Adobe Caslon Pro Bold" pitchFamily="18" charset="0"/>
              <a:cs typeface="Adobe Arabic" pitchFamily="18" charset="-78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dobe Caslon Pro Bold" pitchFamily="18" charset="0"/>
                <a:cs typeface="Adobe Arabic" pitchFamily="18" charset="-78"/>
              </a:rPr>
              <a:t>Assess its effectiveness and c</a:t>
            </a:r>
            <a:r>
              <a:rPr lang="en-GB" dirty="0" smtClean="0">
                <a:solidFill>
                  <a:schemeClr val="tx1"/>
                </a:solidFill>
                <a:latin typeface="Adobe Caslon Pro Bold" pitchFamily="18" charset="0"/>
                <a:cs typeface="Adobe Arabic" pitchFamily="18" charset="-78"/>
              </a:rPr>
              <a:t>ome to a clear conclusion about your group’s view</a:t>
            </a:r>
            <a:endParaRPr lang="en-GB" dirty="0">
              <a:solidFill>
                <a:schemeClr val="tx1"/>
              </a:solidFill>
              <a:latin typeface="Adobe Caslon Pro Bold" pitchFamily="18" charset="0"/>
              <a:cs typeface="Adobe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52064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404664"/>
            <a:ext cx="8352928" cy="6120680"/>
          </a:xfrm>
          <a:noFill/>
        </p:spPr>
        <p:txBody>
          <a:bodyPr>
            <a:normAutofit/>
          </a:bodyPr>
          <a:lstStyle/>
          <a:p>
            <a:r>
              <a:rPr lang="en-GB" sz="4400" dirty="0" smtClean="0">
                <a:solidFill>
                  <a:schemeClr val="tx1"/>
                </a:solidFill>
                <a:latin typeface="Adobe Caslon Pro Bold" pitchFamily="18" charset="0"/>
                <a:cs typeface="Adobe Arabic" pitchFamily="18" charset="-78"/>
              </a:rPr>
              <a:t>“… is an effective punishment”</a:t>
            </a:r>
          </a:p>
          <a:p>
            <a:pPr algn="l"/>
            <a:endParaRPr lang="en-GB" dirty="0" smtClean="0">
              <a:solidFill>
                <a:schemeClr val="tx1"/>
              </a:solidFill>
              <a:latin typeface="Adobe Caslon Pro Bold" pitchFamily="18" charset="0"/>
              <a:cs typeface="Adobe Arabic" pitchFamily="18" charset="-78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GB" dirty="0" smtClean="0">
                <a:solidFill>
                  <a:schemeClr val="tx1"/>
                </a:solidFill>
                <a:latin typeface="Adobe Caslon Pro Bold" pitchFamily="18" charset="0"/>
                <a:cs typeface="Adobe Arabic" pitchFamily="18" charset="-78"/>
              </a:rPr>
              <a:t>Corporal Punishment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dirty="0" smtClean="0">
                <a:solidFill>
                  <a:schemeClr val="tx1"/>
                </a:solidFill>
                <a:latin typeface="Adobe Caslon Pro Bold" pitchFamily="18" charset="0"/>
                <a:cs typeface="Adobe Arabic" pitchFamily="18" charset="-78"/>
              </a:rPr>
              <a:t>Prison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dirty="0" smtClean="0">
                <a:solidFill>
                  <a:schemeClr val="tx1"/>
                </a:solidFill>
                <a:latin typeface="Adobe Caslon Pro Bold" pitchFamily="18" charset="0"/>
                <a:cs typeface="Adobe Arabic" pitchFamily="18" charset="-78"/>
              </a:rPr>
              <a:t>Victim-offender mediation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dirty="0" smtClean="0">
                <a:solidFill>
                  <a:schemeClr val="tx1"/>
                </a:solidFill>
                <a:latin typeface="Adobe Caslon Pro Bold" pitchFamily="18" charset="0"/>
                <a:cs typeface="Adobe Arabic" pitchFamily="18" charset="-78"/>
              </a:rPr>
              <a:t>Fines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dirty="0" smtClean="0">
                <a:solidFill>
                  <a:schemeClr val="tx1"/>
                </a:solidFill>
                <a:latin typeface="Adobe Caslon Pro Bold" pitchFamily="18" charset="0"/>
                <a:cs typeface="Adobe Arabic" pitchFamily="18" charset="-78"/>
              </a:rPr>
              <a:t>Community service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dirty="0" smtClean="0">
                <a:solidFill>
                  <a:schemeClr val="tx1"/>
                </a:solidFill>
                <a:latin typeface="Adobe Caslon Pro Bold" pitchFamily="18" charset="0"/>
                <a:cs typeface="Adobe Arabic" pitchFamily="18" charset="-78"/>
              </a:rPr>
              <a:t>House arrest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dirty="0" smtClean="0">
                <a:solidFill>
                  <a:schemeClr val="tx1"/>
                </a:solidFill>
                <a:latin typeface="Adobe Caslon Pro Bold" pitchFamily="18" charset="0"/>
                <a:cs typeface="Adobe Arabic" pitchFamily="18" charset="-78"/>
              </a:rPr>
              <a:t>Educational programmes</a:t>
            </a:r>
          </a:p>
        </p:txBody>
      </p:sp>
    </p:spTree>
    <p:extLst>
      <p:ext uri="{BB962C8B-B14F-4D97-AF65-F5344CB8AC3E}">
        <p14:creationId xmlns:p14="http://schemas.microsoft.com/office/powerpoint/2010/main" val="3753999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90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Reeves</dc:creator>
  <cp:lastModifiedBy>Daniel Reeves</cp:lastModifiedBy>
  <cp:revision>5</cp:revision>
  <dcterms:created xsi:type="dcterms:W3CDTF">2016-09-14T13:14:44Z</dcterms:created>
  <dcterms:modified xsi:type="dcterms:W3CDTF">2016-09-14T14:06:36Z</dcterms:modified>
</cp:coreProperties>
</file>