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0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8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7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0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3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6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31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5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5040-ACA4-4468-AF0D-427253B2883D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8174-BD98-46FF-B0B2-82CD4465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7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612068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GB" sz="5700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“… is an effective punishment”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Produce a presentation on one of the methods of punishment.</a:t>
            </a:r>
          </a:p>
          <a:p>
            <a:pPr algn="l"/>
            <a:endParaRPr lang="en-GB" dirty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Your presentation should:</a:t>
            </a:r>
            <a:endParaRPr lang="en-GB" dirty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algn="l"/>
            <a:endParaRPr lang="en-GB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Explain what this form of punishment involves.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Consider the different purposes of punishment.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Present the advantages and disadvantages of this form of punishment (consider the different purposes of punishment)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Provide evidence for your points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Assess its effectiveness and c</a:t>
            </a: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ome to a clear conclusion about your group’s view</a:t>
            </a:r>
            <a:endParaRPr lang="en-GB" dirty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06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6120680"/>
          </a:xfrm>
          <a:noFill/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“… is an effective punishment”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Adobe Caslon Pro Bold" pitchFamily="18" charset="0"/>
              <a:cs typeface="Adobe Arabic" pitchFamily="18" charset="-78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Corporal Punishment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Prison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Victim-offender mediation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Fines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Community service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House arrest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dobe Caslon Pro Bold" pitchFamily="18" charset="0"/>
                <a:cs typeface="Adobe Arabic" pitchFamily="18" charset="-78"/>
              </a:rPr>
              <a:t>Educational programmes</a:t>
            </a:r>
          </a:p>
        </p:txBody>
      </p:sp>
    </p:spTree>
    <p:extLst>
      <p:ext uri="{BB962C8B-B14F-4D97-AF65-F5344CB8AC3E}">
        <p14:creationId xmlns:p14="http://schemas.microsoft.com/office/powerpoint/2010/main" val="375399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5</cp:revision>
  <dcterms:created xsi:type="dcterms:W3CDTF">2016-09-14T13:14:44Z</dcterms:created>
  <dcterms:modified xsi:type="dcterms:W3CDTF">2016-09-14T14:06:36Z</dcterms:modified>
</cp:coreProperties>
</file>