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5494D-EF8A-44FD-B07A-1DED3BC75B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6F13A1-541C-439B-998A-0BC16F5DF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EF8D9-6D3F-44B4-969D-7E5A914A0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F84E-528B-4541-9D26-C12A1733EC78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6DFAD-8DE0-458C-9F7D-97B80770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794F8-9E2F-4304-B6AE-009FD2981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CBB7-05E9-4424-AF2A-37BC46DCB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08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DDBE7-93A7-4D92-89FE-CFA0AB67D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34F487-1936-40C4-B264-FE1F73348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86603-7EEA-4431-B6C9-8108A3130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F84E-528B-4541-9D26-C12A1733EC78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24B0E-320E-4D0F-9F40-1F200741A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A4D12-A582-4D14-8424-955CC6F25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CBB7-05E9-4424-AF2A-37BC46DCB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225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0038BE-1F55-4867-9721-B68251746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51D219-00BC-4E7C-9013-BE6816D86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2D4DE-22CA-40A8-846C-E7D8D5FA4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F84E-528B-4541-9D26-C12A1733EC78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1900C-4ED3-40B3-9DA8-5D3585893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83583-7E30-4A2B-A7BB-4E359D55F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CBB7-05E9-4424-AF2A-37BC46DCB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08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5B835-EEB2-4434-8E43-58708F775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781F0-BBED-49C5-9D32-9C5509F94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974B1-C6CE-426D-908B-44353A3A2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F84E-528B-4541-9D26-C12A1733EC78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5D8AE-0DE4-4B29-A2D2-E634CB92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79BBC-EF7D-4CE8-80B7-45B27204D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CBB7-05E9-4424-AF2A-37BC46DCB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78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C051F-D314-471B-9C89-B9B99DEF8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EA416-CC3C-437C-BFAE-56AF96984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F7260-78CB-4F7C-9004-BE0D8375F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F84E-528B-4541-9D26-C12A1733EC78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3CEBE-AE06-4ACF-845D-CE0559FB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08069-9628-4F7B-874D-F118666CC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CBB7-05E9-4424-AF2A-37BC46DCB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842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3D358-9C29-4B4F-B7B8-F69135922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9710F-5621-4ADA-898E-2A747E3442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3E6DF-1821-4094-AC8E-B6594A0B6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D35FDF-79F1-448B-9755-A192F7A8E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F84E-528B-4541-9D26-C12A1733EC78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E2F68-957E-4316-9869-B0ECFC0E4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3F83F-F178-4AC2-A238-B91CB5CFA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CBB7-05E9-4424-AF2A-37BC46DCB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85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D63E9-6D62-40EF-B38A-D98154FCE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5E841-1A98-4220-89E8-8CD1CACA8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01B3C-AE58-4D4D-A21F-AF618C375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9E2CA8-8DB7-4275-AF5B-5A55B3DF1E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82D66A-E641-4C5E-AF3F-1D1D29B206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C88708-4BEE-4B7C-8075-4685ABD51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F84E-528B-4541-9D26-C12A1733EC78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C7F838-A244-4F9C-B8B1-2BAB4B79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591936-A524-489E-B79C-52BB150A5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CBB7-05E9-4424-AF2A-37BC46DCB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258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35E35-67B7-47CD-887F-B0B84F76D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DA5471-F83F-410D-BBF6-8226C0B8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F84E-528B-4541-9D26-C12A1733EC78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0A187-2EDF-4F0C-A606-7EF941FBA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FBB6C1-298D-4A6C-9CBF-FAF47B440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CBB7-05E9-4424-AF2A-37BC46DCB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879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7064CB-E32F-4FD9-B20B-5D0CB3A3A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F84E-528B-4541-9D26-C12A1733EC78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040D5C-D665-436C-BED6-547B7E187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868A5-31AB-4480-9C04-8D0EF5DDE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CBB7-05E9-4424-AF2A-37BC46DCB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465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1EDB-0DD8-4497-B94B-FE53DD42B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260B1-3235-4FA9-B330-54D28A708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5ECF-AE45-4673-84AC-29E8B4889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FBB04-8DC6-4780-98A0-260FDC28B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F84E-528B-4541-9D26-C12A1733EC78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0444E-3124-4099-AC68-105270795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FB8705-07E8-4A61-ABAD-743CA3C80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CBB7-05E9-4424-AF2A-37BC46DCB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00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F4BB7-1BF7-4984-8368-23E7DB86B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1D7D69-2C9B-4BEB-B2F9-53E651AC39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D1D38-264A-45CC-A63F-33492129E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8D84D-564E-40BD-BBD1-7C788E4A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F84E-528B-4541-9D26-C12A1733EC78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D98DCC-46D0-4325-9758-BA6DF4480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383249-E8E8-4F92-8D78-4A0EFCA82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CBB7-05E9-4424-AF2A-37BC46DCB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349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9E2DDF-54B2-4996-89CB-A3786D389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A0EFA-E597-4AEA-B2DE-33CE901D7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31D51-6C91-46D1-8905-EC5EC7423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FF84E-528B-4541-9D26-C12A1733EC78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86CA9-E4C0-445C-B53D-1C7A0BD47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FCFA8-81D6-49A9-ABDD-573F93A86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1CBB7-05E9-4424-AF2A-37BC46DCB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226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3D9455-87D8-43E3-AA68-F973A7559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12" y="1895475"/>
            <a:ext cx="841057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69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697A3E-152D-4185-974E-F6F4FEA42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466725"/>
            <a:ext cx="82486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3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ACEC3F-6152-4383-96FA-DEB7EDAC0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442912"/>
            <a:ext cx="7886700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75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37E2DB-9501-46F7-9CF4-5A98BD756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787" y="2052637"/>
            <a:ext cx="72104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90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FEF588-EA14-4248-A0F2-643AC01D9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5" y="638175"/>
            <a:ext cx="885825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65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078941-2DCB-431E-BF89-474CDDA7A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352425"/>
            <a:ext cx="8420100" cy="3371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2A3CD2-A5A8-4A4C-B4A8-80FBDB6C9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381" y="3429000"/>
            <a:ext cx="655105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91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75C0B3-86ED-4D6E-958D-18EFA95FA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976" y="2499861"/>
            <a:ext cx="7177087" cy="43200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FD90C6-7975-4B80-9EA2-670055D31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" y="228600"/>
            <a:ext cx="89630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79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FEDD9FD-FB6C-42F5-A692-76ABB7CD9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3927473"/>
            <a:ext cx="7615238" cy="30368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D6E174-0DE5-40E4-870A-AF92FEDF7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2" y="138112"/>
            <a:ext cx="9439275" cy="3895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4E833F-6DFE-4AEF-A06C-A0565AF6E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6162" y="3613929"/>
            <a:ext cx="4795838" cy="324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95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AEFB3E-86A3-4023-992D-4D3356492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87" y="714375"/>
            <a:ext cx="8810625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59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0A658B0-D172-457B-A0C1-61787AEE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1" y="0"/>
            <a:ext cx="5069384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92C8D4-3E6A-49F2-B0E3-F137C2C27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4" y="128500"/>
            <a:ext cx="5857875" cy="338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90926C-1D54-46F5-BF60-FD6DA1235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4187" y="6167525"/>
            <a:ext cx="888682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78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AD748C-0E5F-4E83-B276-3F802CAE7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214312"/>
            <a:ext cx="7924800" cy="2162175"/>
          </a:xfrm>
          <a:prstGeom prst="rect">
            <a:avLst/>
          </a:prstGeom>
        </p:spPr>
      </p:pic>
      <p:pic>
        <p:nvPicPr>
          <p:cNvPr id="2052" name="Picture 4" descr="Triglycerides_Basics - Formation of a triglyceride (1), downloadable IGCSE &amp; GCSE Biology revision notes">
            <a:extLst>
              <a:ext uri="{FF2B5EF4-FFF2-40B4-BE49-F238E27FC236}">
                <a16:creationId xmlns:a16="http://schemas.microsoft.com/office/drawing/2014/main" id="{998F014E-FB1F-4140-B975-E61E9EBCD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7" y="585834"/>
            <a:ext cx="5008563" cy="591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7570CE-9D24-4ABD-8724-0969D4BE5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925" y="6325434"/>
            <a:ext cx="7458075" cy="5563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F17709-C3DD-4C89-9DA1-22A2AD062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984" y="4299032"/>
            <a:ext cx="7458074" cy="202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24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1DCE4C-023D-4176-B6B5-607CADF1E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12" y="452437"/>
            <a:ext cx="8943975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35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3D3915-42B9-48B3-A57C-B2BE921EB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200025"/>
            <a:ext cx="8839200" cy="436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68ED14-C1D3-4970-965A-FEC1C1E1E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4219575"/>
            <a:ext cx="92773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95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62C0A1-62A6-4B46-A1B0-9DD96C15D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737" y="2428279"/>
            <a:ext cx="6481763" cy="42630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9563D3-8E38-410A-8DEB-381671889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-80963"/>
            <a:ext cx="85725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64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B38689-93D3-47FB-9DD4-827E8482E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704850"/>
            <a:ext cx="85344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22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1D03B9-9F09-419D-86DD-F649AC334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204787"/>
            <a:ext cx="8896350" cy="4181475"/>
          </a:xfrm>
          <a:prstGeom prst="rect">
            <a:avLst/>
          </a:prstGeom>
        </p:spPr>
      </p:pic>
      <p:pic>
        <p:nvPicPr>
          <p:cNvPr id="3074" name="Picture 2" descr="Differences between Phospholipids and Triglycerides table, downloadable AS &amp; A Level Biology revision notes">
            <a:extLst>
              <a:ext uri="{FF2B5EF4-FFF2-40B4-BE49-F238E27FC236}">
                <a16:creationId xmlns:a16="http://schemas.microsoft.com/office/drawing/2014/main" id="{91044F80-5C84-40D3-AFED-039690D81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4181475"/>
            <a:ext cx="52387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E80DC6-0CC9-4040-8B7C-1EAB034BC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5" y="5232586"/>
            <a:ext cx="6381750" cy="162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7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Rayner</dc:creator>
  <cp:lastModifiedBy>Jo Rayner</cp:lastModifiedBy>
  <cp:revision>4</cp:revision>
  <dcterms:created xsi:type="dcterms:W3CDTF">2021-05-17T14:30:23Z</dcterms:created>
  <dcterms:modified xsi:type="dcterms:W3CDTF">2021-05-17T14:51:23Z</dcterms:modified>
</cp:coreProperties>
</file>