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63" r:id="rId4"/>
    <p:sldId id="264" r:id="rId5"/>
    <p:sldId id="266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5D93C1-B77C-AABC-BD47-33AE34BBA7D0}" v="303" dt="2019-09-08T19:07:40.9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23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5695F-80EB-4230-8620-DFB36D0237E9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A908A-3470-44FC-9257-C1F3861851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19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C350-0180-43DD-A6C7-A315477CB29C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C1F1-88F9-45F5-B0BB-962AD8F58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49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C350-0180-43DD-A6C7-A315477CB29C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C1F1-88F9-45F5-B0BB-962AD8F58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906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C350-0180-43DD-A6C7-A315477CB29C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C1F1-88F9-45F5-B0BB-962AD8F58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290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C350-0180-43DD-A6C7-A315477CB29C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C1F1-88F9-45F5-B0BB-962AD8F58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653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C350-0180-43DD-A6C7-A315477CB29C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C1F1-88F9-45F5-B0BB-962AD8F58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901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C350-0180-43DD-A6C7-A315477CB29C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C1F1-88F9-45F5-B0BB-962AD8F58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748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C350-0180-43DD-A6C7-A315477CB29C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C1F1-88F9-45F5-B0BB-962AD8F58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470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C350-0180-43DD-A6C7-A315477CB29C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C1F1-88F9-45F5-B0BB-962AD8F58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018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C350-0180-43DD-A6C7-A315477CB29C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C1F1-88F9-45F5-B0BB-962AD8F58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04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C350-0180-43DD-A6C7-A315477CB29C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C1F1-88F9-45F5-B0BB-962AD8F58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44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C350-0180-43DD-A6C7-A315477CB29C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C1F1-88F9-45F5-B0BB-962AD8F58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748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AC350-0180-43DD-A6C7-A315477CB29C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8C1F1-88F9-45F5-B0BB-962AD8F58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64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Image result for hinduism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hinduism"/>
          <p:cNvSpPr>
            <a:spLocks noGrp="1" noChangeAspect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621" y="1254057"/>
            <a:ext cx="7753003" cy="53346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5900" y="5070764"/>
            <a:ext cx="1762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Is Hinduism monotheistic or polytheistic?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0945" y="3225338"/>
            <a:ext cx="1654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do Hindus believe about different deities?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258" y="1321724"/>
            <a:ext cx="1679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do Hindus believe happens when we die?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45425" y="386069"/>
            <a:ext cx="2543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is the caste system?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61957" y="199033"/>
            <a:ext cx="2443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Who was Gandhi and how is his life important today?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2684" y="160338"/>
            <a:ext cx="2186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Why is the Ramayana important for Hindus?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52362" y="1946344"/>
            <a:ext cx="1776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Why is Diwali important for Hindus?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939338" y="4425667"/>
            <a:ext cx="0" cy="561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925483" y="2522053"/>
            <a:ext cx="0" cy="561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925483" y="665018"/>
            <a:ext cx="662248" cy="526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749040" y="665018"/>
            <a:ext cx="103077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772400" y="665018"/>
            <a:ext cx="90608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4" idx="0"/>
          </p:cNvCxnSpPr>
          <p:nvPr/>
        </p:nvCxnSpPr>
        <p:spPr>
          <a:xfrm>
            <a:off x="10997738" y="914400"/>
            <a:ext cx="142701" cy="1031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589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EF182-520E-4406-A790-E8BC5F7D2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 panose="020F0302020204030204"/>
              </a:rPr>
              <a:t>How many gods are there in Hinduism?</a:t>
            </a:r>
          </a:p>
        </p:txBody>
      </p:sp>
      <p:pic>
        <p:nvPicPr>
          <p:cNvPr id="4" name="Picture 4" descr="A close up of a carousel&#10;&#10;Description generated with high confidence">
            <a:extLst>
              <a:ext uri="{FF2B5EF4-FFF2-40B4-BE49-F238E27FC236}">
                <a16:creationId xmlns:a16="http://schemas.microsoft.com/office/drawing/2014/main" id="{8E04C7F6-3D8F-473F-A9F3-277CAB791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5738" y="1716806"/>
            <a:ext cx="7057571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78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76E5B3D-1EB0-4A14-90A9-B96165E99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877" y="332015"/>
            <a:ext cx="8403770" cy="633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19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2FE6D-ADFD-4F4E-8A16-FA20528A7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C9B79E5E-56D2-4696-BACE-3683D15C3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3298" y="640292"/>
            <a:ext cx="7664450" cy="574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26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454C1-E869-488E-8685-C26E432CE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03EE7F57-62FA-4821-B362-1182D5D32B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2508" y="241149"/>
            <a:ext cx="8517078" cy="626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3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photo, colorful, text&#10;&#10;Description generated with high confidence">
            <a:extLst>
              <a:ext uri="{FF2B5EF4-FFF2-40B4-BE49-F238E27FC236}">
                <a16:creationId xmlns:a16="http://schemas.microsoft.com/office/drawing/2014/main" id="{84144A24-0C4A-4BE9-A73F-DBBEFFB1D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759" y="-718"/>
            <a:ext cx="8681048" cy="655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20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5A033-C3B2-484B-9E42-0D5B69C30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photo, colorful&#10;&#10;Description generated with very high confidence">
            <a:extLst>
              <a:ext uri="{FF2B5EF4-FFF2-40B4-BE49-F238E27FC236}">
                <a16:creationId xmlns:a16="http://schemas.microsoft.com/office/drawing/2014/main" id="{FBE43F09-B04C-4F4F-B051-3DBE5181BA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5670" y="362924"/>
            <a:ext cx="8705490" cy="650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84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53A0F-1C21-46EB-A018-EEF793926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0B8E8C8-AA57-4250-9ABC-5F1903CF50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4425" y="362924"/>
            <a:ext cx="9381225" cy="704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46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How many gods are there in Hinduism?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Bromley</dc:creator>
  <cp:lastModifiedBy>Helen Bromley</cp:lastModifiedBy>
  <cp:revision>82</cp:revision>
  <dcterms:created xsi:type="dcterms:W3CDTF">2019-09-05T11:27:24Z</dcterms:created>
  <dcterms:modified xsi:type="dcterms:W3CDTF">2020-09-07T14:04:27Z</dcterms:modified>
</cp:coreProperties>
</file>