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21"/>
  </p:notesMasterIdLst>
  <p:sldIdLst>
    <p:sldId id="256" r:id="rId5"/>
    <p:sldId id="258" r:id="rId6"/>
    <p:sldId id="264" r:id="rId7"/>
    <p:sldId id="262" r:id="rId8"/>
    <p:sldId id="266" r:id="rId9"/>
    <p:sldId id="265" r:id="rId10"/>
    <p:sldId id="269" r:id="rId11"/>
    <p:sldId id="270" r:id="rId12"/>
    <p:sldId id="271" r:id="rId13"/>
    <p:sldId id="272" r:id="rId14"/>
    <p:sldId id="273" r:id="rId15"/>
    <p:sldId id="274" r:id="rId16"/>
    <p:sldId id="275" r:id="rId17"/>
    <p:sldId id="276" r:id="rId18"/>
    <p:sldId id="277" r:id="rId19"/>
    <p:sldId id="278" r:id="rId2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F2C38BA-E563-4496-BBD5-33EE10A06BB7}" v="104" dt="2022-03-16T09:45:41.47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cSldViewPr>
  </p:slide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microsoft.com/office/2016/11/relationships/changesInfo" Target="changesInfos/changesInfo1.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theme" Target="theme/theme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presProps" Target="presProps.xml"/><Relationship Id="rId27"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Reeves" userId="e748b5bb-59f3-4b3f-80a3-3bf8c771a8a6" providerId="ADAL" clId="{7F2C38BA-E563-4496-BBD5-33EE10A06BB7}"/>
    <pc:docChg chg="modSld">
      <pc:chgData name="Daniel Reeves" userId="e748b5bb-59f3-4b3f-80a3-3bf8c771a8a6" providerId="ADAL" clId="{7F2C38BA-E563-4496-BBD5-33EE10A06BB7}" dt="2022-03-16T09:45:41.471" v="103" actId="20577"/>
      <pc:docMkLst>
        <pc:docMk/>
      </pc:docMkLst>
      <pc:sldChg chg="modSp mod">
        <pc:chgData name="Daniel Reeves" userId="e748b5bb-59f3-4b3f-80a3-3bf8c771a8a6" providerId="ADAL" clId="{7F2C38BA-E563-4496-BBD5-33EE10A06BB7}" dt="2022-03-16T09:45:41.471" v="103" actId="20577"/>
        <pc:sldMkLst>
          <pc:docMk/>
          <pc:sldMk cId="3112770691" sldId="264"/>
        </pc:sldMkLst>
        <pc:spChg chg="mod">
          <ac:chgData name="Daniel Reeves" userId="e748b5bb-59f3-4b3f-80a3-3bf8c771a8a6" providerId="ADAL" clId="{7F2C38BA-E563-4496-BBD5-33EE10A06BB7}" dt="2022-03-16T09:45:41.471" v="103" actId="20577"/>
          <ac:spMkLst>
            <pc:docMk/>
            <pc:sldMk cId="3112770691" sldId="264"/>
            <ac:spMk id="3" creationId="{FA465E73-9714-48B1-8BFC-F743E4C3C197}"/>
          </ac:spMkLst>
        </pc:spChg>
      </pc:sldChg>
    </pc:docChg>
  </pc:docChgLst>
  <pc:docChgLst>
    <pc:chgData name="Daniel Reeves" userId="e748b5bb-59f3-4b3f-80a3-3bf8c771a8a6" providerId="ADAL" clId="{D0A4CAC9-AC85-4E8E-ABC6-C6C4555170D5}"/>
    <pc:docChg chg="undo redo custSel addSld delSld modSld">
      <pc:chgData name="Daniel Reeves" userId="e748b5bb-59f3-4b3f-80a3-3bf8c771a8a6" providerId="ADAL" clId="{D0A4CAC9-AC85-4E8E-ABC6-C6C4555170D5}" dt="2020-04-27T14:53:16.469" v="846" actId="404"/>
      <pc:docMkLst>
        <pc:docMk/>
      </pc:docMkLst>
      <pc:sldChg chg="addSp modSp mod">
        <pc:chgData name="Daniel Reeves" userId="e748b5bb-59f3-4b3f-80a3-3bf8c771a8a6" providerId="ADAL" clId="{D0A4CAC9-AC85-4E8E-ABC6-C6C4555170D5}" dt="2020-04-27T14:41:12.564" v="665" actId="2711"/>
        <pc:sldMkLst>
          <pc:docMk/>
          <pc:sldMk cId="1881130057" sldId="256"/>
        </pc:sldMkLst>
        <pc:spChg chg="mod">
          <ac:chgData name="Daniel Reeves" userId="e748b5bb-59f3-4b3f-80a3-3bf8c771a8a6" providerId="ADAL" clId="{D0A4CAC9-AC85-4E8E-ABC6-C6C4555170D5}" dt="2020-04-27T14:41:12.564" v="665" actId="2711"/>
          <ac:spMkLst>
            <pc:docMk/>
            <pc:sldMk cId="1881130057" sldId="256"/>
            <ac:spMk id="2" creationId="{6E5EB2B3-7DE2-44B5-99B0-20C386109E6A}"/>
          </ac:spMkLst>
        </pc:spChg>
        <pc:picChg chg="add mod modCrop">
          <ac:chgData name="Daniel Reeves" userId="e748b5bb-59f3-4b3f-80a3-3bf8c771a8a6" providerId="ADAL" clId="{D0A4CAC9-AC85-4E8E-ABC6-C6C4555170D5}" dt="2020-04-27T09:55:09.643" v="8" actId="1076"/>
          <ac:picMkLst>
            <pc:docMk/>
            <pc:sldMk cId="1881130057" sldId="256"/>
            <ac:picMk id="3" creationId="{E2DCBB6E-292F-4AA2-B487-FB6CF9E329B5}"/>
          </ac:picMkLst>
        </pc:picChg>
      </pc:sldChg>
      <pc:sldChg chg="del">
        <pc:chgData name="Daniel Reeves" userId="e748b5bb-59f3-4b3f-80a3-3bf8c771a8a6" providerId="ADAL" clId="{D0A4CAC9-AC85-4E8E-ABC6-C6C4555170D5}" dt="2020-04-27T13:53:18.355" v="10" actId="47"/>
        <pc:sldMkLst>
          <pc:docMk/>
          <pc:sldMk cId="2322228452" sldId="257"/>
        </pc:sldMkLst>
      </pc:sldChg>
      <pc:sldChg chg="addSp delSp modSp mod modAnim">
        <pc:chgData name="Daniel Reeves" userId="e748b5bb-59f3-4b3f-80a3-3bf8c771a8a6" providerId="ADAL" clId="{D0A4CAC9-AC85-4E8E-ABC6-C6C4555170D5}" dt="2020-04-27T14:41:06.530" v="664" actId="20577"/>
        <pc:sldMkLst>
          <pc:docMk/>
          <pc:sldMk cId="692252018" sldId="258"/>
        </pc:sldMkLst>
        <pc:spChg chg="mod">
          <ac:chgData name="Daniel Reeves" userId="e748b5bb-59f3-4b3f-80a3-3bf8c771a8a6" providerId="ADAL" clId="{D0A4CAC9-AC85-4E8E-ABC6-C6C4555170D5}" dt="2020-04-27T14:40:40.783" v="659" actId="2711"/>
          <ac:spMkLst>
            <pc:docMk/>
            <pc:sldMk cId="692252018" sldId="258"/>
            <ac:spMk id="2" creationId="{908BDA0D-F80C-47ED-BF59-3CB8F5001DA6}"/>
          </ac:spMkLst>
        </pc:spChg>
        <pc:spChg chg="add mod">
          <ac:chgData name="Daniel Reeves" userId="e748b5bb-59f3-4b3f-80a3-3bf8c771a8a6" providerId="ADAL" clId="{D0A4CAC9-AC85-4E8E-ABC6-C6C4555170D5}" dt="2020-04-27T14:40:48.068" v="661" actId="2711"/>
          <ac:spMkLst>
            <pc:docMk/>
            <pc:sldMk cId="692252018" sldId="258"/>
            <ac:spMk id="5" creationId="{9393BC69-F7E7-4976-8AEA-66BAF23D0E5D}"/>
          </ac:spMkLst>
        </pc:spChg>
        <pc:spChg chg="mod">
          <ac:chgData name="Daniel Reeves" userId="e748b5bb-59f3-4b3f-80a3-3bf8c771a8a6" providerId="ADAL" clId="{D0A4CAC9-AC85-4E8E-ABC6-C6C4555170D5}" dt="2020-04-27T14:41:06.530" v="664" actId="20577"/>
          <ac:spMkLst>
            <pc:docMk/>
            <pc:sldMk cId="692252018" sldId="258"/>
            <ac:spMk id="6" creationId="{462744BC-7C03-4762-A47C-0AE799C93BC4}"/>
          </ac:spMkLst>
        </pc:spChg>
        <pc:cxnChg chg="add del mod">
          <ac:chgData name="Daniel Reeves" userId="e748b5bb-59f3-4b3f-80a3-3bf8c771a8a6" providerId="ADAL" clId="{D0A4CAC9-AC85-4E8E-ABC6-C6C4555170D5}" dt="2020-04-27T14:03:15.796" v="157" actId="478"/>
          <ac:cxnSpMkLst>
            <pc:docMk/>
            <pc:sldMk cId="692252018" sldId="258"/>
            <ac:cxnSpMk id="4" creationId="{BE7F5BFA-EB20-4C6C-907F-F01F81913419}"/>
          </ac:cxnSpMkLst>
        </pc:cxnChg>
      </pc:sldChg>
      <pc:sldChg chg="del">
        <pc:chgData name="Daniel Reeves" userId="e748b5bb-59f3-4b3f-80a3-3bf8c771a8a6" providerId="ADAL" clId="{D0A4CAC9-AC85-4E8E-ABC6-C6C4555170D5}" dt="2020-04-27T14:02:49.297" v="153" actId="47"/>
        <pc:sldMkLst>
          <pc:docMk/>
          <pc:sldMk cId="2591575125" sldId="259"/>
        </pc:sldMkLst>
      </pc:sldChg>
      <pc:sldChg chg="del">
        <pc:chgData name="Daniel Reeves" userId="e748b5bb-59f3-4b3f-80a3-3bf8c771a8a6" providerId="ADAL" clId="{D0A4CAC9-AC85-4E8E-ABC6-C6C4555170D5}" dt="2020-04-27T14:13:11.660" v="174" actId="47"/>
        <pc:sldMkLst>
          <pc:docMk/>
          <pc:sldMk cId="2279693396" sldId="260"/>
        </pc:sldMkLst>
      </pc:sldChg>
      <pc:sldChg chg="del">
        <pc:chgData name="Daniel Reeves" userId="e748b5bb-59f3-4b3f-80a3-3bf8c771a8a6" providerId="ADAL" clId="{D0A4CAC9-AC85-4E8E-ABC6-C6C4555170D5}" dt="2020-04-27T14:18:47.146" v="220" actId="47"/>
        <pc:sldMkLst>
          <pc:docMk/>
          <pc:sldMk cId="2135766484" sldId="261"/>
        </pc:sldMkLst>
      </pc:sldChg>
      <pc:sldChg chg="delSp modSp add mod modAnim">
        <pc:chgData name="Daniel Reeves" userId="e748b5bb-59f3-4b3f-80a3-3bf8c771a8a6" providerId="ADAL" clId="{D0A4CAC9-AC85-4E8E-ABC6-C6C4555170D5}" dt="2020-04-27T14:53:16.469" v="846" actId="404"/>
        <pc:sldMkLst>
          <pc:docMk/>
          <pc:sldMk cId="0" sldId="262"/>
        </pc:sldMkLst>
        <pc:spChg chg="del mod">
          <ac:chgData name="Daniel Reeves" userId="e748b5bb-59f3-4b3f-80a3-3bf8c771a8a6" providerId="ADAL" clId="{D0A4CAC9-AC85-4E8E-ABC6-C6C4555170D5}" dt="2020-04-27T14:47:33.744" v="768" actId="478"/>
          <ac:spMkLst>
            <pc:docMk/>
            <pc:sldMk cId="0" sldId="262"/>
            <ac:spMk id="2" creationId="{00000000-0000-0000-0000-000000000000}"/>
          </ac:spMkLst>
        </pc:spChg>
        <pc:spChg chg="mod">
          <ac:chgData name="Daniel Reeves" userId="e748b5bb-59f3-4b3f-80a3-3bf8c771a8a6" providerId="ADAL" clId="{D0A4CAC9-AC85-4E8E-ABC6-C6C4555170D5}" dt="2020-04-27T14:53:16.469" v="846" actId="404"/>
          <ac:spMkLst>
            <pc:docMk/>
            <pc:sldMk cId="0" sldId="262"/>
            <ac:spMk id="3" creationId="{00000000-0000-0000-0000-000000000000}"/>
          </ac:spMkLst>
        </pc:spChg>
        <pc:spChg chg="del">
          <ac:chgData name="Daniel Reeves" userId="e748b5bb-59f3-4b3f-80a3-3bf8c771a8a6" providerId="ADAL" clId="{D0A4CAC9-AC85-4E8E-ABC6-C6C4555170D5}" dt="2020-04-27T14:47:27.588" v="766" actId="478"/>
          <ac:spMkLst>
            <pc:docMk/>
            <pc:sldMk cId="0" sldId="262"/>
            <ac:spMk id="4" creationId="{00000000-0000-0000-0000-000000000000}"/>
          </ac:spMkLst>
        </pc:spChg>
      </pc:sldChg>
      <pc:sldChg chg="del">
        <pc:chgData name="Daniel Reeves" userId="e748b5bb-59f3-4b3f-80a3-3bf8c771a8a6" providerId="ADAL" clId="{D0A4CAC9-AC85-4E8E-ABC6-C6C4555170D5}" dt="2020-04-27T14:41:17.423" v="666" actId="47"/>
        <pc:sldMkLst>
          <pc:docMk/>
          <pc:sldMk cId="3978727472" sldId="262"/>
        </pc:sldMkLst>
      </pc:sldChg>
      <pc:sldChg chg="add del">
        <pc:chgData name="Daniel Reeves" userId="e748b5bb-59f3-4b3f-80a3-3bf8c771a8a6" providerId="ADAL" clId="{D0A4CAC9-AC85-4E8E-ABC6-C6C4555170D5}" dt="2020-04-27T14:50:08.023" v="806" actId="47"/>
        <pc:sldMkLst>
          <pc:docMk/>
          <pc:sldMk cId="0" sldId="263"/>
        </pc:sldMkLst>
      </pc:sldChg>
      <pc:sldChg chg="del">
        <pc:chgData name="Daniel Reeves" userId="e748b5bb-59f3-4b3f-80a3-3bf8c771a8a6" providerId="ADAL" clId="{D0A4CAC9-AC85-4E8E-ABC6-C6C4555170D5}" dt="2020-04-27T14:46:03.172" v="747" actId="47"/>
        <pc:sldMkLst>
          <pc:docMk/>
          <pc:sldMk cId="47158731" sldId="263"/>
        </pc:sldMkLst>
      </pc:sldChg>
      <pc:sldChg chg="addSp delSp modSp add mod modAnim">
        <pc:chgData name="Daniel Reeves" userId="e748b5bb-59f3-4b3f-80a3-3bf8c771a8a6" providerId="ADAL" clId="{D0A4CAC9-AC85-4E8E-ABC6-C6C4555170D5}" dt="2020-04-27T14:45:57.822" v="746" actId="13822"/>
        <pc:sldMkLst>
          <pc:docMk/>
          <pc:sldMk cId="3112770691" sldId="264"/>
        </pc:sldMkLst>
        <pc:spChg chg="mod">
          <ac:chgData name="Daniel Reeves" userId="e748b5bb-59f3-4b3f-80a3-3bf8c771a8a6" providerId="ADAL" clId="{D0A4CAC9-AC85-4E8E-ABC6-C6C4555170D5}" dt="2020-04-27T14:40:27.182" v="657" actId="2711"/>
          <ac:spMkLst>
            <pc:docMk/>
            <pc:sldMk cId="3112770691" sldId="264"/>
            <ac:spMk id="2" creationId="{908BDA0D-F80C-47ED-BF59-3CB8F5001DA6}"/>
          </ac:spMkLst>
        </pc:spChg>
        <pc:spChg chg="add mod">
          <ac:chgData name="Daniel Reeves" userId="e748b5bb-59f3-4b3f-80a3-3bf8c771a8a6" providerId="ADAL" clId="{D0A4CAC9-AC85-4E8E-ABC6-C6C4555170D5}" dt="2020-04-27T14:45:48.311" v="744" actId="14100"/>
          <ac:spMkLst>
            <pc:docMk/>
            <pc:sldMk cId="3112770691" sldId="264"/>
            <ac:spMk id="3" creationId="{FA465E73-9714-48B1-8BFC-F743E4C3C197}"/>
          </ac:spMkLst>
        </pc:spChg>
        <pc:spChg chg="del">
          <ac:chgData name="Daniel Reeves" userId="e748b5bb-59f3-4b3f-80a3-3bf8c771a8a6" providerId="ADAL" clId="{D0A4CAC9-AC85-4E8E-ABC6-C6C4555170D5}" dt="2020-04-27T14:18:31.456" v="209" actId="478"/>
          <ac:spMkLst>
            <pc:docMk/>
            <pc:sldMk cId="3112770691" sldId="264"/>
            <ac:spMk id="5" creationId="{9393BC69-F7E7-4976-8AEA-66BAF23D0E5D}"/>
          </ac:spMkLst>
        </pc:spChg>
        <pc:spChg chg="del mod">
          <ac:chgData name="Daniel Reeves" userId="e748b5bb-59f3-4b3f-80a3-3bf8c771a8a6" providerId="ADAL" clId="{D0A4CAC9-AC85-4E8E-ABC6-C6C4555170D5}" dt="2020-04-27T14:30:27.670" v="263" actId="478"/>
          <ac:spMkLst>
            <pc:docMk/>
            <pc:sldMk cId="3112770691" sldId="264"/>
            <ac:spMk id="6" creationId="{462744BC-7C03-4762-A47C-0AE799C93BC4}"/>
          </ac:spMkLst>
        </pc:spChg>
        <pc:spChg chg="add mod">
          <ac:chgData name="Daniel Reeves" userId="e748b5bb-59f3-4b3f-80a3-3bf8c771a8a6" providerId="ADAL" clId="{D0A4CAC9-AC85-4E8E-ABC6-C6C4555170D5}" dt="2020-04-27T14:45:38.776" v="743" actId="113"/>
          <ac:spMkLst>
            <pc:docMk/>
            <pc:sldMk cId="3112770691" sldId="264"/>
            <ac:spMk id="7" creationId="{6C9DC05F-2A63-4FF8-A0D5-81F9FD392C53}"/>
          </ac:spMkLst>
        </pc:spChg>
        <pc:spChg chg="add del mod">
          <ac:chgData name="Daniel Reeves" userId="e748b5bb-59f3-4b3f-80a3-3bf8c771a8a6" providerId="ADAL" clId="{D0A4CAC9-AC85-4E8E-ABC6-C6C4555170D5}" dt="2020-04-27T14:30:29.290" v="264" actId="478"/>
          <ac:spMkLst>
            <pc:docMk/>
            <pc:sldMk cId="3112770691" sldId="264"/>
            <ac:spMk id="8" creationId="{D06B7A00-AEE3-437E-B73A-4A3D119FB8A5}"/>
          </ac:spMkLst>
        </pc:spChg>
        <pc:spChg chg="add del mod">
          <ac:chgData name="Daniel Reeves" userId="e748b5bb-59f3-4b3f-80a3-3bf8c771a8a6" providerId="ADAL" clId="{D0A4CAC9-AC85-4E8E-ABC6-C6C4555170D5}" dt="2020-04-27T14:43:56.170" v="691"/>
          <ac:spMkLst>
            <pc:docMk/>
            <pc:sldMk cId="3112770691" sldId="264"/>
            <ac:spMk id="9" creationId="{6986F218-DAF7-465D-AF25-44AC2375BA89}"/>
          </ac:spMkLst>
        </pc:spChg>
        <pc:spChg chg="add mod">
          <ac:chgData name="Daniel Reeves" userId="e748b5bb-59f3-4b3f-80a3-3bf8c771a8a6" providerId="ADAL" clId="{D0A4CAC9-AC85-4E8E-ABC6-C6C4555170D5}" dt="2020-04-27T14:40:27.182" v="657" actId="2711"/>
          <ac:spMkLst>
            <pc:docMk/>
            <pc:sldMk cId="3112770691" sldId="264"/>
            <ac:spMk id="10" creationId="{980B59A8-353F-4CF3-8A7F-D04930C5B837}"/>
          </ac:spMkLst>
        </pc:spChg>
        <pc:spChg chg="add del mod">
          <ac:chgData name="Daniel Reeves" userId="e748b5bb-59f3-4b3f-80a3-3bf8c771a8a6" providerId="ADAL" clId="{D0A4CAC9-AC85-4E8E-ABC6-C6C4555170D5}" dt="2020-04-27T14:43:37.789" v="687" actId="478"/>
          <ac:spMkLst>
            <pc:docMk/>
            <pc:sldMk cId="3112770691" sldId="264"/>
            <ac:spMk id="11" creationId="{996DDAE8-97AC-4F1E-9BBA-FAFE0BCC109C}"/>
          </ac:spMkLst>
        </pc:spChg>
        <pc:cxnChg chg="add mod">
          <ac:chgData name="Daniel Reeves" userId="e748b5bb-59f3-4b3f-80a3-3bf8c771a8a6" providerId="ADAL" clId="{D0A4CAC9-AC85-4E8E-ABC6-C6C4555170D5}" dt="2020-04-27T14:45:57.822" v="746" actId="13822"/>
          <ac:cxnSpMkLst>
            <pc:docMk/>
            <pc:sldMk cId="3112770691" sldId="264"/>
            <ac:cxnSpMk id="13" creationId="{B7492D7E-C234-4079-BC2B-6C81AD81C770}"/>
          </ac:cxnSpMkLst>
        </pc:cxnChg>
      </pc:sldChg>
      <pc:sldChg chg="add del">
        <pc:chgData name="Daniel Reeves" userId="e748b5bb-59f3-4b3f-80a3-3bf8c771a8a6" providerId="ADAL" clId="{D0A4CAC9-AC85-4E8E-ABC6-C6C4555170D5}" dt="2020-04-27T14:44:18.614" v="702" actId="47"/>
        <pc:sldMkLst>
          <pc:docMk/>
          <pc:sldMk cId="1147891746" sldId="265"/>
        </pc:sldMkLst>
      </pc:sldChg>
      <pc:sldChg chg="add del">
        <pc:chgData name="Daniel Reeves" userId="e748b5bb-59f3-4b3f-80a3-3bf8c771a8a6" providerId="ADAL" clId="{D0A4CAC9-AC85-4E8E-ABC6-C6C4555170D5}" dt="2020-04-27T14:50:08.023" v="806" actId="47"/>
        <pc:sldMkLst>
          <pc:docMk/>
          <pc:sldMk cId="1978155648" sldId="265"/>
        </pc:sldMkLst>
      </pc:sldChg>
    </pc:docChg>
  </pc:docChgLst>
  <pc:docChgLst>
    <pc:chgData name="Daniel Reeves" userId="e748b5bb-59f3-4b3f-80a3-3bf8c771a8a6" providerId="ADAL" clId="{97EC3247-7FF4-43B2-B6C0-A48D4BB6AA13}"/>
    <pc:docChg chg="undo custSel addSld delSld modSld sldOrd">
      <pc:chgData name="Daniel Reeves" userId="e748b5bb-59f3-4b3f-80a3-3bf8c771a8a6" providerId="ADAL" clId="{97EC3247-7FF4-43B2-B6C0-A48D4BB6AA13}" dt="2020-04-30T09:44:21.705" v="3071" actId="115"/>
      <pc:docMkLst>
        <pc:docMk/>
      </pc:docMkLst>
      <pc:sldChg chg="add del">
        <pc:chgData name="Daniel Reeves" userId="e748b5bb-59f3-4b3f-80a3-3bf8c771a8a6" providerId="ADAL" clId="{97EC3247-7FF4-43B2-B6C0-A48D4BB6AA13}" dt="2020-04-27T14:57:04.535" v="22" actId="47"/>
        <pc:sldMkLst>
          <pc:docMk/>
          <pc:sldMk cId="0" sldId="257"/>
        </pc:sldMkLst>
      </pc:sldChg>
      <pc:sldChg chg="add del">
        <pc:chgData name="Daniel Reeves" userId="e748b5bb-59f3-4b3f-80a3-3bf8c771a8a6" providerId="ADAL" clId="{97EC3247-7FF4-43B2-B6C0-A48D4BB6AA13}" dt="2020-04-30T08:56:34.563" v="1739" actId="47"/>
        <pc:sldMkLst>
          <pc:docMk/>
          <pc:sldMk cId="0" sldId="260"/>
        </pc:sldMkLst>
      </pc:sldChg>
      <pc:sldChg chg="addSp modSp">
        <pc:chgData name="Daniel Reeves" userId="e748b5bb-59f3-4b3f-80a3-3bf8c771a8a6" providerId="ADAL" clId="{97EC3247-7FF4-43B2-B6C0-A48D4BB6AA13}" dt="2020-04-29T11:25:04.088" v="1541" actId="14100"/>
        <pc:sldMkLst>
          <pc:docMk/>
          <pc:sldMk cId="0" sldId="262"/>
        </pc:sldMkLst>
        <pc:picChg chg="add mod">
          <ac:chgData name="Daniel Reeves" userId="e748b5bb-59f3-4b3f-80a3-3bf8c771a8a6" providerId="ADAL" clId="{97EC3247-7FF4-43B2-B6C0-A48D4BB6AA13}" dt="2020-04-29T11:25:04.088" v="1541" actId="14100"/>
          <ac:picMkLst>
            <pc:docMk/>
            <pc:sldMk cId="0" sldId="262"/>
            <ac:picMk id="1026" creationId="{C3475E8D-D9D1-4116-A5E5-C002B1A005C9}"/>
          </ac:picMkLst>
        </pc:picChg>
      </pc:sldChg>
      <pc:sldChg chg="add del">
        <pc:chgData name="Daniel Reeves" userId="e748b5bb-59f3-4b3f-80a3-3bf8c771a8a6" providerId="ADAL" clId="{97EC3247-7FF4-43B2-B6C0-A48D4BB6AA13}" dt="2020-04-30T09:33:20.959" v="2665" actId="47"/>
        <pc:sldMkLst>
          <pc:docMk/>
          <pc:sldMk cId="0" sldId="263"/>
        </pc:sldMkLst>
      </pc:sldChg>
      <pc:sldChg chg="addSp delSp modSp add mod">
        <pc:chgData name="Daniel Reeves" userId="e748b5bb-59f3-4b3f-80a3-3bf8c771a8a6" providerId="ADAL" clId="{97EC3247-7FF4-43B2-B6C0-A48D4BB6AA13}" dt="2020-04-27T15:04:46.367" v="324" actId="20577"/>
        <pc:sldMkLst>
          <pc:docMk/>
          <pc:sldMk cId="1978155648" sldId="265"/>
        </pc:sldMkLst>
        <pc:spChg chg="del">
          <ac:chgData name="Daniel Reeves" userId="e748b5bb-59f3-4b3f-80a3-3bf8c771a8a6" providerId="ADAL" clId="{97EC3247-7FF4-43B2-B6C0-A48D4BB6AA13}" dt="2020-04-27T14:55:08.644" v="1" actId="478"/>
          <ac:spMkLst>
            <pc:docMk/>
            <pc:sldMk cId="1978155648" sldId="265"/>
            <ac:spMk id="2" creationId="{3487695E-BAEE-448B-A67B-4507E08D6CA3}"/>
          </ac:spMkLst>
        </pc:spChg>
        <pc:spChg chg="mod">
          <ac:chgData name="Daniel Reeves" userId="e748b5bb-59f3-4b3f-80a3-3bf8c771a8a6" providerId="ADAL" clId="{97EC3247-7FF4-43B2-B6C0-A48D4BB6AA13}" dt="2020-04-27T15:04:46.367" v="324" actId="20577"/>
          <ac:spMkLst>
            <pc:docMk/>
            <pc:sldMk cId="1978155648" sldId="265"/>
            <ac:spMk id="3" creationId="{CDEA9AD0-CE73-4A69-90AF-88E4F8906140}"/>
          </ac:spMkLst>
        </pc:spChg>
        <pc:spChg chg="add del mod">
          <ac:chgData name="Daniel Reeves" userId="e748b5bb-59f3-4b3f-80a3-3bf8c771a8a6" providerId="ADAL" clId="{97EC3247-7FF4-43B2-B6C0-A48D4BB6AA13}" dt="2020-04-27T14:58:50.737" v="73" actId="21"/>
          <ac:spMkLst>
            <pc:docMk/>
            <pc:sldMk cId="1978155648" sldId="265"/>
            <ac:spMk id="6" creationId="{5EA72C31-DEAC-4B7D-B3AB-28CDBBCA6BFF}"/>
          </ac:spMkLst>
        </pc:spChg>
        <pc:spChg chg="add del mod">
          <ac:chgData name="Daniel Reeves" userId="e748b5bb-59f3-4b3f-80a3-3bf8c771a8a6" providerId="ADAL" clId="{97EC3247-7FF4-43B2-B6C0-A48D4BB6AA13}" dt="2020-04-27T14:59:23.260" v="92"/>
          <ac:spMkLst>
            <pc:docMk/>
            <pc:sldMk cId="1978155648" sldId="265"/>
            <ac:spMk id="7" creationId="{B53D6702-9F4A-4F3A-8795-0126F1C9F13C}"/>
          </ac:spMkLst>
        </pc:spChg>
        <pc:picChg chg="add del mod">
          <ac:chgData name="Daniel Reeves" userId="e748b5bb-59f3-4b3f-80a3-3bf8c771a8a6" providerId="ADAL" clId="{97EC3247-7FF4-43B2-B6C0-A48D4BB6AA13}" dt="2020-04-27T14:56:01.177" v="8" actId="478"/>
          <ac:picMkLst>
            <pc:docMk/>
            <pc:sldMk cId="1978155648" sldId="265"/>
            <ac:picMk id="4" creationId="{893DB4A6-C41F-4480-A205-2BBD7F5C48B8}"/>
          </ac:picMkLst>
        </pc:picChg>
        <pc:picChg chg="add del mod">
          <ac:chgData name="Daniel Reeves" userId="e748b5bb-59f3-4b3f-80a3-3bf8c771a8a6" providerId="ADAL" clId="{97EC3247-7FF4-43B2-B6C0-A48D4BB6AA13}" dt="2020-04-27T14:58:47.434" v="72" actId="478"/>
          <ac:picMkLst>
            <pc:docMk/>
            <pc:sldMk cId="1978155648" sldId="265"/>
            <ac:picMk id="5" creationId="{C9DB8077-9A6A-44CA-9933-527107A05340}"/>
          </ac:picMkLst>
        </pc:picChg>
        <pc:picChg chg="add mod">
          <ac:chgData name="Daniel Reeves" userId="e748b5bb-59f3-4b3f-80a3-3bf8c771a8a6" providerId="ADAL" clId="{97EC3247-7FF4-43B2-B6C0-A48D4BB6AA13}" dt="2020-04-27T15:04:35.350" v="310" actId="1076"/>
          <ac:picMkLst>
            <pc:docMk/>
            <pc:sldMk cId="1978155648" sldId="265"/>
            <ac:picMk id="8" creationId="{7939A735-2DB0-44A9-A763-3646BDAA9739}"/>
          </ac:picMkLst>
        </pc:picChg>
      </pc:sldChg>
      <pc:sldChg chg="add del">
        <pc:chgData name="Daniel Reeves" userId="e748b5bb-59f3-4b3f-80a3-3bf8c771a8a6" providerId="ADAL" clId="{97EC3247-7FF4-43B2-B6C0-A48D4BB6AA13}" dt="2020-04-27T14:56:33.434" v="13"/>
        <pc:sldMkLst>
          <pc:docMk/>
          <pc:sldMk cId="3978703205" sldId="266"/>
        </pc:sldMkLst>
        <pc:spChg chg="mod">
          <ac:chgData name="Daniel Reeves" userId="e748b5bb-59f3-4b3f-80a3-3bf8c771a8a6" providerId="ADAL" clId="{97EC3247-7FF4-43B2-B6C0-A48D4BB6AA13}" dt="2020-04-27T15:05:19.790" v="339" actId="404"/>
          <ac:spMkLst>
            <pc:docMk/>
            <pc:sldMk cId="3978703205" sldId="266"/>
            <ac:spMk id="3" creationId="{CDEA9AD0-CE73-4A69-90AF-88E4F8906140}"/>
          </ac:spMkLst>
        </pc:spChg>
        <pc:spChg chg="add mod">
          <ac:chgData name="Daniel Reeves" userId="e748b5bb-59f3-4b3f-80a3-3bf8c771a8a6" providerId="ADAL" clId="{97EC3247-7FF4-43B2-B6C0-A48D4BB6AA13}" dt="2020-04-27T15:05:16.621" v="338" actId="404"/>
          <ac:spMkLst>
            <pc:docMk/>
            <pc:sldMk cId="3978703205" sldId="266"/>
            <ac:spMk id="4" creationId="{4E825CA6-4FBA-40CA-9319-FD011C701E81}"/>
          </ac:spMkLst>
        </pc:spChg>
        <pc:picChg chg="add mod">
          <ac:chgData name="Daniel Reeves" userId="e748b5bb-59f3-4b3f-80a3-3bf8c771a8a6" providerId="ADAL" clId="{97EC3247-7FF4-43B2-B6C0-A48D4BB6AA13}" dt="2020-04-27T15:05:24.826" v="340" actId="1076"/>
          <ac:picMkLst>
            <pc:docMk/>
            <pc:sldMk cId="3978703205" sldId="266"/>
            <ac:picMk id="2" creationId="{4C1A309C-B825-4FB8-8769-ABA8102246DD}"/>
          </ac:picMkLst>
        </pc:picChg>
      </pc:sldChg>
      <pc:sldChg chg="modSp add mod modAnim">
        <pc:chgData name="Daniel Reeves" userId="e748b5bb-59f3-4b3f-80a3-3bf8c771a8a6" providerId="ADAL" clId="{97EC3247-7FF4-43B2-B6C0-A48D4BB6AA13}" dt="2020-04-27T15:08:32.548" v="358" actId="20577"/>
        <pc:sldMkLst>
          <pc:docMk/>
          <pc:sldMk cId="1671668784" sldId="269"/>
        </pc:sldMkLst>
        <pc:spChg chg="mod">
          <ac:chgData name="Daniel Reeves" userId="e748b5bb-59f3-4b3f-80a3-3bf8c771a8a6" providerId="ADAL" clId="{97EC3247-7FF4-43B2-B6C0-A48D4BB6AA13}" dt="2020-04-27T15:07:01.800" v="349" actId="2711"/>
          <ac:spMkLst>
            <pc:docMk/>
            <pc:sldMk cId="1671668784" sldId="269"/>
            <ac:spMk id="2" creationId="{00000000-0000-0000-0000-000000000000}"/>
          </ac:spMkLst>
        </pc:spChg>
        <pc:spChg chg="mod">
          <ac:chgData name="Daniel Reeves" userId="e748b5bb-59f3-4b3f-80a3-3bf8c771a8a6" providerId="ADAL" clId="{97EC3247-7FF4-43B2-B6C0-A48D4BB6AA13}" dt="2020-04-27T15:08:32.548" v="358" actId="20577"/>
          <ac:spMkLst>
            <pc:docMk/>
            <pc:sldMk cId="1671668784" sldId="269"/>
            <ac:spMk id="3" creationId="{00000000-0000-0000-0000-000000000000}"/>
          </ac:spMkLst>
        </pc:spChg>
      </pc:sldChg>
      <pc:sldChg chg="modSp add mod">
        <pc:chgData name="Daniel Reeves" userId="e748b5bb-59f3-4b3f-80a3-3bf8c771a8a6" providerId="ADAL" clId="{97EC3247-7FF4-43B2-B6C0-A48D4BB6AA13}" dt="2020-04-27T15:11:50.931" v="475" actId="20577"/>
        <pc:sldMkLst>
          <pc:docMk/>
          <pc:sldMk cId="836034088" sldId="270"/>
        </pc:sldMkLst>
        <pc:spChg chg="mod">
          <ac:chgData name="Daniel Reeves" userId="e748b5bb-59f3-4b3f-80a3-3bf8c771a8a6" providerId="ADAL" clId="{97EC3247-7FF4-43B2-B6C0-A48D4BB6AA13}" dt="2020-04-27T15:10:46.817" v="458" actId="2711"/>
          <ac:spMkLst>
            <pc:docMk/>
            <pc:sldMk cId="836034088" sldId="270"/>
            <ac:spMk id="2" creationId="{79F8F498-FE67-479E-ADC4-E5300D4C7405}"/>
          </ac:spMkLst>
        </pc:spChg>
        <pc:spChg chg="mod">
          <ac:chgData name="Daniel Reeves" userId="e748b5bb-59f3-4b3f-80a3-3bf8c771a8a6" providerId="ADAL" clId="{97EC3247-7FF4-43B2-B6C0-A48D4BB6AA13}" dt="2020-04-27T15:11:50.931" v="475" actId="20577"/>
          <ac:spMkLst>
            <pc:docMk/>
            <pc:sldMk cId="836034088" sldId="270"/>
            <ac:spMk id="3" creationId="{A9CED17B-E5E0-46FC-9061-0255A94B7717}"/>
          </ac:spMkLst>
        </pc:spChg>
      </pc:sldChg>
      <pc:sldChg chg="addSp modSp add mod">
        <pc:chgData name="Daniel Reeves" userId="e748b5bb-59f3-4b3f-80a3-3bf8c771a8a6" providerId="ADAL" clId="{97EC3247-7FF4-43B2-B6C0-A48D4BB6AA13}" dt="2020-04-27T15:27:30.632" v="1193" actId="1036"/>
        <pc:sldMkLst>
          <pc:docMk/>
          <pc:sldMk cId="1350556342" sldId="271"/>
        </pc:sldMkLst>
        <pc:spChg chg="mod">
          <ac:chgData name="Daniel Reeves" userId="e748b5bb-59f3-4b3f-80a3-3bf8c771a8a6" providerId="ADAL" clId="{97EC3247-7FF4-43B2-B6C0-A48D4BB6AA13}" dt="2020-04-27T15:15:52.909" v="483" actId="1076"/>
          <ac:spMkLst>
            <pc:docMk/>
            <pc:sldMk cId="1350556342" sldId="271"/>
            <ac:spMk id="2" creationId="{190CD23B-A921-4A87-8BFC-C07A7A87C790}"/>
          </ac:spMkLst>
        </pc:spChg>
        <pc:spChg chg="mod">
          <ac:chgData name="Daniel Reeves" userId="e748b5bb-59f3-4b3f-80a3-3bf8c771a8a6" providerId="ADAL" clId="{97EC3247-7FF4-43B2-B6C0-A48D4BB6AA13}" dt="2020-04-27T15:23:17.675" v="834"/>
          <ac:spMkLst>
            <pc:docMk/>
            <pc:sldMk cId="1350556342" sldId="271"/>
            <ac:spMk id="3" creationId="{21886605-27AD-4CC2-B32D-6201E9868BA3}"/>
          </ac:spMkLst>
        </pc:spChg>
        <pc:spChg chg="add mod">
          <ac:chgData name="Daniel Reeves" userId="e748b5bb-59f3-4b3f-80a3-3bf8c771a8a6" providerId="ADAL" clId="{97EC3247-7FF4-43B2-B6C0-A48D4BB6AA13}" dt="2020-04-27T15:23:16.498" v="833" actId="1076"/>
          <ac:spMkLst>
            <pc:docMk/>
            <pc:sldMk cId="1350556342" sldId="271"/>
            <ac:spMk id="4" creationId="{AD5E96F3-394D-4FAB-906F-15C86C287484}"/>
          </ac:spMkLst>
        </pc:spChg>
        <pc:spChg chg="add mod">
          <ac:chgData name="Daniel Reeves" userId="e748b5bb-59f3-4b3f-80a3-3bf8c771a8a6" providerId="ADAL" clId="{97EC3247-7FF4-43B2-B6C0-A48D4BB6AA13}" dt="2020-04-27T15:23:37.346" v="888" actId="1037"/>
          <ac:spMkLst>
            <pc:docMk/>
            <pc:sldMk cId="1350556342" sldId="271"/>
            <ac:spMk id="5" creationId="{CDC62004-D987-4171-88EF-7D0FEB9AD8C8}"/>
          </ac:spMkLst>
        </pc:spChg>
        <pc:spChg chg="add mod">
          <ac:chgData name="Daniel Reeves" userId="e748b5bb-59f3-4b3f-80a3-3bf8c771a8a6" providerId="ADAL" clId="{97EC3247-7FF4-43B2-B6C0-A48D4BB6AA13}" dt="2020-04-27T15:26:54.950" v="1117" actId="1076"/>
          <ac:spMkLst>
            <pc:docMk/>
            <pc:sldMk cId="1350556342" sldId="271"/>
            <ac:spMk id="6" creationId="{65F7C6B4-C527-41C6-A63C-CB5A5417928E}"/>
          </ac:spMkLst>
        </pc:spChg>
        <pc:spChg chg="add mod">
          <ac:chgData name="Daniel Reeves" userId="e748b5bb-59f3-4b3f-80a3-3bf8c771a8a6" providerId="ADAL" clId="{97EC3247-7FF4-43B2-B6C0-A48D4BB6AA13}" dt="2020-04-27T15:27:30.632" v="1193" actId="1036"/>
          <ac:spMkLst>
            <pc:docMk/>
            <pc:sldMk cId="1350556342" sldId="271"/>
            <ac:spMk id="7" creationId="{27694EC1-A1C1-4A96-A3D8-0EBC22DC3A72}"/>
          </ac:spMkLst>
        </pc:spChg>
      </pc:sldChg>
      <pc:sldChg chg="modSp add mod">
        <pc:chgData name="Daniel Reeves" userId="e748b5bb-59f3-4b3f-80a3-3bf8c771a8a6" providerId="ADAL" clId="{97EC3247-7FF4-43B2-B6C0-A48D4BB6AA13}" dt="2020-04-27T15:33:16.518" v="1531" actId="20577"/>
        <pc:sldMkLst>
          <pc:docMk/>
          <pc:sldMk cId="3420028528" sldId="272"/>
        </pc:sldMkLst>
        <pc:spChg chg="mod">
          <ac:chgData name="Daniel Reeves" userId="e748b5bb-59f3-4b3f-80a3-3bf8c771a8a6" providerId="ADAL" clId="{97EC3247-7FF4-43B2-B6C0-A48D4BB6AA13}" dt="2020-04-27T15:31:42.719" v="1380" actId="1035"/>
          <ac:spMkLst>
            <pc:docMk/>
            <pc:sldMk cId="3420028528" sldId="272"/>
            <ac:spMk id="2" creationId="{B8EDB27F-8FDB-4CAF-B74C-22406A6F4942}"/>
          </ac:spMkLst>
        </pc:spChg>
        <pc:spChg chg="mod">
          <ac:chgData name="Daniel Reeves" userId="e748b5bb-59f3-4b3f-80a3-3bf8c771a8a6" providerId="ADAL" clId="{97EC3247-7FF4-43B2-B6C0-A48D4BB6AA13}" dt="2020-04-27T15:33:16.518" v="1531" actId="20577"/>
          <ac:spMkLst>
            <pc:docMk/>
            <pc:sldMk cId="3420028528" sldId="272"/>
            <ac:spMk id="3" creationId="{1CBDCC0C-9DB0-4FB4-8CAE-48CE9E312ED5}"/>
          </ac:spMkLst>
        </pc:spChg>
      </pc:sldChg>
      <pc:sldChg chg="addSp delSp modSp new mod addAnim delAnim modAnim">
        <pc:chgData name="Daniel Reeves" userId="e748b5bb-59f3-4b3f-80a3-3bf8c771a8a6" providerId="ADAL" clId="{97EC3247-7FF4-43B2-B6C0-A48D4BB6AA13}" dt="2020-04-30T09:09:23.754" v="2046" actId="1036"/>
        <pc:sldMkLst>
          <pc:docMk/>
          <pc:sldMk cId="2990085111" sldId="273"/>
        </pc:sldMkLst>
        <pc:spChg chg="del">
          <ac:chgData name="Daniel Reeves" userId="e748b5bb-59f3-4b3f-80a3-3bf8c771a8a6" providerId="ADAL" clId="{97EC3247-7FF4-43B2-B6C0-A48D4BB6AA13}" dt="2020-04-30T08:51:39.413" v="1543" actId="478"/>
          <ac:spMkLst>
            <pc:docMk/>
            <pc:sldMk cId="2990085111" sldId="273"/>
            <ac:spMk id="2" creationId="{D08B1AA4-471D-4FE7-B44C-65B458695DFE}"/>
          </ac:spMkLst>
        </pc:spChg>
        <pc:spChg chg="del">
          <ac:chgData name="Daniel Reeves" userId="e748b5bb-59f3-4b3f-80a3-3bf8c771a8a6" providerId="ADAL" clId="{97EC3247-7FF4-43B2-B6C0-A48D4BB6AA13}" dt="2020-04-30T08:51:40.370" v="1544" actId="478"/>
          <ac:spMkLst>
            <pc:docMk/>
            <pc:sldMk cId="2990085111" sldId="273"/>
            <ac:spMk id="3" creationId="{C742FAD1-A16E-4BDD-9A35-7F70529CE1A1}"/>
          </ac:spMkLst>
        </pc:spChg>
        <pc:spChg chg="add mod">
          <ac:chgData name="Daniel Reeves" userId="e748b5bb-59f3-4b3f-80a3-3bf8c771a8a6" providerId="ADAL" clId="{97EC3247-7FF4-43B2-B6C0-A48D4BB6AA13}" dt="2020-04-30T09:00:00.572" v="1852" actId="1035"/>
          <ac:spMkLst>
            <pc:docMk/>
            <pc:sldMk cId="2990085111" sldId="273"/>
            <ac:spMk id="4" creationId="{B366FFFD-3773-457E-B1F4-BB8192D1574C}"/>
          </ac:spMkLst>
        </pc:spChg>
        <pc:spChg chg="add del mod">
          <ac:chgData name="Daniel Reeves" userId="e748b5bb-59f3-4b3f-80a3-3bf8c771a8a6" providerId="ADAL" clId="{97EC3247-7FF4-43B2-B6C0-A48D4BB6AA13}" dt="2020-04-30T09:09:23.754" v="2046" actId="1036"/>
          <ac:spMkLst>
            <pc:docMk/>
            <pc:sldMk cId="2990085111" sldId="273"/>
            <ac:spMk id="5" creationId="{C5C4F7F9-608D-4F57-B4D8-9A2C75731C0B}"/>
          </ac:spMkLst>
        </pc:spChg>
        <pc:spChg chg="add del">
          <ac:chgData name="Daniel Reeves" userId="e748b5bb-59f3-4b3f-80a3-3bf8c771a8a6" providerId="ADAL" clId="{97EC3247-7FF4-43B2-B6C0-A48D4BB6AA13}" dt="2020-04-30T08:53:11.578" v="1613"/>
          <ac:spMkLst>
            <pc:docMk/>
            <pc:sldMk cId="2990085111" sldId="273"/>
            <ac:spMk id="6" creationId="{0C7A48E7-8DF9-471B-9F74-20D96ABFC599}"/>
          </ac:spMkLst>
        </pc:spChg>
        <pc:spChg chg="add del mod">
          <ac:chgData name="Daniel Reeves" userId="e748b5bb-59f3-4b3f-80a3-3bf8c771a8a6" providerId="ADAL" clId="{97EC3247-7FF4-43B2-B6C0-A48D4BB6AA13}" dt="2020-04-30T08:53:11.009" v="1612" actId="478"/>
          <ac:spMkLst>
            <pc:docMk/>
            <pc:sldMk cId="2990085111" sldId="273"/>
            <ac:spMk id="8" creationId="{F6544A21-B02D-42ED-B815-838AD0EB8E7D}"/>
          </ac:spMkLst>
        </pc:spChg>
        <pc:spChg chg="add del">
          <ac:chgData name="Daniel Reeves" userId="e748b5bb-59f3-4b3f-80a3-3bf8c771a8a6" providerId="ADAL" clId="{97EC3247-7FF4-43B2-B6C0-A48D4BB6AA13}" dt="2020-04-30T08:53:14.876" v="1615" actId="478"/>
          <ac:spMkLst>
            <pc:docMk/>
            <pc:sldMk cId="2990085111" sldId="273"/>
            <ac:spMk id="9" creationId="{57010B47-50BC-4D44-9FDC-03E1AF5568B1}"/>
          </ac:spMkLst>
        </pc:spChg>
      </pc:sldChg>
      <pc:sldChg chg="modSp add del mod modAnim">
        <pc:chgData name="Daniel Reeves" userId="e748b5bb-59f3-4b3f-80a3-3bf8c771a8a6" providerId="ADAL" clId="{97EC3247-7FF4-43B2-B6C0-A48D4BB6AA13}" dt="2020-04-30T09:01:10.861" v="1888" actId="47"/>
        <pc:sldMkLst>
          <pc:docMk/>
          <pc:sldMk cId="1228356610" sldId="274"/>
        </pc:sldMkLst>
        <pc:spChg chg="mod">
          <ac:chgData name="Daniel Reeves" userId="e748b5bb-59f3-4b3f-80a3-3bf8c771a8a6" providerId="ADAL" clId="{97EC3247-7FF4-43B2-B6C0-A48D4BB6AA13}" dt="2020-04-30T08:57:40.095" v="1775" actId="20577"/>
          <ac:spMkLst>
            <pc:docMk/>
            <pc:sldMk cId="1228356610" sldId="274"/>
            <ac:spMk id="5" creationId="{C5C4F7F9-608D-4F57-B4D8-9A2C75731C0B}"/>
          </ac:spMkLst>
        </pc:spChg>
      </pc:sldChg>
      <pc:sldChg chg="addSp delSp modSp new mod modAnim">
        <pc:chgData name="Daniel Reeves" userId="e748b5bb-59f3-4b3f-80a3-3bf8c771a8a6" providerId="ADAL" clId="{97EC3247-7FF4-43B2-B6C0-A48D4BB6AA13}" dt="2020-04-30T09:26:26.325" v="2433" actId="1036"/>
        <pc:sldMkLst>
          <pc:docMk/>
          <pc:sldMk cId="2438206010" sldId="274"/>
        </pc:sldMkLst>
        <pc:spChg chg="del mod">
          <ac:chgData name="Daniel Reeves" userId="e748b5bb-59f3-4b3f-80a3-3bf8c771a8a6" providerId="ADAL" clId="{97EC3247-7FF4-43B2-B6C0-A48D4BB6AA13}" dt="2020-04-30T09:01:38.213" v="1894" actId="478"/>
          <ac:spMkLst>
            <pc:docMk/>
            <pc:sldMk cId="2438206010" sldId="274"/>
            <ac:spMk id="2" creationId="{478223EF-46EC-4F6A-8F2E-61B02C2CA826}"/>
          </ac:spMkLst>
        </pc:spChg>
        <pc:spChg chg="del">
          <ac:chgData name="Daniel Reeves" userId="e748b5bb-59f3-4b3f-80a3-3bf8c771a8a6" providerId="ADAL" clId="{97EC3247-7FF4-43B2-B6C0-A48D4BB6AA13}" dt="2020-04-30T09:01:37.292" v="1893" actId="478"/>
          <ac:spMkLst>
            <pc:docMk/>
            <pc:sldMk cId="2438206010" sldId="274"/>
            <ac:spMk id="3" creationId="{076A84B3-1C14-4A49-B43F-18C1D59B6641}"/>
          </ac:spMkLst>
        </pc:spChg>
        <pc:spChg chg="add mod">
          <ac:chgData name="Daniel Reeves" userId="e748b5bb-59f3-4b3f-80a3-3bf8c771a8a6" providerId="ADAL" clId="{97EC3247-7FF4-43B2-B6C0-A48D4BB6AA13}" dt="2020-04-30T09:09:36.314" v="2061" actId="1035"/>
          <ac:spMkLst>
            <pc:docMk/>
            <pc:sldMk cId="2438206010" sldId="274"/>
            <ac:spMk id="4" creationId="{EAB326A0-FD74-4442-84F6-DE6E8E62067B}"/>
          </ac:spMkLst>
        </pc:spChg>
        <pc:spChg chg="add mod">
          <ac:chgData name="Daniel Reeves" userId="e748b5bb-59f3-4b3f-80a3-3bf8c771a8a6" providerId="ADAL" clId="{97EC3247-7FF4-43B2-B6C0-A48D4BB6AA13}" dt="2020-04-30T09:26:26.325" v="2433" actId="1036"/>
          <ac:spMkLst>
            <pc:docMk/>
            <pc:sldMk cId="2438206010" sldId="274"/>
            <ac:spMk id="5" creationId="{EA2858DF-2C49-457C-BB7E-DA4A9E14219E}"/>
          </ac:spMkLst>
        </pc:spChg>
      </pc:sldChg>
      <pc:sldChg chg="modSp new mod">
        <pc:chgData name="Daniel Reeves" userId="e748b5bb-59f3-4b3f-80a3-3bf8c771a8a6" providerId="ADAL" clId="{97EC3247-7FF4-43B2-B6C0-A48D4BB6AA13}" dt="2020-04-30T09:32:48.604" v="2656" actId="20577"/>
        <pc:sldMkLst>
          <pc:docMk/>
          <pc:sldMk cId="2446119226" sldId="275"/>
        </pc:sldMkLst>
        <pc:spChg chg="mod">
          <ac:chgData name="Daniel Reeves" userId="e748b5bb-59f3-4b3f-80a3-3bf8c771a8a6" providerId="ADAL" clId="{97EC3247-7FF4-43B2-B6C0-A48D4BB6AA13}" dt="2020-04-30T09:31:34.387" v="2627" actId="404"/>
          <ac:spMkLst>
            <pc:docMk/>
            <pc:sldMk cId="2446119226" sldId="275"/>
            <ac:spMk id="2" creationId="{23909B3A-2DC9-429E-BB3F-8E9E10C9D4B9}"/>
          </ac:spMkLst>
        </pc:spChg>
        <pc:spChg chg="mod">
          <ac:chgData name="Daniel Reeves" userId="e748b5bb-59f3-4b3f-80a3-3bf8c771a8a6" providerId="ADAL" clId="{97EC3247-7FF4-43B2-B6C0-A48D4BB6AA13}" dt="2020-04-30T09:32:48.604" v="2656" actId="20577"/>
          <ac:spMkLst>
            <pc:docMk/>
            <pc:sldMk cId="2446119226" sldId="275"/>
            <ac:spMk id="3" creationId="{09280ECF-B78E-4564-9552-812DB45BA6F7}"/>
          </ac:spMkLst>
        </pc:spChg>
      </pc:sldChg>
      <pc:sldChg chg="addSp delSp modSp new mod">
        <pc:chgData name="Daniel Reeves" userId="e748b5bb-59f3-4b3f-80a3-3bf8c771a8a6" providerId="ADAL" clId="{97EC3247-7FF4-43B2-B6C0-A48D4BB6AA13}" dt="2020-04-30T09:34:15.185" v="2707" actId="1076"/>
        <pc:sldMkLst>
          <pc:docMk/>
          <pc:sldMk cId="2857700545" sldId="276"/>
        </pc:sldMkLst>
        <pc:spChg chg="del">
          <ac:chgData name="Daniel Reeves" userId="e748b5bb-59f3-4b3f-80a3-3bf8c771a8a6" providerId="ADAL" clId="{97EC3247-7FF4-43B2-B6C0-A48D4BB6AA13}" dt="2020-04-30T09:32:04.779" v="2631" actId="478"/>
          <ac:spMkLst>
            <pc:docMk/>
            <pc:sldMk cId="2857700545" sldId="276"/>
            <ac:spMk id="2" creationId="{2444DBDF-8803-4D43-A00F-AB909F2DC8F0}"/>
          </ac:spMkLst>
        </pc:spChg>
        <pc:spChg chg="del">
          <ac:chgData name="Daniel Reeves" userId="e748b5bb-59f3-4b3f-80a3-3bf8c771a8a6" providerId="ADAL" clId="{97EC3247-7FF4-43B2-B6C0-A48D4BB6AA13}" dt="2020-04-30T09:32:05.937" v="2632" actId="478"/>
          <ac:spMkLst>
            <pc:docMk/>
            <pc:sldMk cId="2857700545" sldId="276"/>
            <ac:spMk id="3" creationId="{992AA94D-89F9-4660-9F2C-BA8D3B9542A9}"/>
          </ac:spMkLst>
        </pc:spChg>
        <pc:spChg chg="add">
          <ac:chgData name="Daniel Reeves" userId="e748b5bb-59f3-4b3f-80a3-3bf8c771a8a6" providerId="ADAL" clId="{97EC3247-7FF4-43B2-B6C0-A48D4BB6AA13}" dt="2020-04-30T09:32:02.016" v="2630"/>
          <ac:spMkLst>
            <pc:docMk/>
            <pc:sldMk cId="2857700545" sldId="276"/>
            <ac:spMk id="4" creationId="{36ACE0AD-EC7E-4EFF-BC84-B81D2B23D1B8}"/>
          </ac:spMkLst>
        </pc:spChg>
        <pc:spChg chg="add mod">
          <ac:chgData name="Daniel Reeves" userId="e748b5bb-59f3-4b3f-80a3-3bf8c771a8a6" providerId="ADAL" clId="{97EC3247-7FF4-43B2-B6C0-A48D4BB6AA13}" dt="2020-04-30T09:34:15.185" v="2707" actId="1076"/>
          <ac:spMkLst>
            <pc:docMk/>
            <pc:sldMk cId="2857700545" sldId="276"/>
            <ac:spMk id="5" creationId="{132A5CF2-2C15-413C-94B8-8B7A215C312A}"/>
          </ac:spMkLst>
        </pc:spChg>
      </pc:sldChg>
      <pc:sldChg chg="modSp new mod">
        <pc:chgData name="Daniel Reeves" userId="e748b5bb-59f3-4b3f-80a3-3bf8c771a8a6" providerId="ADAL" clId="{97EC3247-7FF4-43B2-B6C0-A48D4BB6AA13}" dt="2020-04-30T09:39:50.233" v="2952" actId="2711"/>
        <pc:sldMkLst>
          <pc:docMk/>
          <pc:sldMk cId="2523814207" sldId="277"/>
        </pc:sldMkLst>
        <pc:spChg chg="mod">
          <ac:chgData name="Daniel Reeves" userId="e748b5bb-59f3-4b3f-80a3-3bf8c771a8a6" providerId="ADAL" clId="{97EC3247-7FF4-43B2-B6C0-A48D4BB6AA13}" dt="2020-04-30T09:36:02.408" v="2758" actId="1076"/>
          <ac:spMkLst>
            <pc:docMk/>
            <pc:sldMk cId="2523814207" sldId="277"/>
            <ac:spMk id="2" creationId="{22D3F874-8088-4D27-95BB-44E361B1BA52}"/>
          </ac:spMkLst>
        </pc:spChg>
        <pc:spChg chg="mod">
          <ac:chgData name="Daniel Reeves" userId="e748b5bb-59f3-4b3f-80a3-3bf8c771a8a6" providerId="ADAL" clId="{97EC3247-7FF4-43B2-B6C0-A48D4BB6AA13}" dt="2020-04-30T09:39:50.233" v="2952" actId="2711"/>
          <ac:spMkLst>
            <pc:docMk/>
            <pc:sldMk cId="2523814207" sldId="277"/>
            <ac:spMk id="3" creationId="{58E2B026-31AE-4788-84F8-DA1F76A4F89B}"/>
          </ac:spMkLst>
        </pc:spChg>
      </pc:sldChg>
      <pc:sldChg chg="modSp add mod">
        <pc:chgData name="Daniel Reeves" userId="e748b5bb-59f3-4b3f-80a3-3bf8c771a8a6" providerId="ADAL" clId="{97EC3247-7FF4-43B2-B6C0-A48D4BB6AA13}" dt="2020-04-30T09:44:21.705" v="3071" actId="115"/>
        <pc:sldMkLst>
          <pc:docMk/>
          <pc:sldMk cId="1825007417" sldId="278"/>
        </pc:sldMkLst>
        <pc:spChg chg="mod">
          <ac:chgData name="Daniel Reeves" userId="e748b5bb-59f3-4b3f-80a3-3bf8c771a8a6" providerId="ADAL" clId="{97EC3247-7FF4-43B2-B6C0-A48D4BB6AA13}" dt="2020-04-30T09:44:21.705" v="3071" actId="115"/>
          <ac:spMkLst>
            <pc:docMk/>
            <pc:sldMk cId="1825007417" sldId="278"/>
            <ac:spMk id="3" creationId="{58E2B026-31AE-4788-84F8-DA1F76A4F89B}"/>
          </ac:spMkLst>
        </pc:spChg>
      </pc:sldChg>
    </pc:docChg>
  </pc:docChgLst>
  <pc:docChgLst>
    <pc:chgData name="Daniel Reeves" userId="e748b5bb-59f3-4b3f-80a3-3bf8c771a8a6" providerId="ADAL" clId="{FB4FE980-4319-44DD-A017-2B8405503FED}"/>
    <pc:docChg chg="modSld">
      <pc:chgData name="Daniel Reeves" userId="e748b5bb-59f3-4b3f-80a3-3bf8c771a8a6" providerId="ADAL" clId="{FB4FE980-4319-44DD-A017-2B8405503FED}" dt="2021-05-18T09:25:13.226" v="6" actId="1076"/>
      <pc:docMkLst>
        <pc:docMk/>
      </pc:docMkLst>
      <pc:sldChg chg="modSp">
        <pc:chgData name="Daniel Reeves" userId="e748b5bb-59f3-4b3f-80a3-3bf8c771a8a6" providerId="ADAL" clId="{FB4FE980-4319-44DD-A017-2B8405503FED}" dt="2021-05-18T09:25:13.226" v="6" actId="1076"/>
        <pc:sldMkLst>
          <pc:docMk/>
          <pc:sldMk cId="0" sldId="262"/>
        </pc:sldMkLst>
        <pc:spChg chg="mod">
          <ac:chgData name="Daniel Reeves" userId="e748b5bb-59f3-4b3f-80a3-3bf8c771a8a6" providerId="ADAL" clId="{FB4FE980-4319-44DD-A017-2B8405503FED}" dt="2021-05-18T09:02:39.420" v="4" actId="20577"/>
          <ac:spMkLst>
            <pc:docMk/>
            <pc:sldMk cId="0" sldId="262"/>
            <ac:spMk id="3" creationId="{00000000-0000-0000-0000-000000000000}"/>
          </ac:spMkLst>
        </pc:spChg>
        <pc:picChg chg="mod">
          <ac:chgData name="Daniel Reeves" userId="e748b5bb-59f3-4b3f-80a3-3bf8c771a8a6" providerId="ADAL" clId="{FB4FE980-4319-44DD-A017-2B8405503FED}" dt="2021-05-18T09:25:13.226" v="6" actId="1076"/>
          <ac:picMkLst>
            <pc:docMk/>
            <pc:sldMk cId="0" sldId="262"/>
            <ac:picMk id="1026" creationId="{C3475E8D-D9D1-4116-A5E5-C002B1A005C9}"/>
          </ac:picMkLst>
        </pc:picChg>
      </pc:sldChg>
      <pc:sldChg chg="modSp mod">
        <pc:chgData name="Daniel Reeves" userId="e748b5bb-59f3-4b3f-80a3-3bf8c771a8a6" providerId="ADAL" clId="{FB4FE980-4319-44DD-A017-2B8405503FED}" dt="2021-05-07T07:51:40.037" v="1" actId="20577"/>
        <pc:sldMkLst>
          <pc:docMk/>
          <pc:sldMk cId="3112770691" sldId="264"/>
        </pc:sldMkLst>
        <pc:spChg chg="mod">
          <ac:chgData name="Daniel Reeves" userId="e748b5bb-59f3-4b3f-80a3-3bf8c771a8a6" providerId="ADAL" clId="{FB4FE980-4319-44DD-A017-2B8405503FED}" dt="2021-05-07T07:51:40.037" v="1" actId="20577"/>
          <ac:spMkLst>
            <pc:docMk/>
            <pc:sldMk cId="3112770691" sldId="264"/>
            <ac:spMk id="3" creationId="{FA465E73-9714-48B1-8BFC-F743E4C3C197}"/>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168AF3F-19A9-437D-A877-CF7A704A6AB9}" type="datetimeFigureOut">
              <a:rPr lang="en-GB" smtClean="0"/>
              <a:t>16/03/2022</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CF9CFF1-A065-4EE3-B448-CD7211ADC7D0}" type="slidenum">
              <a:rPr lang="en-GB" smtClean="0"/>
              <a:t>‹#›</a:t>
            </a:fld>
            <a:endParaRPr lang="en-GB"/>
          </a:p>
        </p:txBody>
      </p:sp>
    </p:spTree>
    <p:extLst>
      <p:ext uri="{BB962C8B-B14F-4D97-AF65-F5344CB8AC3E}">
        <p14:creationId xmlns:p14="http://schemas.microsoft.com/office/powerpoint/2010/main" val="18376248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B6B563-C5A8-44B8-B588-B260440BE2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D521477-DE76-40A8-8C6F-ABB4D77685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048D4F98-5C0F-410C-995D-A693AC5506FC}"/>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5" name="Footer Placeholder 4">
            <a:extLst>
              <a:ext uri="{FF2B5EF4-FFF2-40B4-BE49-F238E27FC236}">
                <a16:creationId xmlns:a16="http://schemas.microsoft.com/office/drawing/2014/main" id="{0C60C356-5CD0-4303-B048-706A3ABBC17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4BB518F-B231-43B7-BA70-EDD92807DBE2}"/>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13420361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EA7397-6DDF-42F6-80A8-5008C2A2415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4C8DB66-C8F6-4407-9687-044FCF0EB8A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A605BDA-854D-4D80-A129-C3618F518D2E}"/>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5" name="Footer Placeholder 4">
            <a:extLst>
              <a:ext uri="{FF2B5EF4-FFF2-40B4-BE49-F238E27FC236}">
                <a16:creationId xmlns:a16="http://schemas.microsoft.com/office/drawing/2014/main" id="{9724D841-72D6-4D07-9E2C-5FB80BBE176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7E1CE7B-6D59-418D-B088-955C37D7EF9B}"/>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277612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04E9A253-DBE4-4C06-B384-9EEE56A9D7A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73F7DEA-BCD1-4295-BCF0-D968427506D3}"/>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8647448-8CFC-419B-84AD-FFF6686CC72F}"/>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5" name="Footer Placeholder 4">
            <a:extLst>
              <a:ext uri="{FF2B5EF4-FFF2-40B4-BE49-F238E27FC236}">
                <a16:creationId xmlns:a16="http://schemas.microsoft.com/office/drawing/2014/main" id="{B6C0D08F-EAFB-46CC-BE5A-F7CB21D823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C66B038-5AD6-4EA2-83B1-6A8F73229738}"/>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3239996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AB4192-A792-4254-B25D-187E87214730}"/>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B89031E-FA3E-477E-A947-E74705FC6C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62CB200-943C-4ACC-B5B1-8796E77F6E29}"/>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5" name="Footer Placeholder 4">
            <a:extLst>
              <a:ext uri="{FF2B5EF4-FFF2-40B4-BE49-F238E27FC236}">
                <a16:creationId xmlns:a16="http://schemas.microsoft.com/office/drawing/2014/main" id="{488D2B0C-BDBB-4B50-97A4-02C9C72F858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DF2AD3F-A01F-49B4-AFE8-050132B1EF97}"/>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13304238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3FF09-1D4B-45C0-BB56-A2C8800F585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8E8FAF26-3890-434E-A0D8-CD66231CA53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398DAE4-DAF7-4648-9F78-BAA65A690D87}"/>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5" name="Footer Placeholder 4">
            <a:extLst>
              <a:ext uri="{FF2B5EF4-FFF2-40B4-BE49-F238E27FC236}">
                <a16:creationId xmlns:a16="http://schemas.microsoft.com/office/drawing/2014/main" id="{8867D80D-99D1-4C5B-A6A7-7091F2B41C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8897936-0B30-4D5C-9704-8E0839A9DFD5}"/>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42493077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7518F3-E8D5-43E6-858C-B87CDB800A6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11C6F021-899A-4C16-8ED9-F8010D21D0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B8CD835-7E3B-49AD-B6D0-B9B8588BE1B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CA9317C-B12F-409F-A104-4BE73196C461}"/>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6" name="Footer Placeholder 5">
            <a:extLst>
              <a:ext uri="{FF2B5EF4-FFF2-40B4-BE49-F238E27FC236}">
                <a16:creationId xmlns:a16="http://schemas.microsoft.com/office/drawing/2014/main" id="{A66CAF99-2C1F-4CC5-8861-8723FB539A8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6130D7D-9EF8-4B47-807B-3CC06DF5F64C}"/>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39044471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F7CFE3-3E06-4D5C-B8A9-3C3B4D24E4C9}"/>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861429C8-96A9-42E1-BD55-1270ACC5CD8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45D7B49-3D8B-4E75-BA14-E2ECFF4CDD9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F637B40-4A4C-424D-ABF5-D659D876C3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509AA89-114D-4A6F-B273-75F861FA77AF}"/>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03498F82-EEAC-44B8-A4F6-2823710B1FB8}"/>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8" name="Footer Placeholder 7">
            <a:extLst>
              <a:ext uri="{FF2B5EF4-FFF2-40B4-BE49-F238E27FC236}">
                <a16:creationId xmlns:a16="http://schemas.microsoft.com/office/drawing/2014/main" id="{51568F0D-6D4B-424B-8BDF-F5A1610FA72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A4B751FB-FE0A-4EDC-AE56-83DD3738EF10}"/>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41538284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CBA87F-AB93-4B21-BC49-ABF4B1083F5D}"/>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96E56E3D-FE52-4970-854A-5E2976C28DEE}"/>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4" name="Footer Placeholder 3">
            <a:extLst>
              <a:ext uri="{FF2B5EF4-FFF2-40B4-BE49-F238E27FC236}">
                <a16:creationId xmlns:a16="http://schemas.microsoft.com/office/drawing/2014/main" id="{E4347FE6-BBE2-4A5E-A993-24115C5F1DC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CA4D15A-957E-44F0-A69E-D2F483FE8E65}"/>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3908139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A989FE1-111E-4DD7-B9D9-C29D984BC3BF}"/>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3" name="Footer Placeholder 2">
            <a:extLst>
              <a:ext uri="{FF2B5EF4-FFF2-40B4-BE49-F238E27FC236}">
                <a16:creationId xmlns:a16="http://schemas.microsoft.com/office/drawing/2014/main" id="{BAECFE0D-7F7F-4524-9C15-8EA7234A96FC}"/>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A89EC921-941F-4FA9-823C-0ABA9F08C4D4}"/>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9886970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BD7A36-6EDB-4040-A9D6-FDB7DEBB19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342D1E5-02DF-47E2-9210-C4E66EDF091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0E13537-20CE-4FD1-8379-0D51B2F0B5B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AA829BC-BA30-465C-B0B4-665B5ED2A799}"/>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6" name="Footer Placeholder 5">
            <a:extLst>
              <a:ext uri="{FF2B5EF4-FFF2-40B4-BE49-F238E27FC236}">
                <a16:creationId xmlns:a16="http://schemas.microsoft.com/office/drawing/2014/main" id="{E73FED1E-8563-4A26-9535-91F09E98E8E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EB3DA08-BB36-4E0A-8FCF-947F634AB634}"/>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6236136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73880C-6AEE-4199-AB9F-FC9CCCF8ECB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9DFBAC1-D630-497B-B0A0-EE3499EDE78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81F10025-47F3-4F51-963B-761B5323B4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107DBF7-0E92-4B01-B3C2-A83C6DEC163F}"/>
              </a:ext>
            </a:extLst>
          </p:cNvPr>
          <p:cNvSpPr>
            <a:spLocks noGrp="1"/>
          </p:cNvSpPr>
          <p:nvPr>
            <p:ph type="dt" sz="half" idx="10"/>
          </p:nvPr>
        </p:nvSpPr>
        <p:spPr/>
        <p:txBody>
          <a:bodyPr/>
          <a:lstStyle/>
          <a:p>
            <a:fld id="{AC9B9A84-8672-43BE-9670-E5545D08D48C}" type="datetimeFigureOut">
              <a:rPr lang="en-GB" smtClean="0"/>
              <a:t>16/03/2022</a:t>
            </a:fld>
            <a:endParaRPr lang="en-GB"/>
          </a:p>
        </p:txBody>
      </p:sp>
      <p:sp>
        <p:nvSpPr>
          <p:cNvPr id="6" name="Footer Placeholder 5">
            <a:extLst>
              <a:ext uri="{FF2B5EF4-FFF2-40B4-BE49-F238E27FC236}">
                <a16:creationId xmlns:a16="http://schemas.microsoft.com/office/drawing/2014/main" id="{46588C8A-4066-4346-B87B-6728BF39DC5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3B250B93-B2D4-4C8F-AE6F-4A7E8CC2E70A}"/>
              </a:ext>
            </a:extLst>
          </p:cNvPr>
          <p:cNvSpPr>
            <a:spLocks noGrp="1"/>
          </p:cNvSpPr>
          <p:nvPr>
            <p:ph type="sldNum" sz="quarter" idx="12"/>
          </p:nvPr>
        </p:nvSpPr>
        <p:spPr/>
        <p:txBody>
          <a:bodyPr/>
          <a:lstStyle/>
          <a:p>
            <a:fld id="{6B07B071-D96D-4CC1-99E6-5C603A626887}" type="slidenum">
              <a:rPr lang="en-GB" smtClean="0"/>
              <a:t>‹#›</a:t>
            </a:fld>
            <a:endParaRPr lang="en-GB"/>
          </a:p>
        </p:txBody>
      </p:sp>
    </p:spTree>
    <p:extLst>
      <p:ext uri="{BB962C8B-B14F-4D97-AF65-F5344CB8AC3E}">
        <p14:creationId xmlns:p14="http://schemas.microsoft.com/office/powerpoint/2010/main" val="10272120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B8DD4CB-D5A7-499E-BE98-923B4599EE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CC2C7F-D6D2-4177-B652-E905903958A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71B0CDE-31B0-48F1-BD86-CA6A8709979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C9B9A84-8672-43BE-9670-E5545D08D48C}" type="datetimeFigureOut">
              <a:rPr lang="en-GB" smtClean="0"/>
              <a:t>16/03/2022</a:t>
            </a:fld>
            <a:endParaRPr lang="en-GB"/>
          </a:p>
        </p:txBody>
      </p:sp>
      <p:sp>
        <p:nvSpPr>
          <p:cNvPr id="5" name="Footer Placeholder 4">
            <a:extLst>
              <a:ext uri="{FF2B5EF4-FFF2-40B4-BE49-F238E27FC236}">
                <a16:creationId xmlns:a16="http://schemas.microsoft.com/office/drawing/2014/main" id="{7F697875-1FB8-4417-8C73-02DC323C889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8D8CF9CD-7D60-4A1E-8CC5-2EEA31D15D7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B07B071-D96D-4CC1-99E6-5C603A626887}" type="slidenum">
              <a:rPr lang="en-GB" smtClean="0"/>
              <a:t>‹#›</a:t>
            </a:fld>
            <a:endParaRPr lang="en-GB"/>
          </a:p>
        </p:txBody>
      </p:sp>
    </p:spTree>
    <p:extLst>
      <p:ext uri="{BB962C8B-B14F-4D97-AF65-F5344CB8AC3E}">
        <p14:creationId xmlns:p14="http://schemas.microsoft.com/office/powerpoint/2010/main" val="42302119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5EB2B3-7DE2-44B5-99B0-20C386109E6A}"/>
              </a:ext>
            </a:extLst>
          </p:cNvPr>
          <p:cNvSpPr>
            <a:spLocks noGrp="1"/>
          </p:cNvSpPr>
          <p:nvPr>
            <p:ph type="ctrTitle"/>
          </p:nvPr>
        </p:nvSpPr>
        <p:spPr>
          <a:xfrm>
            <a:off x="1524000" y="287476"/>
            <a:ext cx="9144000" cy="878715"/>
          </a:xfrm>
        </p:spPr>
        <p:txBody>
          <a:bodyPr>
            <a:normAutofit fontScale="90000"/>
          </a:bodyPr>
          <a:lstStyle/>
          <a:p>
            <a:r>
              <a:rPr lang="en-GB" u="sng">
                <a:latin typeface="Century Schoolbook" panose="02040604050505020304" pitchFamily="18" charset="0"/>
              </a:rPr>
              <a:t>Aristotelian Virtue Ethics</a:t>
            </a:r>
          </a:p>
        </p:txBody>
      </p:sp>
      <p:pic>
        <p:nvPicPr>
          <p:cNvPr id="3" name="Picture 2">
            <a:extLst>
              <a:ext uri="{FF2B5EF4-FFF2-40B4-BE49-F238E27FC236}">
                <a16:creationId xmlns:a16="http://schemas.microsoft.com/office/drawing/2014/main" id="{E2DCBB6E-292F-4AA2-B487-FB6CF9E329B5}"/>
              </a:ext>
            </a:extLst>
          </p:cNvPr>
          <p:cNvPicPr>
            <a:picLocks noChangeAspect="1"/>
          </p:cNvPicPr>
          <p:nvPr/>
        </p:nvPicPr>
        <p:blipFill rotWithShape="1">
          <a:blip r:embed="rId2"/>
          <a:srcRect t="8541"/>
          <a:stretch/>
        </p:blipFill>
        <p:spPr>
          <a:xfrm>
            <a:off x="1244616" y="1322361"/>
            <a:ext cx="9702768" cy="4986371"/>
          </a:xfrm>
          <a:prstGeom prst="rect">
            <a:avLst/>
          </a:prstGeom>
        </p:spPr>
      </p:pic>
    </p:spTree>
    <p:extLst>
      <p:ext uri="{BB962C8B-B14F-4D97-AF65-F5344CB8AC3E}">
        <p14:creationId xmlns:p14="http://schemas.microsoft.com/office/powerpoint/2010/main" val="18811300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EDB27F-8FDB-4CAF-B74C-22406A6F4942}"/>
              </a:ext>
            </a:extLst>
          </p:cNvPr>
          <p:cNvSpPr>
            <a:spLocks noGrp="1"/>
          </p:cNvSpPr>
          <p:nvPr>
            <p:ph type="title"/>
          </p:nvPr>
        </p:nvSpPr>
        <p:spPr>
          <a:xfrm>
            <a:off x="0" y="-140769"/>
            <a:ext cx="12192000" cy="935902"/>
          </a:xfrm>
        </p:spPr>
        <p:txBody>
          <a:bodyPr>
            <a:normAutofit/>
          </a:bodyPr>
          <a:lstStyle/>
          <a:p>
            <a:pPr algn="ctr"/>
            <a:r>
              <a:rPr lang="en-GB" sz="2800" u="sng">
                <a:latin typeface="Century Schoolbook" panose="02040604050505020304" pitchFamily="18" charset="0"/>
              </a:rPr>
              <a:t>Aristotle: Bad people act voluntarily</a:t>
            </a:r>
          </a:p>
        </p:txBody>
      </p:sp>
      <p:sp>
        <p:nvSpPr>
          <p:cNvPr id="3" name="Content Placeholder 2">
            <a:extLst>
              <a:ext uri="{FF2B5EF4-FFF2-40B4-BE49-F238E27FC236}">
                <a16:creationId xmlns:a16="http://schemas.microsoft.com/office/drawing/2014/main" id="{1CBDCC0C-9DB0-4FB4-8CAE-48CE9E312ED5}"/>
              </a:ext>
            </a:extLst>
          </p:cNvPr>
          <p:cNvSpPr>
            <a:spLocks noGrp="1"/>
          </p:cNvSpPr>
          <p:nvPr>
            <p:ph idx="1"/>
          </p:nvPr>
        </p:nvSpPr>
        <p:spPr>
          <a:xfrm>
            <a:off x="334617" y="649358"/>
            <a:ext cx="11512826" cy="6110874"/>
          </a:xfrm>
        </p:spPr>
        <p:txBody>
          <a:bodyPr>
            <a:normAutofit fontScale="62500" lnSpcReduction="20000"/>
          </a:bodyPr>
          <a:lstStyle/>
          <a:p>
            <a:pPr marL="0" indent="0">
              <a:buNone/>
            </a:pPr>
            <a:r>
              <a:rPr lang="en-GB">
                <a:latin typeface="Century Schoolbook" panose="02040604050505020304" pitchFamily="18" charset="0"/>
              </a:rPr>
              <a:t>Argument 1: What it is in our power to do, it is also in our power not to do. So we can choose to do either good or bad actions. So bad people do bad actions voluntarily.</a:t>
            </a:r>
          </a:p>
          <a:p>
            <a:pPr marL="0" indent="0">
              <a:buNone/>
            </a:pPr>
            <a:endParaRPr lang="en-GB" sz="1600">
              <a:latin typeface="Century Schoolbook" panose="02040604050505020304" pitchFamily="18" charset="0"/>
            </a:endParaRPr>
          </a:p>
          <a:p>
            <a:pPr marL="0" indent="0">
              <a:buNone/>
            </a:pPr>
            <a:r>
              <a:rPr lang="en-GB">
                <a:latin typeface="Century Schoolbook" panose="02040604050505020304" pitchFamily="18" charset="0"/>
              </a:rPr>
              <a:t>Arg. 2: We encourage people not to do bad actions, yet we don’t encourage people not to do things that are out of their power. That would be pointless. So bad actions are done voluntarily.</a:t>
            </a:r>
            <a:endParaRPr lang="en-GB" u="sng">
              <a:latin typeface="Century Schoolbook" panose="02040604050505020304" pitchFamily="18" charset="0"/>
            </a:endParaRPr>
          </a:p>
          <a:p>
            <a:pPr marL="0" indent="0">
              <a:buNone/>
            </a:pPr>
            <a:endParaRPr lang="en-GB" sz="1600">
              <a:latin typeface="Century Schoolbook" panose="02040604050505020304" pitchFamily="18" charset="0"/>
            </a:endParaRPr>
          </a:p>
          <a:p>
            <a:pPr marL="0" indent="0" algn="ctr">
              <a:buNone/>
            </a:pPr>
            <a:r>
              <a:rPr lang="en-GB" sz="2400" b="1">
                <a:latin typeface="Century Schoolbook" panose="02040604050505020304" pitchFamily="18" charset="0"/>
              </a:rPr>
              <a:t>Response: maybe bad people are acting FROM ignorance of what is good, therefore their actions are not voluntary</a:t>
            </a:r>
          </a:p>
          <a:p>
            <a:pPr marL="0" indent="0">
              <a:buNone/>
            </a:pPr>
            <a:endParaRPr lang="en-GB" sz="1600">
              <a:latin typeface="Century Schoolbook" panose="02040604050505020304" pitchFamily="18" charset="0"/>
            </a:endParaRPr>
          </a:p>
          <a:p>
            <a:pPr marL="0" indent="0">
              <a:buNone/>
            </a:pPr>
            <a:r>
              <a:rPr lang="en-GB">
                <a:latin typeface="Century Schoolbook" panose="02040604050505020304" pitchFamily="18" charset="0"/>
              </a:rPr>
              <a:t>Arg. 3: Bad people became bad as a result of their choices (opposite of acquiring virtues). Therefore, they are responsible for becoming bad, and thus becoming ignorant of what is good.</a:t>
            </a:r>
          </a:p>
          <a:p>
            <a:pPr marL="0" indent="0">
              <a:buNone/>
            </a:pPr>
            <a:endParaRPr lang="en-GB" u="sng">
              <a:latin typeface="Century Schoolbook" panose="02040604050505020304" pitchFamily="18" charset="0"/>
            </a:endParaRPr>
          </a:p>
          <a:p>
            <a:pPr marL="0" indent="0" algn="ctr">
              <a:buNone/>
            </a:pPr>
            <a:r>
              <a:rPr lang="en-GB" sz="2400" b="1">
                <a:latin typeface="Century Schoolbook" panose="02040604050505020304" pitchFamily="18" charset="0"/>
              </a:rPr>
              <a:t>Response: bad people are not responsible for what they think is good</a:t>
            </a:r>
          </a:p>
          <a:p>
            <a:pPr marL="0" indent="0">
              <a:buNone/>
            </a:pPr>
            <a:endParaRPr lang="en-GB" sz="1400">
              <a:latin typeface="Century Schoolbook" panose="02040604050505020304" pitchFamily="18" charset="0"/>
            </a:endParaRPr>
          </a:p>
          <a:p>
            <a:pPr marL="0" indent="0">
              <a:buNone/>
            </a:pPr>
            <a:r>
              <a:rPr lang="en-GB" u="sng">
                <a:latin typeface="Century Schoolbook" panose="02040604050505020304" pitchFamily="18" charset="0"/>
              </a:rPr>
              <a:t>Arg. 4:</a:t>
            </a:r>
          </a:p>
          <a:p>
            <a:pPr marL="0" indent="0">
              <a:buNone/>
            </a:pPr>
            <a:r>
              <a:rPr lang="en-GB">
                <a:latin typeface="Century Schoolbook" panose="02040604050505020304" pitchFamily="18" charset="0"/>
              </a:rPr>
              <a:t>P1: If the bad person is not responsible for their bad actions, and these are not done voluntarily, then the good person is not responsible for their good actions, and these are not done voluntarily.</a:t>
            </a:r>
          </a:p>
          <a:p>
            <a:pPr marL="0" indent="0">
              <a:buNone/>
            </a:pPr>
            <a:endParaRPr lang="en-GB">
              <a:latin typeface="Century Schoolbook" panose="02040604050505020304" pitchFamily="18" charset="0"/>
            </a:endParaRPr>
          </a:p>
          <a:p>
            <a:pPr marL="0" indent="0">
              <a:buNone/>
            </a:pPr>
            <a:r>
              <a:rPr lang="en-GB">
                <a:latin typeface="Century Schoolbook" panose="02040604050505020304" pitchFamily="18" charset="0"/>
              </a:rPr>
              <a:t>P2: what is good cannot force us to act, and that what is involuntary is painful and causes regret.</a:t>
            </a:r>
          </a:p>
          <a:p>
            <a:pPr marL="0" indent="0">
              <a:buNone/>
            </a:pPr>
            <a:endParaRPr lang="en-GB">
              <a:latin typeface="Century Schoolbook" panose="02040604050505020304" pitchFamily="18" charset="0"/>
            </a:endParaRPr>
          </a:p>
          <a:p>
            <a:pPr marL="0" indent="0">
              <a:buNone/>
            </a:pPr>
            <a:r>
              <a:rPr lang="en-GB">
                <a:latin typeface="Century Schoolbook" panose="02040604050505020304" pitchFamily="18" charset="0"/>
              </a:rPr>
              <a:t>C1. So good actions are done voluntarily. </a:t>
            </a:r>
          </a:p>
          <a:p>
            <a:pPr marL="0" indent="0">
              <a:buNone/>
            </a:pPr>
            <a:endParaRPr lang="en-GB" u="sng">
              <a:latin typeface="Century Schoolbook" panose="02040604050505020304" pitchFamily="18" charset="0"/>
            </a:endParaRPr>
          </a:p>
          <a:p>
            <a:pPr marL="0" indent="0" eaLnBrk="0" hangingPunct="0">
              <a:buNone/>
            </a:pPr>
            <a:r>
              <a:rPr lang="en-GB">
                <a:latin typeface="Century Schoolbook" panose="02040604050505020304" pitchFamily="18" charset="0"/>
              </a:rPr>
              <a:t>C2. Therefore, so are bad actions.</a:t>
            </a:r>
            <a:endParaRPr lang="en-GB" u="sng">
              <a:latin typeface="Century Schoolbook" panose="02040604050505020304" pitchFamily="18" charset="0"/>
            </a:endParaRPr>
          </a:p>
          <a:p>
            <a:pPr marL="0" indent="0" eaLnBrk="0" hangingPunct="0">
              <a:buNone/>
            </a:pPr>
            <a:endParaRPr lang="en-GB" u="sng">
              <a:latin typeface="Century Schoolbook" panose="02040604050505020304" pitchFamily="18" charset="0"/>
            </a:endParaRPr>
          </a:p>
          <a:p>
            <a:pPr marL="0" indent="0">
              <a:buNone/>
            </a:pPr>
            <a:endParaRPr lang="en-GB">
              <a:latin typeface="Century Schoolbook" panose="02040604050505020304" pitchFamily="18" charset="0"/>
            </a:endParaRPr>
          </a:p>
          <a:p>
            <a:pPr marL="0"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34200285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B366FFFD-3773-457E-B1F4-BB8192D1574C}"/>
              </a:ext>
            </a:extLst>
          </p:cNvPr>
          <p:cNvSpPr>
            <a:spLocks noGrp="1"/>
          </p:cNvSpPr>
          <p:nvPr>
            <p:ph type="title"/>
          </p:nvPr>
        </p:nvSpPr>
        <p:spPr>
          <a:xfrm>
            <a:off x="0" y="-251788"/>
            <a:ext cx="12192000" cy="1143000"/>
          </a:xfrm>
        </p:spPr>
        <p:txBody>
          <a:bodyPr>
            <a:normAutofit/>
          </a:bodyPr>
          <a:lstStyle/>
          <a:p>
            <a:pPr algn="ctr" eaLnBrk="1" hangingPunct="1"/>
            <a:r>
              <a:rPr lang="en-US" sz="3200" u="sng">
                <a:latin typeface="Century Schoolbook" panose="02040604050505020304" pitchFamily="18" charset="0"/>
              </a:rPr>
              <a:t>Objection 1: Guidance on how to act</a:t>
            </a:r>
          </a:p>
        </p:txBody>
      </p:sp>
      <p:sp>
        <p:nvSpPr>
          <p:cNvPr id="5" name="Content Placeholder 2">
            <a:extLst>
              <a:ext uri="{FF2B5EF4-FFF2-40B4-BE49-F238E27FC236}">
                <a16:creationId xmlns:a16="http://schemas.microsoft.com/office/drawing/2014/main" id="{C5C4F7F9-608D-4F57-B4D8-9A2C75731C0B}"/>
              </a:ext>
            </a:extLst>
          </p:cNvPr>
          <p:cNvSpPr>
            <a:spLocks noGrp="1"/>
          </p:cNvSpPr>
          <p:nvPr>
            <p:ph idx="1"/>
          </p:nvPr>
        </p:nvSpPr>
        <p:spPr>
          <a:xfrm>
            <a:off x="219075" y="863050"/>
            <a:ext cx="11972925" cy="6233486"/>
          </a:xfrm>
        </p:spPr>
        <p:txBody>
          <a:bodyPr>
            <a:noAutofit/>
          </a:bodyPr>
          <a:lstStyle/>
          <a:p>
            <a:pPr marL="0" indent="0" eaLnBrk="1" hangingPunct="1">
              <a:buNone/>
            </a:pPr>
            <a:r>
              <a:rPr lang="en-US" sz="1800" b="1" u="sng">
                <a:latin typeface="Century Schoolbook" panose="02040604050505020304" pitchFamily="18" charset="0"/>
              </a:rPr>
              <a:t>Objection: The doctrine of the mean is no practical help</a:t>
            </a:r>
          </a:p>
          <a:p>
            <a:r>
              <a:rPr lang="en-US" sz="1400">
                <a:latin typeface="Century Schoolbook" panose="02040604050505020304" pitchFamily="18" charset="0"/>
              </a:rPr>
              <a:t>‘Too much’ and ‘too little’ aren’t quantities on a single scale: the ‘mean’ is meaningless</a:t>
            </a:r>
          </a:p>
          <a:p>
            <a:r>
              <a:rPr lang="en-US" sz="1400">
                <a:latin typeface="Century Schoolbook" panose="02040604050505020304" pitchFamily="18" charset="0"/>
              </a:rPr>
              <a:t>So how often or how angry should we get?</a:t>
            </a:r>
          </a:p>
          <a:p>
            <a:endParaRPr lang="en-US" sz="1800">
              <a:latin typeface="Century Schoolbook" panose="02040604050505020304" pitchFamily="18" charset="0"/>
            </a:endParaRPr>
          </a:p>
          <a:p>
            <a:pPr marL="1371600" lvl="3" indent="0">
              <a:buNone/>
            </a:pPr>
            <a:r>
              <a:rPr lang="en-US" sz="1600" b="1" u="sng">
                <a:latin typeface="Century Schoolbook" panose="02040604050505020304" pitchFamily="18" charset="0"/>
              </a:rPr>
              <a:t>Response: the doctrine of the mean isn’t an algorithm</a:t>
            </a:r>
          </a:p>
          <a:p>
            <a:pPr lvl="4"/>
            <a:r>
              <a:rPr lang="en-US" sz="1600">
                <a:latin typeface="Century Schoolbook" panose="02040604050505020304" pitchFamily="18" charset="0"/>
              </a:rPr>
              <a:t>Practical wisdom is needed to judge the mean: the mean is where the person with practical wisdom judges it to be; this isn’t a matter of following a rule.</a:t>
            </a:r>
          </a:p>
          <a:p>
            <a:pPr lvl="1"/>
            <a:endParaRPr lang="en-US" sz="1800">
              <a:latin typeface="Century Schoolbook" panose="02040604050505020304" pitchFamily="18" charset="0"/>
            </a:endParaRPr>
          </a:p>
          <a:p>
            <a:pPr marL="0" indent="0">
              <a:buNone/>
            </a:pPr>
            <a:r>
              <a:rPr lang="en-US" sz="1800" b="1" u="sng">
                <a:latin typeface="Century Schoolbook" panose="02040604050505020304" pitchFamily="18" charset="0"/>
              </a:rPr>
              <a:t>Objection continued: The theory of practical wisdom provides no guidance either</a:t>
            </a:r>
          </a:p>
          <a:p>
            <a:r>
              <a:rPr lang="en-US" sz="1400">
                <a:latin typeface="Century Schoolbook" panose="02040604050505020304" pitchFamily="18" charset="0"/>
              </a:rPr>
              <a:t>If I have practical wisdom, I know what to do; if I don’t, simply knowing that I should do what the virtuous person would do doesn’t help!</a:t>
            </a:r>
          </a:p>
          <a:p>
            <a:r>
              <a:rPr lang="en-US" sz="1400">
                <a:latin typeface="Century Schoolbook" panose="02040604050505020304" pitchFamily="18" charset="0"/>
              </a:rPr>
              <a:t>Without virtue, we can’t know what is good – so not everyone knows what is good</a:t>
            </a:r>
          </a:p>
          <a:p>
            <a:pPr lvl="1"/>
            <a:endParaRPr lang="en-US" sz="1800">
              <a:latin typeface="Century Schoolbook" panose="02040604050505020304" pitchFamily="18" charset="0"/>
            </a:endParaRPr>
          </a:p>
          <a:p>
            <a:pPr marL="1371600" lvl="3" indent="0">
              <a:buNone/>
            </a:pPr>
            <a:r>
              <a:rPr lang="en-US" sz="1600" b="1" u="sng">
                <a:latin typeface="Century Schoolbook" panose="02040604050505020304" pitchFamily="18" charset="0"/>
              </a:rPr>
              <a:t>Response: Knowledge of what to do comes in degrees, and we can hold most people responsible</a:t>
            </a:r>
          </a:p>
          <a:p>
            <a:pPr lvl="4"/>
            <a:r>
              <a:rPr lang="en-US" sz="1600">
                <a:latin typeface="Century Schoolbook" panose="02040604050505020304" pitchFamily="18" charset="0"/>
              </a:rPr>
              <a:t>People can improve their knowledge of what is good by trying to become better people</a:t>
            </a:r>
          </a:p>
          <a:p>
            <a:pPr lvl="3"/>
            <a:endParaRPr lang="en-US" sz="1600">
              <a:latin typeface="Century Schoolbook" panose="02040604050505020304" pitchFamily="18" charset="0"/>
            </a:endParaRPr>
          </a:p>
          <a:p>
            <a:pPr marL="1371600" lvl="3" indent="0">
              <a:buNone/>
            </a:pPr>
            <a:r>
              <a:rPr lang="en-US" sz="1600" b="1" u="sng">
                <a:latin typeface="Century Schoolbook" panose="02040604050505020304" pitchFamily="18" charset="0"/>
              </a:rPr>
              <a:t>Annas: by the time we reflect on right action, we each already have a life</a:t>
            </a:r>
          </a:p>
          <a:p>
            <a:pPr lvl="5"/>
            <a:r>
              <a:rPr lang="en-US" sz="1600">
                <a:latin typeface="Century Schoolbook" panose="02040604050505020304" pitchFamily="18" charset="0"/>
              </a:rPr>
              <a:t>So we have some guidance from our culture, but this will prove inadequate</a:t>
            </a:r>
          </a:p>
          <a:p>
            <a:pPr lvl="5"/>
            <a:r>
              <a:rPr lang="en-US" sz="1600">
                <a:latin typeface="Century Schoolbook" panose="02040604050505020304" pitchFamily="18" charset="0"/>
              </a:rPr>
              <a:t>We are each at different stages of moral development – there is no one right action for everyone</a:t>
            </a:r>
          </a:p>
          <a:p>
            <a:pPr marL="457200" lvl="1" indent="0">
              <a:buNone/>
            </a:pPr>
            <a:endParaRPr lang="en-US" sz="1800">
              <a:latin typeface="Century Schoolbook" panose="02040604050505020304" pitchFamily="18" charset="0"/>
            </a:endParaRPr>
          </a:p>
          <a:p>
            <a:pPr lvl="1"/>
            <a:endParaRPr lang="en-US" sz="1800">
              <a:latin typeface="Century Schoolbook" panose="02040604050505020304" pitchFamily="18" charset="0"/>
            </a:endParaRPr>
          </a:p>
          <a:p>
            <a:pPr lvl="1"/>
            <a:endParaRPr lang="en-US" sz="1800">
              <a:latin typeface="Century Schoolbook" panose="02040604050505020304" pitchFamily="18" charset="0"/>
            </a:endParaRPr>
          </a:p>
          <a:p>
            <a:pPr lvl="1"/>
            <a:endParaRPr lang="en-US" sz="1800">
              <a:latin typeface="Century Schoolbook" panose="02040604050505020304" pitchFamily="18" charset="0"/>
            </a:endParaRPr>
          </a:p>
        </p:txBody>
      </p:sp>
    </p:spTree>
    <p:extLst>
      <p:ext uri="{BB962C8B-B14F-4D97-AF65-F5344CB8AC3E}">
        <p14:creationId xmlns:p14="http://schemas.microsoft.com/office/powerpoint/2010/main" val="29900851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2" end="2"/>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9" end="9"/>
                                            </p:txEl>
                                          </p:spTgt>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5">
                                            <p:txEl>
                                              <p:pRg st="11" end="11"/>
                                            </p:tx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5">
                                            <p:txEl>
                                              <p:pRg st="12" end="12"/>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5">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5">
                                            <p:txEl>
                                              <p:pRg st="15" end="15"/>
                                            </p:txEl>
                                          </p:spTgt>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5">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AB326A0-FD74-4442-84F6-DE6E8E62067B}"/>
              </a:ext>
            </a:extLst>
          </p:cNvPr>
          <p:cNvSpPr txBox="1">
            <a:spLocks/>
          </p:cNvSpPr>
          <p:nvPr/>
        </p:nvSpPr>
        <p:spPr>
          <a:xfrm>
            <a:off x="457200" y="14565"/>
            <a:ext cx="11522765" cy="114300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200" u="sng">
                <a:latin typeface="Century Schoolbook" panose="02040604050505020304" pitchFamily="18" charset="0"/>
              </a:rPr>
              <a:t>Objection 2: Conflicts between virtues</a:t>
            </a:r>
          </a:p>
        </p:txBody>
      </p:sp>
      <p:sp>
        <p:nvSpPr>
          <p:cNvPr id="5" name="Content Placeholder 2">
            <a:extLst>
              <a:ext uri="{FF2B5EF4-FFF2-40B4-BE49-F238E27FC236}">
                <a16:creationId xmlns:a16="http://schemas.microsoft.com/office/drawing/2014/main" id="{EA2858DF-2C49-457C-BB7E-DA4A9E14219E}"/>
              </a:ext>
            </a:extLst>
          </p:cNvPr>
          <p:cNvSpPr txBox="1">
            <a:spLocks/>
          </p:cNvSpPr>
          <p:nvPr/>
        </p:nvSpPr>
        <p:spPr>
          <a:xfrm>
            <a:off x="457200" y="1051549"/>
            <a:ext cx="11277600" cy="5685870"/>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b="1">
                <a:latin typeface="Century Schoolbook" panose="02040604050505020304" pitchFamily="18" charset="0"/>
              </a:rPr>
              <a:t>Objection: What if the virtues conflict?</a:t>
            </a:r>
          </a:p>
          <a:p>
            <a:pPr lvl="1"/>
            <a:r>
              <a:rPr lang="en-US">
                <a:latin typeface="Century Schoolbook" panose="02040604050505020304" pitchFamily="18" charset="0"/>
              </a:rPr>
              <a:t>E.g. justice and mercy? Should we give someone the punishment they deserve or show mercy? </a:t>
            </a:r>
          </a:p>
          <a:p>
            <a:pPr lvl="1"/>
            <a:endParaRPr lang="en-US">
              <a:latin typeface="Century Schoolbook" panose="02040604050505020304" pitchFamily="18" charset="0"/>
            </a:endParaRPr>
          </a:p>
          <a:p>
            <a:pPr lvl="1"/>
            <a:endParaRPr lang="en-US">
              <a:latin typeface="Century Schoolbook" panose="02040604050505020304" pitchFamily="18" charset="0"/>
            </a:endParaRPr>
          </a:p>
          <a:p>
            <a:r>
              <a:rPr lang="en-US" b="1">
                <a:latin typeface="Century Schoolbook" panose="02040604050505020304" pitchFamily="18" charset="0"/>
              </a:rPr>
              <a:t>Response: Aristotle denies that this is possible. </a:t>
            </a:r>
          </a:p>
          <a:p>
            <a:pPr lvl="1"/>
            <a:r>
              <a:rPr lang="en-US">
                <a:latin typeface="Century Schoolbook" panose="02040604050505020304" pitchFamily="18" charset="0"/>
              </a:rPr>
              <a:t>With practical wisdom, we can know what virtues the situation demands and avoid the conflict.</a:t>
            </a:r>
          </a:p>
          <a:p>
            <a:pPr lvl="1"/>
            <a:endParaRPr lang="en-US">
              <a:latin typeface="Century Schoolbook" panose="02040604050505020304" pitchFamily="18" charset="0"/>
            </a:endParaRPr>
          </a:p>
          <a:p>
            <a:pPr lvl="1"/>
            <a:r>
              <a:rPr lang="en-GB">
                <a:latin typeface="Century Schoolbook" panose="02040604050505020304" pitchFamily="18" charset="0"/>
              </a:rPr>
              <a:t>If you think that mercy requires injustice, or that justice demands being merciless, then you have misunderstood what justice or mercy actually mean in this situation. </a:t>
            </a:r>
          </a:p>
          <a:p>
            <a:pPr lvl="1"/>
            <a:endParaRPr lang="en-GB">
              <a:latin typeface="Century Schoolbook" panose="02040604050505020304" pitchFamily="18" charset="0"/>
            </a:endParaRPr>
          </a:p>
          <a:p>
            <a:pPr lvl="1"/>
            <a:r>
              <a:rPr lang="en-GB">
                <a:latin typeface="Century Schoolbook" panose="02040604050505020304" pitchFamily="18" charset="0"/>
              </a:rPr>
              <a:t>Aristotle rejects that morality involves absolute or universal rules, it’s always a matter of context and judgement</a:t>
            </a:r>
          </a:p>
          <a:p>
            <a:pPr lvl="1"/>
            <a:endParaRPr lang="en-GB">
              <a:latin typeface="Century Schoolbook" panose="02040604050505020304" pitchFamily="18" charset="0"/>
            </a:endParaRPr>
          </a:p>
          <a:p>
            <a:pPr lvl="1"/>
            <a:r>
              <a:rPr lang="en-GB">
                <a:latin typeface="Century Schoolbook" panose="02040604050505020304" pitchFamily="18" charset="0"/>
              </a:rPr>
              <a:t>Virtues don’t make demands of their own accord, but provide us with various means to achieve eudaimonia. </a:t>
            </a:r>
          </a:p>
          <a:p>
            <a:pPr lvl="1"/>
            <a:endParaRPr lang="en-GB">
              <a:latin typeface="Century Schoolbook" panose="02040604050505020304" pitchFamily="18" charset="0"/>
            </a:endParaRPr>
          </a:p>
          <a:p>
            <a:pPr lvl="1"/>
            <a:endParaRPr lang="en-GB">
              <a:latin typeface="Century Schoolbook" panose="02040604050505020304" pitchFamily="18" charset="0"/>
            </a:endParaRPr>
          </a:p>
          <a:p>
            <a:r>
              <a:rPr lang="en-GB" b="1">
                <a:latin typeface="Century Schoolbook" panose="02040604050505020304" pitchFamily="18" charset="0"/>
              </a:rPr>
              <a:t>Objection continued: Is this always the case though? </a:t>
            </a:r>
          </a:p>
          <a:p>
            <a:pPr lvl="1"/>
            <a:r>
              <a:rPr lang="en-GB">
                <a:latin typeface="Century Schoolbook" panose="02040604050505020304" pitchFamily="18" charset="0"/>
              </a:rPr>
              <a:t>Could loyalty to a friend ever require you to be dishonest?</a:t>
            </a:r>
          </a:p>
        </p:txBody>
      </p:sp>
    </p:spTree>
    <p:extLst>
      <p:ext uri="{BB962C8B-B14F-4D97-AF65-F5344CB8AC3E}">
        <p14:creationId xmlns:p14="http://schemas.microsoft.com/office/powerpoint/2010/main" val="243820601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5">
                                            <p:txEl>
                                              <p:pRg st="14" end="14"/>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5">
                                            <p:txEl>
                                              <p:pRg st="15" end="1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bldLvl="2"/>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09B3A-2DC9-429E-BB3F-8E9E10C9D4B9}"/>
              </a:ext>
            </a:extLst>
          </p:cNvPr>
          <p:cNvSpPr>
            <a:spLocks noGrp="1"/>
          </p:cNvSpPr>
          <p:nvPr>
            <p:ph type="title"/>
          </p:nvPr>
        </p:nvSpPr>
        <p:spPr>
          <a:xfrm>
            <a:off x="0" y="-231224"/>
            <a:ext cx="12192000" cy="1325563"/>
          </a:xfrm>
        </p:spPr>
        <p:txBody>
          <a:bodyPr>
            <a:normAutofit/>
          </a:bodyPr>
          <a:lstStyle/>
          <a:p>
            <a:pPr algn="ctr"/>
            <a:r>
              <a:rPr lang="en-GB" sz="3200" u="sng">
                <a:latin typeface="Century Schoolbook" panose="02040604050505020304" pitchFamily="18" charset="0"/>
              </a:rPr>
              <a:t>Objection 3: Circularity</a:t>
            </a:r>
          </a:p>
        </p:txBody>
      </p:sp>
      <p:sp>
        <p:nvSpPr>
          <p:cNvPr id="3" name="Content Placeholder 2">
            <a:extLst>
              <a:ext uri="{FF2B5EF4-FFF2-40B4-BE49-F238E27FC236}">
                <a16:creationId xmlns:a16="http://schemas.microsoft.com/office/drawing/2014/main" id="{09280ECF-B78E-4564-9552-812DB45BA6F7}"/>
              </a:ext>
            </a:extLst>
          </p:cNvPr>
          <p:cNvSpPr>
            <a:spLocks noGrp="1"/>
          </p:cNvSpPr>
          <p:nvPr>
            <p:ph idx="1"/>
          </p:nvPr>
        </p:nvSpPr>
        <p:spPr>
          <a:xfrm>
            <a:off x="238539" y="816044"/>
            <a:ext cx="11714922" cy="5558253"/>
          </a:xfrm>
        </p:spPr>
        <p:txBody>
          <a:bodyPr>
            <a:noAutofit/>
          </a:bodyPr>
          <a:lstStyle/>
          <a:p>
            <a:pPr marL="0" lvl="0" indent="0">
              <a:buNone/>
            </a:pPr>
            <a:r>
              <a:rPr lang="en-GB" sz="2000" b="1" u="sng">
                <a:latin typeface="Century Schoolbook" panose="02040604050505020304" pitchFamily="18" charset="0"/>
              </a:rPr>
              <a:t>Objection:</a:t>
            </a:r>
          </a:p>
          <a:p>
            <a:pPr lvl="0"/>
            <a:r>
              <a:rPr lang="en-GB" sz="2000">
                <a:latin typeface="Century Schoolbook" panose="02040604050505020304" pitchFamily="18" charset="0"/>
              </a:rPr>
              <a:t>An act is virtuous if it is an act that would be done by a virtuous person in this situation.</a:t>
            </a:r>
          </a:p>
          <a:p>
            <a:pPr marL="0" lvl="0" indent="0">
              <a:buNone/>
            </a:pPr>
            <a:endParaRPr lang="en-GB" sz="2000">
              <a:latin typeface="Century Schoolbook" panose="02040604050505020304" pitchFamily="18" charset="0"/>
            </a:endParaRPr>
          </a:p>
          <a:p>
            <a:r>
              <a:rPr lang="en-GB" sz="2000">
                <a:latin typeface="Century Schoolbook" panose="02040604050505020304" pitchFamily="18" charset="0"/>
              </a:rPr>
              <a:t>A virtuous person is a person who is disposed to do virtuous acts. </a:t>
            </a:r>
          </a:p>
          <a:p>
            <a:pPr marL="0" indent="0">
              <a:buNone/>
            </a:pPr>
            <a:endParaRPr lang="en-GB" sz="2000">
              <a:latin typeface="Century Schoolbook" panose="02040604050505020304" pitchFamily="18" charset="0"/>
            </a:endParaRPr>
          </a:p>
          <a:p>
            <a:r>
              <a:rPr lang="en-GB" sz="2000">
                <a:latin typeface="Century Schoolbook" panose="02040604050505020304" pitchFamily="18" charset="0"/>
              </a:rPr>
              <a:t>So what is a virtuous person or virtuous act??</a:t>
            </a:r>
          </a:p>
          <a:p>
            <a:pPr lvl="1"/>
            <a:r>
              <a:rPr lang="en-GB" sz="1800">
                <a:latin typeface="Century Schoolbook" panose="02040604050505020304" pitchFamily="18" charset="0"/>
              </a:rPr>
              <a:t>(An act is virtuous if it is an act that would be done by a person who is disposed to do virtuous acts in this situation)</a:t>
            </a:r>
          </a:p>
          <a:p>
            <a:pPr lvl="1"/>
            <a:endParaRPr lang="en-GB" sz="1000">
              <a:latin typeface="Century Schoolbook" panose="02040604050505020304" pitchFamily="18" charset="0"/>
            </a:endParaRPr>
          </a:p>
          <a:p>
            <a:pPr lvl="1"/>
            <a:r>
              <a:rPr lang="en-GB" sz="1800">
                <a:latin typeface="Century Schoolbook" panose="02040604050505020304" pitchFamily="18" charset="0"/>
              </a:rPr>
              <a:t>(A virtuous person is a person who is disposed to do acts that would be done by a virtuous person)</a:t>
            </a:r>
          </a:p>
          <a:p>
            <a:pPr marL="457200" lvl="1" indent="0">
              <a:buNone/>
            </a:pPr>
            <a:endParaRPr lang="en-GB" sz="1800">
              <a:latin typeface="Century Schoolbook" panose="02040604050505020304" pitchFamily="18" charset="0"/>
            </a:endParaRPr>
          </a:p>
          <a:p>
            <a:pPr marL="457200" lvl="1" indent="0">
              <a:buNone/>
            </a:pPr>
            <a:endParaRPr lang="en-GB" sz="1800">
              <a:latin typeface="Century Schoolbook" panose="02040604050505020304" pitchFamily="18" charset="0"/>
            </a:endParaRPr>
          </a:p>
          <a:p>
            <a:pPr marL="0" indent="0">
              <a:buNone/>
            </a:pPr>
            <a:r>
              <a:rPr lang="en-GB" sz="2000" b="1" u="sng">
                <a:latin typeface="Century Schoolbook" panose="02040604050505020304" pitchFamily="18" charset="0"/>
              </a:rPr>
              <a:t>Possible reply:</a:t>
            </a:r>
          </a:p>
          <a:p>
            <a:r>
              <a:rPr lang="en-GB" sz="2000">
                <a:latin typeface="Century Schoolbook" panose="02040604050505020304" pitchFamily="18" charset="0"/>
              </a:rPr>
              <a:t>This analysis is t</a:t>
            </a:r>
            <a:r>
              <a:rPr lang="en-US" sz="2000" err="1">
                <a:latin typeface="Century Schoolbook" panose="02040604050505020304" pitchFamily="18" charset="0"/>
              </a:rPr>
              <a:t>oo</a:t>
            </a:r>
            <a:r>
              <a:rPr lang="en-US" sz="2000">
                <a:latin typeface="Century Schoolbook" panose="02040604050505020304" pitchFamily="18" charset="0"/>
              </a:rPr>
              <a:t> simple:</a:t>
            </a:r>
          </a:p>
          <a:p>
            <a:pPr lvl="1"/>
            <a:r>
              <a:rPr lang="en-US" sz="1800">
                <a:latin typeface="Century Schoolbook" panose="02040604050505020304" pitchFamily="18" charset="0"/>
              </a:rPr>
              <a:t> A virtuous person is not defined merely as someone who is disposed to do virtuous actions</a:t>
            </a:r>
          </a:p>
          <a:p>
            <a:pPr marL="457200" lvl="1" indent="0">
              <a:buNone/>
            </a:pPr>
            <a:endParaRPr lang="en-US" sz="1000">
              <a:latin typeface="Century Schoolbook" panose="02040604050505020304" pitchFamily="18" charset="0"/>
            </a:endParaRPr>
          </a:p>
          <a:p>
            <a:pPr lvl="1"/>
            <a:r>
              <a:rPr lang="en-US" sz="1800">
                <a:latin typeface="Century Schoolbook" panose="02040604050505020304" pitchFamily="18" charset="0"/>
              </a:rPr>
              <a:t>A virtuous person has the virtues – concerned with eudaimonia, passions and pleasure</a:t>
            </a:r>
          </a:p>
          <a:p>
            <a:pPr marL="0" indent="0">
              <a:buNone/>
            </a:pPr>
            <a:endParaRPr lang="en-US" sz="2000">
              <a:latin typeface="Century Schoolbook" panose="02040604050505020304" pitchFamily="18" charset="0"/>
            </a:endParaRPr>
          </a:p>
          <a:p>
            <a:endParaRPr lang="en-GB" sz="2000">
              <a:latin typeface="Century Schoolbook" panose="02040604050505020304" pitchFamily="18" charset="0"/>
            </a:endParaRPr>
          </a:p>
        </p:txBody>
      </p:sp>
    </p:spTree>
    <p:extLst>
      <p:ext uri="{BB962C8B-B14F-4D97-AF65-F5344CB8AC3E}">
        <p14:creationId xmlns:p14="http://schemas.microsoft.com/office/powerpoint/2010/main" val="244611922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6ACE0AD-EC7E-4EFF-BC84-B81D2B23D1B8}"/>
              </a:ext>
            </a:extLst>
          </p:cNvPr>
          <p:cNvSpPr txBox="1">
            <a:spLocks/>
          </p:cNvSpPr>
          <p:nvPr/>
        </p:nvSpPr>
        <p:spPr>
          <a:xfrm>
            <a:off x="0" y="-231224"/>
            <a:ext cx="12192000" cy="132556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GB" sz="3200" u="sng">
                <a:latin typeface="Century Schoolbook" panose="02040604050505020304" pitchFamily="18" charset="0"/>
              </a:rPr>
              <a:t>Objection 3: Circularity</a:t>
            </a:r>
          </a:p>
        </p:txBody>
      </p:sp>
      <p:sp>
        <p:nvSpPr>
          <p:cNvPr id="5" name="Content Placeholder 2">
            <a:extLst>
              <a:ext uri="{FF2B5EF4-FFF2-40B4-BE49-F238E27FC236}">
                <a16:creationId xmlns:a16="http://schemas.microsoft.com/office/drawing/2014/main" id="{132A5CF2-2C15-413C-94B8-8B7A215C312A}"/>
              </a:ext>
            </a:extLst>
          </p:cNvPr>
          <p:cNvSpPr>
            <a:spLocks noGrp="1"/>
          </p:cNvSpPr>
          <p:nvPr>
            <p:ph idx="1"/>
          </p:nvPr>
        </p:nvSpPr>
        <p:spPr>
          <a:xfrm>
            <a:off x="238539" y="816044"/>
            <a:ext cx="11714922" cy="5558253"/>
          </a:xfrm>
        </p:spPr>
        <p:txBody>
          <a:bodyPr>
            <a:noAutofit/>
          </a:bodyPr>
          <a:lstStyle/>
          <a:p>
            <a:pPr marL="0" lvl="0" indent="0">
              <a:buNone/>
            </a:pPr>
            <a:r>
              <a:rPr lang="en-GB" sz="2000" b="1" u="sng">
                <a:latin typeface="Century Schoolbook" panose="02040604050505020304" pitchFamily="18" charset="0"/>
              </a:rPr>
              <a:t>Objection continued:</a:t>
            </a:r>
          </a:p>
          <a:p>
            <a:r>
              <a:rPr lang="en-GB" sz="2000">
                <a:latin typeface="Century Schoolbook" panose="02040604050505020304" pitchFamily="18" charset="0"/>
              </a:rPr>
              <a:t>The problem is epistemological:</a:t>
            </a:r>
          </a:p>
          <a:p>
            <a:pPr lvl="1"/>
            <a:r>
              <a:rPr lang="en-GB" sz="1800">
                <a:latin typeface="Century Schoolbook" panose="02040604050505020304" pitchFamily="18" charset="0"/>
              </a:rPr>
              <a:t>We can’t </a:t>
            </a:r>
            <a:r>
              <a:rPr lang="en-GB" sz="1800" i="1">
                <a:latin typeface="Century Schoolbook" panose="02040604050505020304" pitchFamily="18" charset="0"/>
              </a:rPr>
              <a:t>tell</a:t>
            </a:r>
            <a:r>
              <a:rPr lang="en-GB" sz="1800">
                <a:latin typeface="Century Schoolbook" panose="02040604050505020304" pitchFamily="18" charset="0"/>
              </a:rPr>
              <a:t> whether an act is virtuous without knowing whether a virtuous person would do it. </a:t>
            </a:r>
          </a:p>
          <a:p>
            <a:pPr marL="457200" lvl="1" indent="0">
              <a:buNone/>
            </a:pPr>
            <a:endParaRPr lang="en-GB" sz="1800">
              <a:latin typeface="Century Schoolbook" panose="02040604050505020304" pitchFamily="18" charset="0"/>
            </a:endParaRPr>
          </a:p>
          <a:p>
            <a:pPr lvl="1"/>
            <a:r>
              <a:rPr lang="en-GB" sz="1800">
                <a:latin typeface="Century Schoolbook" panose="02040604050505020304" pitchFamily="18" charset="0"/>
              </a:rPr>
              <a:t>And we can’t tell whether someone is virtuous without seeing whether they do virtuous acts.</a:t>
            </a:r>
          </a:p>
          <a:p>
            <a:pPr lvl="1"/>
            <a:endParaRPr lang="en-GB" sz="2000">
              <a:latin typeface="Century Schoolbook" panose="02040604050505020304" pitchFamily="18" charset="0"/>
            </a:endParaRPr>
          </a:p>
          <a:p>
            <a:pPr marL="0" indent="0">
              <a:buNone/>
            </a:pPr>
            <a:r>
              <a:rPr lang="en-GB" sz="2000" b="1" u="sng">
                <a:latin typeface="Century Schoolbook" panose="02040604050505020304" pitchFamily="18" charset="0"/>
              </a:rPr>
              <a:t>Reply:</a:t>
            </a:r>
          </a:p>
          <a:p>
            <a:r>
              <a:rPr lang="en-GB" sz="2000">
                <a:latin typeface="Century Schoolbook" panose="02040604050505020304" pitchFamily="18" charset="0"/>
              </a:rPr>
              <a:t>We can know what a virtuous person is without being able name individuals</a:t>
            </a:r>
          </a:p>
          <a:p>
            <a:pPr lvl="1"/>
            <a:r>
              <a:rPr lang="en-GB" sz="1800">
                <a:latin typeface="Century Schoolbook" panose="02040604050505020304" pitchFamily="18" charset="0"/>
              </a:rPr>
              <a:t>‘What the virtuous person would do’ is a </a:t>
            </a:r>
            <a:r>
              <a:rPr lang="en-GB" sz="1800" i="1">
                <a:latin typeface="Century Schoolbook" panose="02040604050505020304" pitchFamily="18" charset="0"/>
              </a:rPr>
              <a:t>standard </a:t>
            </a:r>
            <a:r>
              <a:rPr lang="en-GB" sz="1800">
                <a:latin typeface="Century Schoolbook" panose="02040604050505020304" pitchFamily="18" charset="0"/>
              </a:rPr>
              <a:t>for judging acts</a:t>
            </a:r>
          </a:p>
          <a:p>
            <a:pPr lvl="1"/>
            <a:r>
              <a:rPr lang="en-GB" sz="1800">
                <a:latin typeface="Century Schoolbook" panose="02040604050505020304" pitchFamily="18" charset="0"/>
              </a:rPr>
              <a:t>Other criteria for virtue apart from acts</a:t>
            </a:r>
          </a:p>
          <a:p>
            <a:pPr marL="0" indent="0">
              <a:buNone/>
            </a:pPr>
            <a:endParaRPr lang="en-GB" sz="1800">
              <a:latin typeface="Century Schoolbook" panose="02040604050505020304" pitchFamily="18" charset="0"/>
            </a:endParaRPr>
          </a:p>
          <a:p>
            <a:pPr marL="0" indent="0">
              <a:buNone/>
            </a:pPr>
            <a:r>
              <a:rPr lang="en-GB" sz="2000" b="1" u="sng">
                <a:latin typeface="Century Schoolbook" panose="02040604050505020304" pitchFamily="18" charset="0"/>
              </a:rPr>
              <a:t>A different reply:</a:t>
            </a:r>
          </a:p>
          <a:p>
            <a:r>
              <a:rPr lang="en-US" sz="2000">
                <a:latin typeface="Century Schoolbook" panose="02040604050505020304" pitchFamily="18" charset="0"/>
              </a:rPr>
              <a:t>Annas: the appeal to ‘what the virtuous person do’ is an encouragement for me to think what I should do if I were more virtuous.</a:t>
            </a:r>
          </a:p>
          <a:p>
            <a:pPr lvl="1"/>
            <a:r>
              <a:rPr lang="en-US" sz="1800">
                <a:latin typeface="Century Schoolbook" panose="02040604050505020304" pitchFamily="18" charset="0"/>
              </a:rPr>
              <a:t>Don’t think of the question from the ‘third person’ – ‘what is definition of virtuous action?’ but from the ‘first person’ – what should I do?</a:t>
            </a:r>
          </a:p>
          <a:p>
            <a:pPr lvl="1"/>
            <a:endParaRPr lang="en-US" sz="1800">
              <a:latin typeface="Century Schoolbook" panose="02040604050505020304" pitchFamily="18" charset="0"/>
            </a:endParaRPr>
          </a:p>
          <a:p>
            <a:pPr marL="0" indent="0">
              <a:buNone/>
            </a:pPr>
            <a:endParaRPr lang="en-US" sz="2400">
              <a:latin typeface="Century Schoolbook" panose="02040604050505020304" pitchFamily="18" charset="0"/>
            </a:endParaRPr>
          </a:p>
          <a:p>
            <a:endParaRPr lang="en-GB" sz="2400">
              <a:latin typeface="Century Schoolbook" panose="02040604050505020304" pitchFamily="18" charset="0"/>
            </a:endParaRPr>
          </a:p>
        </p:txBody>
      </p:sp>
    </p:spTree>
    <p:extLst>
      <p:ext uri="{BB962C8B-B14F-4D97-AF65-F5344CB8AC3E}">
        <p14:creationId xmlns:p14="http://schemas.microsoft.com/office/powerpoint/2010/main" val="28577005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3F874-8088-4D27-95BB-44E361B1BA52}"/>
              </a:ext>
            </a:extLst>
          </p:cNvPr>
          <p:cNvSpPr>
            <a:spLocks noGrp="1"/>
          </p:cNvSpPr>
          <p:nvPr>
            <p:ph type="title"/>
          </p:nvPr>
        </p:nvSpPr>
        <p:spPr>
          <a:xfrm>
            <a:off x="0" y="0"/>
            <a:ext cx="12192000" cy="708301"/>
          </a:xfrm>
        </p:spPr>
        <p:txBody>
          <a:bodyPr>
            <a:normAutofit/>
          </a:bodyPr>
          <a:lstStyle/>
          <a:p>
            <a:pPr algn="ctr"/>
            <a:r>
              <a:rPr lang="en-GB" sz="3200" u="sng">
                <a:latin typeface="Century Schoolbook" panose="02040604050505020304" pitchFamily="18" charset="0"/>
              </a:rPr>
              <a:t>Objection 4: Virtue and Eudaimonia</a:t>
            </a:r>
          </a:p>
        </p:txBody>
      </p:sp>
      <p:sp>
        <p:nvSpPr>
          <p:cNvPr id="3" name="Content Placeholder 2">
            <a:extLst>
              <a:ext uri="{FF2B5EF4-FFF2-40B4-BE49-F238E27FC236}">
                <a16:creationId xmlns:a16="http://schemas.microsoft.com/office/drawing/2014/main" id="{58E2B026-31AE-4788-84F8-DA1F76A4F89B}"/>
              </a:ext>
            </a:extLst>
          </p:cNvPr>
          <p:cNvSpPr>
            <a:spLocks noGrp="1"/>
          </p:cNvSpPr>
          <p:nvPr>
            <p:ph idx="1"/>
          </p:nvPr>
        </p:nvSpPr>
        <p:spPr>
          <a:xfrm>
            <a:off x="324677" y="840823"/>
            <a:ext cx="11622157" cy="5944290"/>
          </a:xfrm>
        </p:spPr>
        <p:txBody>
          <a:bodyPr>
            <a:normAutofit fontScale="77500" lnSpcReduction="20000"/>
          </a:bodyPr>
          <a:lstStyle/>
          <a:p>
            <a:r>
              <a:rPr lang="en-US">
                <a:latin typeface="Century Schoolbook" panose="02040604050505020304" pitchFamily="18" charset="0"/>
              </a:rPr>
              <a:t>Eudaimonia = The good for a human life. This is what we are aiming at.</a:t>
            </a:r>
          </a:p>
          <a:p>
            <a:endParaRPr lang="en-US">
              <a:latin typeface="Century Schoolbook" panose="02040604050505020304" pitchFamily="18" charset="0"/>
            </a:endParaRPr>
          </a:p>
          <a:p>
            <a:r>
              <a:rPr lang="en-US">
                <a:latin typeface="Century Schoolbook" panose="02040604050505020304" pitchFamily="18" charset="0"/>
              </a:rPr>
              <a:t>BUT, this seems an odd conception of morality</a:t>
            </a:r>
          </a:p>
          <a:p>
            <a:endParaRPr lang="en-US">
              <a:latin typeface="Century Schoolbook" panose="02040604050505020304" pitchFamily="18" charset="0"/>
            </a:endParaRPr>
          </a:p>
          <a:p>
            <a:r>
              <a:rPr lang="en-US">
                <a:latin typeface="Century Schoolbook" panose="02040604050505020304" pitchFamily="18" charset="0"/>
              </a:rPr>
              <a:t>We commonly contrast self-interest and moral duty, and duty can require self-sacrifice</a:t>
            </a:r>
          </a:p>
          <a:p>
            <a:pPr lvl="1"/>
            <a:endParaRPr lang="en-US">
              <a:latin typeface="Century Schoolbook" panose="02040604050505020304" pitchFamily="18" charset="0"/>
            </a:endParaRPr>
          </a:p>
          <a:p>
            <a:r>
              <a:rPr lang="en-US">
                <a:latin typeface="Century Schoolbook" panose="02040604050505020304" pitchFamily="18" charset="0"/>
              </a:rPr>
              <a:t>If a morally good life can require self-sacrifice, then eudaimonia and a morally good life are distinct</a:t>
            </a:r>
          </a:p>
          <a:p>
            <a:endParaRPr lang="en-US">
              <a:latin typeface="Century Schoolbook" panose="02040604050505020304" pitchFamily="18" charset="0"/>
            </a:endParaRPr>
          </a:p>
          <a:p>
            <a:r>
              <a:rPr lang="en-US">
                <a:latin typeface="Century Schoolbook" panose="02040604050505020304" pitchFamily="18" charset="0"/>
              </a:rPr>
              <a:t>So is a virtue a trait that contributes to the individual’s eudaimonia? Can there be virtues that are not in someone’s self-interest?</a:t>
            </a:r>
          </a:p>
          <a:p>
            <a:endParaRPr lang="en-US">
              <a:latin typeface="Century Schoolbook" panose="02040604050505020304" pitchFamily="18" charset="0"/>
            </a:endParaRPr>
          </a:p>
          <a:p>
            <a:r>
              <a:rPr lang="en-US">
                <a:latin typeface="Century Schoolbook" panose="02040604050505020304" pitchFamily="18" charset="0"/>
              </a:rPr>
              <a:t>Examples from Swanton: </a:t>
            </a:r>
          </a:p>
          <a:p>
            <a:pPr lvl="1"/>
            <a:r>
              <a:rPr lang="en-US">
                <a:latin typeface="Century Schoolbook" panose="02040604050505020304" pitchFamily="18" charset="0"/>
              </a:rPr>
              <a:t>The tired, ill aid worker</a:t>
            </a:r>
          </a:p>
          <a:p>
            <a:pPr lvl="1"/>
            <a:r>
              <a:rPr lang="en-US">
                <a:latin typeface="Century Schoolbook" panose="02040604050505020304" pitchFamily="18" charset="0"/>
              </a:rPr>
              <a:t>The despairing environmental campaigner</a:t>
            </a:r>
          </a:p>
          <a:p>
            <a:pPr lvl="1"/>
            <a:endParaRPr lang="en-US">
              <a:latin typeface="Century Schoolbook" panose="02040604050505020304" pitchFamily="18" charset="0"/>
            </a:endParaRPr>
          </a:p>
          <a:p>
            <a:r>
              <a:rPr lang="en-US">
                <a:latin typeface="Century Schoolbook" panose="02040604050505020304" pitchFamily="18" charset="0"/>
              </a:rPr>
              <a:t>Therefore, according to Swanton, there are values other than eudaimonia. Virtues are dispositions to respond to and pursue these values appropriately.</a:t>
            </a:r>
          </a:p>
          <a:p>
            <a:pPr lvl="1"/>
            <a:endParaRPr lang="en-US">
              <a:latin typeface="Century Schoolbook" panose="02040604050505020304" pitchFamily="18" charset="0"/>
            </a:endParaRPr>
          </a:p>
          <a:p>
            <a:endParaRPr lang="en-US">
              <a:latin typeface="Century Schoolbook" panose="02040604050505020304" pitchFamily="18" charset="0"/>
            </a:endParaRPr>
          </a:p>
          <a:p>
            <a:endParaRPr lang="en-US">
              <a:latin typeface="Century Schoolbook" panose="02040604050505020304" pitchFamily="18" charset="0"/>
            </a:endParaRPr>
          </a:p>
          <a:p>
            <a:endParaRPr lang="en-GB">
              <a:latin typeface="Century Schoolbook" panose="02040604050505020304" pitchFamily="18" charset="0"/>
            </a:endParaRPr>
          </a:p>
        </p:txBody>
      </p:sp>
    </p:spTree>
    <p:extLst>
      <p:ext uri="{BB962C8B-B14F-4D97-AF65-F5344CB8AC3E}">
        <p14:creationId xmlns:p14="http://schemas.microsoft.com/office/powerpoint/2010/main" val="252381420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D3F874-8088-4D27-95BB-44E361B1BA52}"/>
              </a:ext>
            </a:extLst>
          </p:cNvPr>
          <p:cNvSpPr>
            <a:spLocks noGrp="1"/>
          </p:cNvSpPr>
          <p:nvPr>
            <p:ph type="title"/>
          </p:nvPr>
        </p:nvSpPr>
        <p:spPr>
          <a:xfrm>
            <a:off x="0" y="0"/>
            <a:ext cx="12192000" cy="708301"/>
          </a:xfrm>
        </p:spPr>
        <p:txBody>
          <a:bodyPr>
            <a:normAutofit/>
          </a:bodyPr>
          <a:lstStyle/>
          <a:p>
            <a:pPr algn="ctr"/>
            <a:r>
              <a:rPr lang="en-GB" sz="3200" u="sng">
                <a:latin typeface="Century Schoolbook" panose="02040604050505020304" pitchFamily="18" charset="0"/>
              </a:rPr>
              <a:t>Objection 4: Virtue and Eudaimonia</a:t>
            </a:r>
          </a:p>
        </p:txBody>
      </p:sp>
      <p:sp>
        <p:nvSpPr>
          <p:cNvPr id="3" name="Content Placeholder 2">
            <a:extLst>
              <a:ext uri="{FF2B5EF4-FFF2-40B4-BE49-F238E27FC236}">
                <a16:creationId xmlns:a16="http://schemas.microsoft.com/office/drawing/2014/main" id="{58E2B026-31AE-4788-84F8-DA1F76A4F89B}"/>
              </a:ext>
            </a:extLst>
          </p:cNvPr>
          <p:cNvSpPr>
            <a:spLocks noGrp="1"/>
          </p:cNvSpPr>
          <p:nvPr>
            <p:ph idx="1"/>
          </p:nvPr>
        </p:nvSpPr>
        <p:spPr>
          <a:xfrm>
            <a:off x="284921" y="708301"/>
            <a:ext cx="11668540" cy="5944290"/>
          </a:xfrm>
        </p:spPr>
        <p:txBody>
          <a:bodyPr>
            <a:normAutofit fontScale="62500" lnSpcReduction="20000"/>
          </a:bodyPr>
          <a:lstStyle/>
          <a:p>
            <a:pPr marL="0" indent="0">
              <a:buNone/>
            </a:pPr>
            <a:r>
              <a:rPr lang="en-US" b="1" u="sng">
                <a:latin typeface="Century Schoolbook" panose="02040604050505020304" pitchFamily="18" charset="0"/>
              </a:rPr>
              <a:t>Annas’ response</a:t>
            </a:r>
          </a:p>
          <a:p>
            <a:r>
              <a:rPr lang="en-US">
                <a:latin typeface="Century Schoolbook" panose="02040604050505020304" pitchFamily="18" charset="0"/>
              </a:rPr>
              <a:t>Eudaimonia can’t be understood in terms of (narrow) self-interest</a:t>
            </a:r>
          </a:p>
          <a:p>
            <a:pPr lvl="1"/>
            <a:r>
              <a:rPr lang="en-US">
                <a:latin typeface="Century Schoolbook" panose="02040604050505020304" pitchFamily="18" charset="0"/>
              </a:rPr>
              <a:t>We don’t know what eudaimonia is until we have identified the virtues</a:t>
            </a:r>
          </a:p>
          <a:p>
            <a:pPr lvl="1"/>
            <a:r>
              <a:rPr lang="en-US">
                <a:latin typeface="Century Schoolbook" panose="02040604050505020304" pitchFamily="18" charset="0"/>
              </a:rPr>
              <a:t>Instead, living according to the virtues </a:t>
            </a:r>
            <a:r>
              <a:rPr lang="en-US" i="1">
                <a:latin typeface="Century Schoolbook" panose="02040604050505020304" pitchFamily="18" charset="0"/>
              </a:rPr>
              <a:t>is</a:t>
            </a:r>
            <a:r>
              <a:rPr lang="en-US">
                <a:latin typeface="Century Schoolbook" panose="02040604050505020304" pitchFamily="18" charset="0"/>
              </a:rPr>
              <a:t> </a:t>
            </a:r>
            <a:r>
              <a:rPr lang="en-US" i="1">
                <a:latin typeface="Century Schoolbook" panose="02040604050505020304" pitchFamily="18" charset="0"/>
              </a:rPr>
              <a:t>what counts</a:t>
            </a:r>
            <a:r>
              <a:rPr lang="en-US">
                <a:latin typeface="Century Schoolbook" panose="02040604050505020304" pitchFamily="18" charset="0"/>
              </a:rPr>
              <a:t> as a flourishing life in Aristotle</a:t>
            </a:r>
          </a:p>
          <a:p>
            <a:pPr lvl="1"/>
            <a:endParaRPr lang="en-US">
              <a:latin typeface="Century Schoolbook" panose="02040604050505020304" pitchFamily="18" charset="0"/>
            </a:endParaRPr>
          </a:p>
          <a:p>
            <a:r>
              <a:rPr lang="en-US">
                <a:latin typeface="Century Schoolbook" panose="02040604050505020304" pitchFamily="18" charset="0"/>
              </a:rPr>
              <a:t>So aiming at eudaimonia isn’t egoism, e.g. being fair, generous, courageous</a:t>
            </a:r>
          </a:p>
          <a:p>
            <a:pPr lvl="1"/>
            <a:r>
              <a:rPr lang="en-US">
                <a:latin typeface="Century Schoolbook" panose="02040604050505020304" pitchFamily="18" charset="0"/>
              </a:rPr>
              <a:t>These virtues involve a commitment to other’s well-being for its own sake</a:t>
            </a:r>
          </a:p>
          <a:p>
            <a:pPr lvl="1"/>
            <a:r>
              <a:rPr lang="en-US">
                <a:latin typeface="Century Schoolbook" panose="02040604050505020304" pitchFamily="18" charset="0"/>
              </a:rPr>
              <a:t>Being a friend out of self-interest is not being a real friend and misses out on many good things that come from being a real friend</a:t>
            </a:r>
          </a:p>
          <a:p>
            <a:pPr lvl="1"/>
            <a:endParaRPr lang="en-US">
              <a:latin typeface="Century Schoolbook" panose="02040604050505020304" pitchFamily="18" charset="0"/>
            </a:endParaRPr>
          </a:p>
          <a:p>
            <a:r>
              <a:rPr lang="en-US">
                <a:latin typeface="Century Schoolbook" panose="02040604050505020304" pitchFamily="18" charset="0"/>
              </a:rPr>
              <a:t>I can’t aim at your eudaimonia – it is a quality of living life, and I can’t live your life</a:t>
            </a:r>
          </a:p>
          <a:p>
            <a:pPr lvl="1"/>
            <a:r>
              <a:rPr lang="en-US">
                <a:latin typeface="Century Schoolbook" panose="02040604050505020304" pitchFamily="18" charset="0"/>
              </a:rPr>
              <a:t>But in pursuing my eudaimonia, I am not privileging my interests above yours</a:t>
            </a:r>
          </a:p>
          <a:p>
            <a:pPr lvl="1"/>
            <a:endParaRPr lang="en-US">
              <a:latin typeface="Century Schoolbook" panose="02040604050505020304" pitchFamily="18" charset="0"/>
            </a:endParaRPr>
          </a:p>
          <a:p>
            <a:pPr marL="0" indent="0">
              <a:buNone/>
            </a:pPr>
            <a:r>
              <a:rPr lang="en-US" b="1" u="sng">
                <a:latin typeface="Century Schoolbook" panose="02040604050505020304" pitchFamily="18" charset="0"/>
              </a:rPr>
              <a:t>Objection continued</a:t>
            </a:r>
          </a:p>
          <a:p>
            <a:r>
              <a:rPr lang="en-US">
                <a:latin typeface="Century Schoolbook" panose="02040604050505020304" pitchFamily="18" charset="0"/>
              </a:rPr>
              <a:t>There are some virtuous lives that don’t involve the person flourishing</a:t>
            </a:r>
          </a:p>
          <a:p>
            <a:pPr marL="457200" lvl="1" indent="0">
              <a:buNone/>
            </a:pPr>
            <a:endParaRPr lang="en-US">
              <a:latin typeface="Century Schoolbook" panose="02040604050505020304" pitchFamily="18" charset="0"/>
            </a:endParaRPr>
          </a:p>
          <a:p>
            <a:pPr marL="0" indent="0">
              <a:buNone/>
            </a:pPr>
            <a:r>
              <a:rPr lang="en-US" b="1" u="sng">
                <a:latin typeface="Century Schoolbook" panose="02040604050505020304" pitchFamily="18" charset="0"/>
              </a:rPr>
              <a:t>Reply: </a:t>
            </a:r>
          </a:p>
          <a:p>
            <a:r>
              <a:rPr lang="en-US">
                <a:latin typeface="Century Schoolbook" panose="02040604050505020304" pitchFamily="18" charset="0"/>
              </a:rPr>
              <a:t>It is better to lead a life of integrity, which the aid worker and environmentalist do</a:t>
            </a:r>
          </a:p>
          <a:p>
            <a:pPr lvl="1"/>
            <a:endParaRPr lang="en-US">
              <a:latin typeface="Century Schoolbook" panose="02040604050505020304" pitchFamily="18" charset="0"/>
            </a:endParaRPr>
          </a:p>
          <a:p>
            <a:pPr marL="0" indent="0">
              <a:buNone/>
            </a:pPr>
            <a:r>
              <a:rPr lang="en-US" b="1" u="sng">
                <a:latin typeface="Century Schoolbook" panose="02040604050505020304" pitchFamily="18" charset="0"/>
              </a:rPr>
              <a:t>Objection cont.:</a:t>
            </a:r>
          </a:p>
          <a:p>
            <a:r>
              <a:rPr lang="en-US">
                <a:latin typeface="Century Schoolbook" panose="02040604050505020304" pitchFamily="18" charset="0"/>
              </a:rPr>
              <a:t>True, but integrity isn’t the same as flourishing– their lives could have gone better</a:t>
            </a:r>
          </a:p>
          <a:p>
            <a:r>
              <a:rPr lang="en-US">
                <a:latin typeface="Century Schoolbook" panose="02040604050505020304" pitchFamily="18" charset="0"/>
              </a:rPr>
              <a:t>So there is no unified final end – virtues can pull in different directions</a:t>
            </a:r>
          </a:p>
          <a:p>
            <a:pPr lvl="1"/>
            <a:endParaRPr lang="en-US">
              <a:latin typeface="Century Schoolbook" panose="02040604050505020304" pitchFamily="18" charset="0"/>
            </a:endParaRPr>
          </a:p>
          <a:p>
            <a:pPr lvl="1"/>
            <a:endParaRPr lang="en-US">
              <a:latin typeface="Century Schoolbook" panose="02040604050505020304" pitchFamily="18" charset="0"/>
            </a:endParaRPr>
          </a:p>
          <a:p>
            <a:endParaRPr lang="en-US">
              <a:latin typeface="Century Schoolbook" panose="02040604050505020304" pitchFamily="18" charset="0"/>
            </a:endParaRPr>
          </a:p>
          <a:p>
            <a:endParaRPr lang="en-US">
              <a:latin typeface="Century Schoolbook" panose="02040604050505020304" pitchFamily="18" charset="0"/>
            </a:endParaRPr>
          </a:p>
          <a:p>
            <a:endParaRPr lang="en-GB">
              <a:latin typeface="Century Schoolbook" panose="02040604050505020304" pitchFamily="18" charset="0"/>
            </a:endParaRPr>
          </a:p>
        </p:txBody>
      </p:sp>
    </p:spTree>
    <p:extLst>
      <p:ext uri="{BB962C8B-B14F-4D97-AF65-F5344CB8AC3E}">
        <p14:creationId xmlns:p14="http://schemas.microsoft.com/office/powerpoint/2010/main" val="1825007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DA0D-F80C-47ED-BF59-3CB8F5001DA6}"/>
              </a:ext>
            </a:extLst>
          </p:cNvPr>
          <p:cNvSpPr>
            <a:spLocks noGrp="1"/>
          </p:cNvSpPr>
          <p:nvPr>
            <p:ph type="title"/>
          </p:nvPr>
        </p:nvSpPr>
        <p:spPr>
          <a:xfrm>
            <a:off x="0" y="1"/>
            <a:ext cx="12192000" cy="914399"/>
          </a:xfrm>
        </p:spPr>
        <p:txBody>
          <a:bodyPr>
            <a:normAutofit/>
          </a:bodyPr>
          <a:lstStyle/>
          <a:p>
            <a:pPr algn="ctr"/>
            <a:r>
              <a:rPr lang="en-GB" sz="3200" u="sng">
                <a:latin typeface="Century Schoolbook" panose="02040604050505020304" pitchFamily="18" charset="0"/>
              </a:rPr>
              <a:t>Eudaimonia</a:t>
            </a:r>
          </a:p>
        </p:txBody>
      </p:sp>
      <p:sp>
        <p:nvSpPr>
          <p:cNvPr id="6" name="Content Placeholder 2">
            <a:extLst>
              <a:ext uri="{FF2B5EF4-FFF2-40B4-BE49-F238E27FC236}">
                <a16:creationId xmlns:a16="http://schemas.microsoft.com/office/drawing/2014/main" id="{462744BC-7C03-4762-A47C-0AE799C93BC4}"/>
              </a:ext>
            </a:extLst>
          </p:cNvPr>
          <p:cNvSpPr>
            <a:spLocks noGrp="1"/>
          </p:cNvSpPr>
          <p:nvPr>
            <p:ph idx="1"/>
          </p:nvPr>
        </p:nvSpPr>
        <p:spPr>
          <a:xfrm>
            <a:off x="527538" y="914400"/>
            <a:ext cx="11444068" cy="5671929"/>
          </a:xfrm>
        </p:spPr>
        <p:txBody>
          <a:bodyPr>
            <a:normAutofit lnSpcReduction="10000"/>
          </a:bodyPr>
          <a:lstStyle/>
          <a:p>
            <a:r>
              <a:rPr lang="en-US" sz="2400">
                <a:latin typeface="Century Schoolbook" panose="02040604050505020304" pitchFamily="18" charset="0"/>
              </a:rPr>
              <a:t>Eudaimonia = The good for a human life</a:t>
            </a:r>
          </a:p>
          <a:p>
            <a:pPr lvl="1"/>
            <a:r>
              <a:rPr lang="en-US" sz="1800">
                <a:latin typeface="Century Schoolbook" panose="02040604050505020304" pitchFamily="18" charset="0"/>
              </a:rPr>
              <a:t>‘living well and faring well’ / flourishing</a:t>
            </a:r>
          </a:p>
          <a:p>
            <a:pPr lvl="1"/>
            <a:endParaRPr lang="en-US" sz="1600">
              <a:latin typeface="Century Schoolbook" panose="02040604050505020304" pitchFamily="18" charset="0"/>
            </a:endParaRPr>
          </a:p>
          <a:p>
            <a:r>
              <a:rPr lang="en-US" sz="2400">
                <a:latin typeface="Century Schoolbook" panose="02040604050505020304" pitchFamily="18" charset="0"/>
              </a:rPr>
              <a:t>Eudaimonia is not a state of mind, but relates to the activity of living</a:t>
            </a:r>
          </a:p>
          <a:p>
            <a:endParaRPr lang="en-US" sz="2400">
              <a:latin typeface="Century Schoolbook" panose="02040604050505020304" pitchFamily="18" charset="0"/>
            </a:endParaRPr>
          </a:p>
          <a:p>
            <a:endParaRPr lang="en-US" sz="2400">
              <a:latin typeface="Century Schoolbook" panose="02040604050505020304" pitchFamily="18" charset="0"/>
            </a:endParaRPr>
          </a:p>
          <a:p>
            <a:r>
              <a:rPr lang="en-US" sz="2400">
                <a:latin typeface="Century Schoolbook" panose="02040604050505020304" pitchFamily="18" charset="0"/>
              </a:rPr>
              <a:t>It is not subjective, but objective</a:t>
            </a:r>
          </a:p>
          <a:p>
            <a:endParaRPr lang="en-US" sz="2400">
              <a:latin typeface="Century Schoolbook" panose="02040604050505020304" pitchFamily="18" charset="0"/>
            </a:endParaRPr>
          </a:p>
          <a:p>
            <a:r>
              <a:rPr lang="en-US" sz="2400">
                <a:latin typeface="Century Schoolbook" panose="02040604050505020304" pitchFamily="18" charset="0"/>
              </a:rPr>
              <a:t>It is not easily changed, but relates to a life as a whole</a:t>
            </a:r>
          </a:p>
          <a:p>
            <a:endParaRPr lang="en-US" sz="2400">
              <a:latin typeface="Century Schoolbook" panose="02040604050505020304" pitchFamily="18" charset="0"/>
            </a:endParaRPr>
          </a:p>
          <a:p>
            <a:r>
              <a:rPr lang="en-US" sz="2400">
                <a:latin typeface="Century Schoolbook" panose="02040604050505020304" pitchFamily="18" charset="0"/>
              </a:rPr>
              <a:t>Final end: </a:t>
            </a:r>
            <a:r>
              <a:rPr lang="en-GB" sz="2400">
                <a:latin typeface="Century Schoolbook" panose="02040604050505020304" pitchFamily="18" charset="0"/>
              </a:rPr>
              <a:t>an end that we desire for its own sake, not for some further purpose</a:t>
            </a:r>
          </a:p>
          <a:p>
            <a:pPr lvl="1"/>
            <a:r>
              <a:rPr lang="en-US" sz="1800">
                <a:latin typeface="Century Schoolbook" panose="02040604050505020304" pitchFamily="18" charset="0"/>
              </a:rPr>
              <a:t>Some final ends, e.g. pleasure, knowledge, we </a:t>
            </a:r>
            <a:r>
              <a:rPr lang="en-GB" sz="1800">
                <a:latin typeface="Century Schoolbook" panose="02040604050505020304" pitchFamily="18" charset="0"/>
              </a:rPr>
              <a:t>seek </a:t>
            </a:r>
            <a:r>
              <a:rPr lang="en-GB" sz="1800" i="1">
                <a:latin typeface="Century Schoolbook" panose="02040604050505020304" pitchFamily="18" charset="0"/>
              </a:rPr>
              <a:t>both</a:t>
            </a:r>
            <a:r>
              <a:rPr lang="en-GB" sz="1800">
                <a:latin typeface="Century Schoolbook" panose="02040604050505020304" pitchFamily="18" charset="0"/>
              </a:rPr>
              <a:t> for their own sake </a:t>
            </a:r>
            <a:r>
              <a:rPr lang="en-GB" sz="1800" i="1">
                <a:latin typeface="Century Schoolbook" panose="02040604050505020304" pitchFamily="18" charset="0"/>
              </a:rPr>
              <a:t>and</a:t>
            </a:r>
            <a:r>
              <a:rPr lang="en-GB" sz="1800">
                <a:latin typeface="Century Schoolbook" panose="02040604050505020304" pitchFamily="18" charset="0"/>
              </a:rPr>
              <a:t> for the sake of something else, viz. eudaimonia</a:t>
            </a:r>
          </a:p>
          <a:p>
            <a:pPr lvl="1"/>
            <a:r>
              <a:rPr lang="en-GB" sz="1800">
                <a:latin typeface="Century Schoolbook" panose="02040604050505020304" pitchFamily="18" charset="0"/>
              </a:rPr>
              <a:t>These other final ends are </a:t>
            </a:r>
            <a:r>
              <a:rPr lang="en-GB" sz="1800" b="1" i="1">
                <a:latin typeface="Century Schoolbook" panose="02040604050505020304" pitchFamily="18" charset="0"/>
              </a:rPr>
              <a:t>constituent parts</a:t>
            </a:r>
            <a:r>
              <a:rPr lang="en-GB" sz="1800" b="1">
                <a:latin typeface="Century Schoolbook" panose="02040604050505020304" pitchFamily="18" charset="0"/>
              </a:rPr>
              <a:t> </a:t>
            </a:r>
            <a:r>
              <a:rPr lang="en-GB" sz="1800">
                <a:latin typeface="Century Schoolbook" panose="02040604050505020304" pitchFamily="18" charset="0"/>
              </a:rPr>
              <a:t>of eudaimonia</a:t>
            </a:r>
            <a:endParaRPr lang="en-GB" sz="2000">
              <a:latin typeface="Century Schoolbook" panose="02040604050505020304" pitchFamily="18" charset="0"/>
            </a:endParaRPr>
          </a:p>
          <a:p>
            <a:pPr lvl="1"/>
            <a:r>
              <a:rPr lang="en-GB" sz="1800">
                <a:latin typeface="Century Schoolbook" panose="02040604050505020304" pitchFamily="18" charset="0"/>
              </a:rPr>
              <a:t>But only eudaimonia we seek for its own sake and no other purpose</a:t>
            </a:r>
            <a:endParaRPr lang="en-US" sz="1800">
              <a:latin typeface="Century Schoolbook" panose="02040604050505020304" pitchFamily="18" charset="0"/>
            </a:endParaRPr>
          </a:p>
          <a:p>
            <a:endParaRPr lang="en-GB" sz="2400">
              <a:latin typeface="Century Schoolbook" panose="02040604050505020304" pitchFamily="18" charset="0"/>
            </a:endParaRPr>
          </a:p>
          <a:p>
            <a:endParaRPr lang="en-US">
              <a:latin typeface="Century Schoolbook" panose="02040604050505020304" pitchFamily="18" charset="0"/>
            </a:endParaRPr>
          </a:p>
          <a:p>
            <a:pPr marL="457200" lvl="1" indent="0">
              <a:buNone/>
            </a:pPr>
            <a:endParaRPr lang="en-US" sz="2000">
              <a:latin typeface="Century Schoolbook" panose="02040604050505020304" pitchFamily="18" charset="0"/>
            </a:endParaRPr>
          </a:p>
          <a:p>
            <a:endParaRPr lang="en-US" sz="2400">
              <a:latin typeface="Century Schoolbook" panose="02040604050505020304" pitchFamily="18" charset="0"/>
            </a:endParaRPr>
          </a:p>
        </p:txBody>
      </p:sp>
      <p:sp>
        <p:nvSpPr>
          <p:cNvPr id="5" name="Rectangle 4">
            <a:extLst>
              <a:ext uri="{FF2B5EF4-FFF2-40B4-BE49-F238E27FC236}">
                <a16:creationId xmlns:a16="http://schemas.microsoft.com/office/drawing/2014/main" id="{9393BC69-F7E7-4976-8AEA-66BAF23D0E5D}"/>
              </a:ext>
            </a:extLst>
          </p:cNvPr>
          <p:cNvSpPr/>
          <p:nvPr/>
        </p:nvSpPr>
        <p:spPr>
          <a:xfrm>
            <a:off x="1001710" y="2270947"/>
            <a:ext cx="8301315" cy="369332"/>
          </a:xfrm>
          <a:prstGeom prst="rect">
            <a:avLst/>
          </a:prstGeom>
        </p:spPr>
        <p:txBody>
          <a:bodyPr wrap="square">
            <a:spAutoFit/>
          </a:bodyPr>
          <a:lstStyle/>
          <a:p>
            <a:pPr marL="285750" indent="-285750">
              <a:buFont typeface="Arial" panose="020B0604020202020204" pitchFamily="34" charset="0"/>
              <a:buChar char="•"/>
            </a:pPr>
            <a:r>
              <a:rPr lang="en-US">
                <a:latin typeface="Century Schoolbook" panose="02040604050505020304" pitchFamily="18" charset="0"/>
              </a:rPr>
              <a:t>Not pleasure: animals share in this, but there is more to a human life</a:t>
            </a:r>
          </a:p>
        </p:txBody>
      </p:sp>
    </p:spTree>
    <p:extLst>
      <p:ext uri="{BB962C8B-B14F-4D97-AF65-F5344CB8AC3E}">
        <p14:creationId xmlns:p14="http://schemas.microsoft.com/office/powerpoint/2010/main" val="692252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6">
                                            <p:txEl>
                                              <p:pRg st="8" end="8"/>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6">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6">
                                            <p:txEl>
                                              <p:pRg st="11" end="11"/>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6">
                                            <p:txEl>
                                              <p:pRg st="13" end="1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bldLvl="2"/>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8BDA0D-F80C-47ED-BF59-3CB8F5001DA6}"/>
              </a:ext>
            </a:extLst>
          </p:cNvPr>
          <p:cNvSpPr>
            <a:spLocks noGrp="1"/>
          </p:cNvSpPr>
          <p:nvPr>
            <p:ph type="title"/>
          </p:nvPr>
        </p:nvSpPr>
        <p:spPr>
          <a:xfrm>
            <a:off x="0" y="1"/>
            <a:ext cx="12192000" cy="914399"/>
          </a:xfrm>
        </p:spPr>
        <p:txBody>
          <a:bodyPr>
            <a:normAutofit/>
          </a:bodyPr>
          <a:lstStyle/>
          <a:p>
            <a:pPr algn="ctr"/>
            <a:r>
              <a:rPr lang="en-GB" sz="3200" u="sng">
                <a:latin typeface="Century Schoolbook" panose="02040604050505020304" pitchFamily="18" charset="0"/>
              </a:rPr>
              <a:t>The function argument</a:t>
            </a:r>
          </a:p>
        </p:txBody>
      </p:sp>
      <p:sp>
        <p:nvSpPr>
          <p:cNvPr id="7" name="Content Placeholder 2">
            <a:extLst>
              <a:ext uri="{FF2B5EF4-FFF2-40B4-BE49-F238E27FC236}">
                <a16:creationId xmlns:a16="http://schemas.microsoft.com/office/drawing/2014/main" id="{6C9DC05F-2A63-4FF8-A0D5-81F9FD392C53}"/>
              </a:ext>
            </a:extLst>
          </p:cNvPr>
          <p:cNvSpPr txBox="1">
            <a:spLocks/>
          </p:cNvSpPr>
          <p:nvPr/>
        </p:nvSpPr>
        <p:spPr>
          <a:xfrm>
            <a:off x="107372" y="1201002"/>
            <a:ext cx="5562811" cy="5453016"/>
          </a:xfrm>
          <a:prstGeom prst="rect">
            <a:avLst/>
          </a:prstGeom>
        </p:spPr>
        <p:txBody>
          <a:bodyPr vert="horz" lIns="91440" tIns="45720" rIns="91440" bIns="45720" rtlCol="0">
            <a:normAutofit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sz="1600" b="1" i="1">
                <a:latin typeface="Century Schoolbook" panose="02040604050505020304" pitchFamily="18" charset="0"/>
              </a:rPr>
              <a:t>Eudaimonia</a:t>
            </a:r>
            <a:r>
              <a:rPr lang="en-US" sz="1600" b="1">
                <a:latin typeface="Century Schoolbook" panose="02040604050505020304" pitchFamily="18" charset="0"/>
              </a:rPr>
              <a:t>: </a:t>
            </a:r>
            <a:r>
              <a:rPr lang="en-US" sz="1600">
                <a:latin typeface="Century Schoolbook" panose="02040604050505020304" pitchFamily="18" charset="0"/>
              </a:rPr>
              <a:t>living well, our final end</a:t>
            </a:r>
          </a:p>
          <a:p>
            <a:pPr marL="0" indent="0">
              <a:buNone/>
            </a:pPr>
            <a:endParaRPr lang="en-US" sz="1600">
              <a:latin typeface="Century Schoolbook" panose="02040604050505020304" pitchFamily="18" charset="0"/>
            </a:endParaRPr>
          </a:p>
          <a:p>
            <a:r>
              <a:rPr lang="en-US" sz="1600" b="1" i="1">
                <a:latin typeface="Century Schoolbook" panose="02040604050505020304" pitchFamily="18" charset="0"/>
              </a:rPr>
              <a:t>Ergon</a:t>
            </a:r>
            <a:r>
              <a:rPr lang="en-US" sz="1600">
                <a:latin typeface="Century Schoolbook" panose="02040604050505020304" pitchFamily="18" charset="0"/>
              </a:rPr>
              <a:t>: something’s function or characteristic form of activity (functioning rather than purpose)</a:t>
            </a:r>
          </a:p>
          <a:p>
            <a:endParaRPr lang="en-US" sz="1600">
              <a:latin typeface="Century Schoolbook" panose="02040604050505020304" pitchFamily="18" charset="0"/>
            </a:endParaRPr>
          </a:p>
          <a:p>
            <a:pPr marL="285750" indent="-285750"/>
            <a:r>
              <a:rPr lang="en-US" sz="1600">
                <a:latin typeface="Century Schoolbook" panose="02040604050505020304" pitchFamily="18" charset="0"/>
              </a:rPr>
              <a:t>An x is a good x </a:t>
            </a:r>
            <a:r>
              <a:rPr lang="en-GB" sz="1600">
                <a:latin typeface="Century Schoolbook" panose="02040604050505020304" pitchFamily="18" charset="0"/>
              </a:rPr>
              <a:t>when it performs its characteristic activity well (e.g. Good eyes see well; good knives cut well)</a:t>
            </a:r>
          </a:p>
          <a:p>
            <a:pPr marL="285750" indent="-285750"/>
            <a:endParaRPr lang="en-GB" sz="1600">
              <a:latin typeface="Century Schoolbook" panose="02040604050505020304" pitchFamily="18" charset="0"/>
            </a:endParaRPr>
          </a:p>
          <a:p>
            <a:pPr marL="285750" indent="-285750"/>
            <a:r>
              <a:rPr lang="en-GB" sz="1600" b="1" i="1">
                <a:latin typeface="Century Schoolbook" panose="02040604050505020304" pitchFamily="18" charset="0"/>
              </a:rPr>
              <a:t>Virtue</a:t>
            </a:r>
            <a:r>
              <a:rPr lang="en-GB" sz="1600">
                <a:latin typeface="Century Schoolbook" panose="02040604050505020304" pitchFamily="18" charset="0"/>
              </a:rPr>
              <a:t>: a quality that aids the fulfilment of a thing’s ergon (e.g. The focus of an eye; the sharpness of a knife)</a:t>
            </a:r>
          </a:p>
          <a:p>
            <a:pPr marL="285750" indent="-285750"/>
            <a:endParaRPr lang="en-GB" sz="1600">
              <a:latin typeface="Century Schoolbook" panose="02040604050505020304" pitchFamily="18" charset="0"/>
            </a:endParaRPr>
          </a:p>
          <a:p>
            <a:r>
              <a:rPr lang="en-US" sz="1600">
                <a:latin typeface="Century Schoolbook" panose="02040604050505020304" pitchFamily="18" charset="0"/>
              </a:rPr>
              <a:t>The good life involves virtue, pleasure and prosperity</a:t>
            </a:r>
          </a:p>
          <a:p>
            <a:pPr lvl="1"/>
            <a:r>
              <a:rPr lang="en-US" sz="1600" b="1">
                <a:latin typeface="Century Schoolbook" panose="02040604050505020304" pitchFamily="18" charset="0"/>
              </a:rPr>
              <a:t>Virtue</a:t>
            </a:r>
            <a:r>
              <a:rPr lang="en-US" sz="1600">
                <a:latin typeface="Century Schoolbook" panose="02040604050505020304" pitchFamily="18" charset="0"/>
              </a:rPr>
              <a:t>: Central to the account. We must act on virtue, not merely possess it.</a:t>
            </a:r>
          </a:p>
          <a:p>
            <a:pPr lvl="1"/>
            <a:r>
              <a:rPr lang="en-US" sz="1600" b="1">
                <a:latin typeface="Century Schoolbook" panose="02040604050505020304" pitchFamily="18" charset="0"/>
              </a:rPr>
              <a:t>Pleasure</a:t>
            </a:r>
            <a:r>
              <a:rPr lang="en-US" sz="1600">
                <a:latin typeface="Century Schoolbook" panose="02040604050505020304" pitchFamily="18" charset="0"/>
              </a:rPr>
              <a:t>: </a:t>
            </a:r>
            <a:r>
              <a:rPr lang="en-GB" sz="1600">
                <a:latin typeface="Century Schoolbook" panose="02040604050505020304" pitchFamily="18" charset="0"/>
              </a:rPr>
              <a:t>People find pleasant whatever it is that they love. A virtuous person loves living virtuously.</a:t>
            </a:r>
          </a:p>
          <a:p>
            <a:pPr lvl="1"/>
            <a:r>
              <a:rPr lang="en-GB" sz="1600" b="1">
                <a:latin typeface="Century Schoolbook" panose="02040604050505020304" pitchFamily="18" charset="0"/>
              </a:rPr>
              <a:t>Prosperity</a:t>
            </a:r>
            <a:r>
              <a:rPr lang="en-GB" sz="1600">
                <a:latin typeface="Century Schoolbook" panose="02040604050505020304" pitchFamily="18" charset="0"/>
              </a:rPr>
              <a:t>: In order to </a:t>
            </a:r>
            <a:r>
              <a:rPr lang="en-GB" sz="1600" i="1">
                <a:latin typeface="Century Schoolbook" panose="02040604050505020304" pitchFamily="18" charset="0"/>
              </a:rPr>
              <a:t>live</a:t>
            </a:r>
            <a:r>
              <a:rPr lang="en-GB" sz="1600">
                <a:latin typeface="Century Schoolbook" panose="02040604050505020304" pitchFamily="18" charset="0"/>
              </a:rPr>
              <a:t> virtuously, we will also need a certain amount of external goods. </a:t>
            </a:r>
            <a:endParaRPr lang="en-US" sz="1600">
              <a:latin typeface="Century Schoolbook" panose="02040604050505020304" pitchFamily="18" charset="0"/>
            </a:endParaRPr>
          </a:p>
          <a:p>
            <a:pPr marL="285750" indent="-285750"/>
            <a:endParaRPr lang="en-US" sz="1600">
              <a:latin typeface="Century Schoolbook" panose="02040604050505020304" pitchFamily="18" charset="0"/>
            </a:endParaRPr>
          </a:p>
          <a:p>
            <a:endParaRPr lang="en-US" sz="1600">
              <a:latin typeface="Century Schoolbook" panose="02040604050505020304" pitchFamily="18" charset="0"/>
            </a:endParaRPr>
          </a:p>
          <a:p>
            <a:pPr marL="0" indent="0">
              <a:buNone/>
            </a:pPr>
            <a:endParaRPr lang="en-US" sz="1600">
              <a:latin typeface="Century Schoolbook" panose="02040604050505020304" pitchFamily="18" charset="0"/>
            </a:endParaRPr>
          </a:p>
          <a:p>
            <a:endParaRPr lang="en-US" sz="1600">
              <a:latin typeface="Century Schoolbook" panose="02040604050505020304" pitchFamily="18" charset="0"/>
            </a:endParaRPr>
          </a:p>
        </p:txBody>
      </p:sp>
      <p:sp>
        <p:nvSpPr>
          <p:cNvPr id="3" name="Rectangle 2">
            <a:extLst>
              <a:ext uri="{FF2B5EF4-FFF2-40B4-BE49-F238E27FC236}">
                <a16:creationId xmlns:a16="http://schemas.microsoft.com/office/drawing/2014/main" id="{FA465E73-9714-48B1-8BFC-F743E4C3C197}"/>
              </a:ext>
            </a:extLst>
          </p:cNvPr>
          <p:cNvSpPr/>
          <p:nvPr/>
        </p:nvSpPr>
        <p:spPr>
          <a:xfrm>
            <a:off x="6044149" y="856356"/>
            <a:ext cx="6040482" cy="6278642"/>
          </a:xfrm>
          <a:prstGeom prst="rect">
            <a:avLst/>
          </a:prstGeom>
        </p:spPr>
        <p:txBody>
          <a:bodyPr wrap="square">
            <a:spAutoFit/>
          </a:bodyPr>
          <a:lstStyle/>
          <a:p>
            <a:r>
              <a:rPr lang="en-GB" sz="2400" b="1" u="sng">
                <a:latin typeface="Century Schoolbook" panose="02040604050505020304" pitchFamily="18" charset="0"/>
              </a:rPr>
              <a:t>The argument</a:t>
            </a:r>
          </a:p>
          <a:p>
            <a:endParaRPr lang="en-GB" b="1" u="sng">
              <a:latin typeface="Century Schoolbook" panose="02040604050505020304" pitchFamily="18" charset="0"/>
            </a:endParaRPr>
          </a:p>
          <a:p>
            <a:r>
              <a:rPr lang="en-GB">
                <a:latin typeface="Century Schoolbook" panose="02040604050505020304" pitchFamily="18" charset="0"/>
              </a:rPr>
              <a:t>P1: The characteristic function </a:t>
            </a:r>
            <a:r>
              <a:rPr lang="en-GB" i="1">
                <a:latin typeface="Century Schoolbook" panose="02040604050505020304" pitchFamily="18" charset="0"/>
              </a:rPr>
              <a:t>(</a:t>
            </a:r>
            <a:r>
              <a:rPr lang="en-GB" b="1" i="1">
                <a:latin typeface="Century Schoolbook" panose="02040604050505020304" pitchFamily="18" charset="0"/>
              </a:rPr>
              <a:t>ergon</a:t>
            </a:r>
            <a:r>
              <a:rPr lang="en-GB" i="1">
                <a:latin typeface="Century Schoolbook" panose="02040604050505020304" pitchFamily="18" charset="0"/>
              </a:rPr>
              <a:t>) </a:t>
            </a:r>
            <a:r>
              <a:rPr lang="en-GB">
                <a:latin typeface="Century Schoolbook" panose="02040604050505020304" pitchFamily="18" charset="0"/>
              </a:rPr>
              <a:t>of a human involves reasoning, since this alone is not shared with other living beings.</a:t>
            </a:r>
          </a:p>
          <a:p>
            <a:endParaRPr lang="en-GB">
              <a:latin typeface="Century Schoolbook" panose="02040604050505020304" pitchFamily="18" charset="0"/>
            </a:endParaRPr>
          </a:p>
          <a:p>
            <a:r>
              <a:rPr lang="en-GB">
                <a:latin typeface="Century Schoolbook" panose="02040604050505020304" pitchFamily="18" charset="0"/>
              </a:rPr>
              <a:t>P2: A good or excellent example of something does its function well</a:t>
            </a:r>
          </a:p>
          <a:p>
            <a:endParaRPr lang="en-GB">
              <a:latin typeface="Century Schoolbook" panose="02040604050505020304" pitchFamily="18" charset="0"/>
            </a:endParaRPr>
          </a:p>
          <a:p>
            <a:r>
              <a:rPr lang="en-GB">
                <a:latin typeface="Century Schoolbook" panose="02040604050505020304" pitchFamily="18" charset="0"/>
              </a:rPr>
              <a:t>C1: Therefore: a good or excellent person is one whose activity expresses reason well. </a:t>
            </a:r>
          </a:p>
          <a:p>
            <a:endParaRPr lang="en-GB">
              <a:latin typeface="Century Schoolbook" panose="02040604050505020304" pitchFamily="18" charset="0"/>
            </a:endParaRPr>
          </a:p>
          <a:p>
            <a:r>
              <a:rPr lang="en-GB">
                <a:latin typeface="Century Schoolbook" panose="02040604050505020304" pitchFamily="18" charset="0"/>
              </a:rPr>
              <a:t>P3:</a:t>
            </a:r>
            <a:r>
              <a:rPr lang="en-US">
                <a:latin typeface="Century Schoolbook" panose="02040604050505020304" pitchFamily="18" charset="0"/>
              </a:rPr>
              <a:t> Our </a:t>
            </a:r>
            <a:r>
              <a:rPr lang="en-US" b="1" i="1">
                <a:latin typeface="Century Schoolbook" panose="02040604050505020304" pitchFamily="18" charset="0"/>
              </a:rPr>
              <a:t>virtues</a:t>
            </a:r>
            <a:r>
              <a:rPr lang="en-US">
                <a:latin typeface="Century Schoolbook" panose="02040604050505020304" pitchFamily="18" charset="0"/>
              </a:rPr>
              <a:t> will be properties that enable us to do this well.</a:t>
            </a:r>
            <a:endParaRPr lang="en-GB">
              <a:latin typeface="Century Schoolbook" panose="02040604050505020304" pitchFamily="18" charset="0"/>
            </a:endParaRPr>
          </a:p>
          <a:p>
            <a:endParaRPr lang="en-GB">
              <a:latin typeface="Century Schoolbook" panose="02040604050505020304" pitchFamily="18" charset="0"/>
            </a:endParaRPr>
          </a:p>
          <a:p>
            <a:r>
              <a:rPr lang="en-GB">
                <a:latin typeface="Century Schoolbook" panose="02040604050505020304" pitchFamily="18" charset="0"/>
              </a:rPr>
              <a:t>C2: Therefore, the human good (</a:t>
            </a:r>
            <a:r>
              <a:rPr lang="en-GB" b="1" i="1">
                <a:latin typeface="Century Schoolbook" panose="02040604050505020304" pitchFamily="18" charset="0"/>
              </a:rPr>
              <a:t>eudaimonia</a:t>
            </a:r>
            <a:r>
              <a:rPr lang="en-GB">
                <a:latin typeface="Century Schoolbook" panose="02040604050505020304" pitchFamily="18" charset="0"/>
              </a:rPr>
              <a:t>) consists in activity of the soul which exhibits the virtues by being in accordance with (‘good’ or ‘right’) reason.</a:t>
            </a:r>
            <a:endParaRPr lang="en-US">
              <a:latin typeface="Century Schoolbook" panose="02040604050505020304" pitchFamily="18" charset="0"/>
            </a:endParaRPr>
          </a:p>
          <a:p>
            <a:endParaRPr lang="en-GB">
              <a:latin typeface="Century Schoolbook" panose="02040604050505020304" pitchFamily="18" charset="0"/>
            </a:endParaRPr>
          </a:p>
          <a:p>
            <a:r>
              <a:rPr lang="en-GB">
                <a:latin typeface="Century Schoolbook" panose="02040604050505020304" pitchFamily="18" charset="0"/>
              </a:rPr>
              <a:t>C3: Therefore, to live the good life (perform my function well), I should develop my virtues.</a:t>
            </a:r>
          </a:p>
          <a:p>
            <a:endParaRPr lang="en-GB">
              <a:latin typeface="Century Schoolbook" panose="02040604050505020304" pitchFamily="18" charset="0"/>
            </a:endParaRPr>
          </a:p>
        </p:txBody>
      </p:sp>
      <p:sp>
        <p:nvSpPr>
          <p:cNvPr id="10" name="Rectangle 9">
            <a:extLst>
              <a:ext uri="{FF2B5EF4-FFF2-40B4-BE49-F238E27FC236}">
                <a16:creationId xmlns:a16="http://schemas.microsoft.com/office/drawing/2014/main" id="{980B59A8-353F-4CF3-8A7F-D04930C5B837}"/>
              </a:ext>
            </a:extLst>
          </p:cNvPr>
          <p:cNvSpPr/>
          <p:nvPr/>
        </p:nvSpPr>
        <p:spPr>
          <a:xfrm>
            <a:off x="373965" y="725688"/>
            <a:ext cx="6096000" cy="461665"/>
          </a:xfrm>
          <a:prstGeom prst="rect">
            <a:avLst/>
          </a:prstGeom>
        </p:spPr>
        <p:txBody>
          <a:bodyPr>
            <a:spAutoFit/>
          </a:bodyPr>
          <a:lstStyle/>
          <a:p>
            <a:r>
              <a:rPr lang="en-GB" sz="2400" b="1" u="sng">
                <a:latin typeface="Century Schoolbook" panose="02040604050505020304" pitchFamily="18" charset="0"/>
              </a:rPr>
              <a:t>Key ideas</a:t>
            </a:r>
            <a:endParaRPr lang="en-US" sz="2400" b="1" u="sng">
              <a:latin typeface="Century Schoolbook" panose="02040604050505020304" pitchFamily="18" charset="0"/>
            </a:endParaRPr>
          </a:p>
        </p:txBody>
      </p:sp>
      <p:cxnSp>
        <p:nvCxnSpPr>
          <p:cNvPr id="13" name="Straight Connector 12">
            <a:extLst>
              <a:ext uri="{FF2B5EF4-FFF2-40B4-BE49-F238E27FC236}">
                <a16:creationId xmlns:a16="http://schemas.microsoft.com/office/drawing/2014/main" id="{B7492D7E-C234-4079-BC2B-6C81AD81C770}"/>
              </a:ext>
            </a:extLst>
          </p:cNvPr>
          <p:cNvCxnSpPr/>
          <p:nvPr/>
        </p:nvCxnSpPr>
        <p:spPr>
          <a:xfrm>
            <a:off x="5852160" y="725688"/>
            <a:ext cx="0" cy="6132311"/>
          </a:xfrm>
          <a:prstGeom prst="line">
            <a:avLst/>
          </a:prstGeom>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3112770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7">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7">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7">
                                            <p:txEl>
                                              <p:pRg st="10" end="10"/>
                                            </p:tx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73965" y="264110"/>
            <a:ext cx="11456963" cy="6441489"/>
          </a:xfrm>
        </p:spPr>
        <p:txBody>
          <a:bodyPr>
            <a:noAutofit/>
          </a:bodyPr>
          <a:lstStyle/>
          <a:p>
            <a:pPr marL="0" indent="0" algn="ctr">
              <a:buNone/>
            </a:pPr>
            <a:r>
              <a:rPr lang="en-US" u="sng">
                <a:latin typeface="Century Schoolbook" panose="02040604050505020304" pitchFamily="18" charset="0"/>
              </a:rPr>
              <a:t>Philosophy and Eudaimonia</a:t>
            </a:r>
          </a:p>
          <a:p>
            <a:pPr marL="0" indent="0">
              <a:buNone/>
            </a:pPr>
            <a:endParaRPr lang="en-US" sz="200">
              <a:latin typeface="Century Schoolbook" panose="02040604050505020304" pitchFamily="18" charset="0"/>
            </a:endParaRPr>
          </a:p>
          <a:p>
            <a:r>
              <a:rPr lang="en-US" sz="1600">
                <a:latin typeface="Century Schoolbook" panose="02040604050505020304" pitchFamily="18" charset="0"/>
              </a:rPr>
              <a:t>Theoretical reason – the contemplation of truth – is the ‘highest’ activity of human beings</a:t>
            </a:r>
          </a:p>
          <a:p>
            <a:pPr lvl="1"/>
            <a:r>
              <a:rPr lang="en-US" sz="1600">
                <a:latin typeface="Century Schoolbook" panose="02040604050505020304" pitchFamily="18" charset="0"/>
              </a:rPr>
              <a:t>Other animals also consider and act on what is best for themselves (practical reason). But they do not contemplate general truths.</a:t>
            </a:r>
          </a:p>
          <a:p>
            <a:pPr marL="457200" lvl="1" indent="0">
              <a:buNone/>
            </a:pPr>
            <a:endParaRPr lang="en-US" sz="1600">
              <a:latin typeface="Century Schoolbook" panose="02040604050505020304" pitchFamily="18" charset="0"/>
            </a:endParaRPr>
          </a:p>
          <a:p>
            <a:r>
              <a:rPr lang="en-US" sz="1600">
                <a:latin typeface="Century Schoolbook" panose="02040604050505020304" pitchFamily="18" charset="0"/>
              </a:rPr>
              <a:t>Eudaimonia must include excellence in this activity, which is philosophy</a:t>
            </a:r>
          </a:p>
          <a:p>
            <a:pPr marL="0" indent="0">
              <a:buNone/>
            </a:pPr>
            <a:endParaRPr lang="en-US" sz="1600">
              <a:latin typeface="Century Schoolbook" panose="02040604050505020304" pitchFamily="18" charset="0"/>
            </a:endParaRPr>
          </a:p>
          <a:p>
            <a:r>
              <a:rPr lang="en-US" sz="1600">
                <a:latin typeface="Century Schoolbook" panose="02040604050505020304" pitchFamily="18" charset="0"/>
              </a:rPr>
              <a:t>This activity is best </a:t>
            </a:r>
            <a:r>
              <a:rPr lang="en-GB" sz="1600">
                <a:latin typeface="Century Schoolbook" panose="02040604050505020304" pitchFamily="18" charset="0"/>
              </a:rPr>
              <a:t>because:</a:t>
            </a:r>
          </a:p>
          <a:p>
            <a:pPr lvl="2"/>
            <a:r>
              <a:rPr lang="en-GB" sz="1600">
                <a:latin typeface="Century Schoolbook" panose="02040604050505020304" pitchFamily="18" charset="0"/>
              </a:rPr>
              <a:t>Theoretical reason is the best thing in us, and what we most </a:t>
            </a:r>
            <a:r>
              <a:rPr lang="en-GB" sz="1600" i="1">
                <a:latin typeface="Century Schoolbook" panose="02040604050505020304" pitchFamily="18" charset="0"/>
              </a:rPr>
              <a:t>are</a:t>
            </a:r>
            <a:r>
              <a:rPr lang="en-GB" sz="1600">
                <a:latin typeface="Century Schoolbook" panose="02040604050505020304" pitchFamily="18" charset="0"/>
              </a:rPr>
              <a:t>. With it, we contemplate what is best (the greatest, most wonderful and most divine things in the universe)</a:t>
            </a:r>
          </a:p>
          <a:p>
            <a:pPr lvl="2"/>
            <a:r>
              <a:rPr lang="en-GB" sz="1600">
                <a:latin typeface="Century Schoolbook" panose="02040604050505020304" pitchFamily="18" charset="0"/>
              </a:rPr>
              <a:t>We are able to undertake this activity more continuously than any other activity, so it leads to the most continuously happy life</a:t>
            </a:r>
          </a:p>
          <a:p>
            <a:pPr lvl="2"/>
            <a:r>
              <a:rPr lang="en-GB" sz="1600">
                <a:latin typeface="Century Schoolbook" panose="02040604050505020304" pitchFamily="18" charset="0"/>
              </a:rPr>
              <a:t>Its pleasures are most pure and enduring, unlike pleasures of the body. It is the most self-sufficient activity. Nothing further arises from it (it is knowledge for its own sake), and we need fewer external goods for this than for any other virtuous activity.</a:t>
            </a:r>
          </a:p>
          <a:p>
            <a:endParaRPr lang="en-GB" sz="1600">
              <a:latin typeface="Century Schoolbook" panose="02040604050505020304" pitchFamily="18" charset="0"/>
            </a:endParaRPr>
          </a:p>
          <a:p>
            <a:r>
              <a:rPr lang="en-US" sz="1600">
                <a:latin typeface="Century Schoolbook" panose="02040604050505020304" pitchFamily="18" charset="0"/>
              </a:rPr>
              <a:t>The best and most pleasant life is, therefore, a life of reason.</a:t>
            </a:r>
          </a:p>
          <a:p>
            <a:r>
              <a:rPr lang="en-US" sz="1600">
                <a:latin typeface="Century Schoolbook" panose="02040604050505020304" pitchFamily="18" charset="0"/>
              </a:rPr>
              <a:t>While we should strive to live a life of philosophy, we require more than this: </a:t>
            </a:r>
          </a:p>
          <a:p>
            <a:pPr lvl="1"/>
            <a:r>
              <a:rPr lang="en-US" sz="1600">
                <a:latin typeface="Century Schoolbook" panose="02040604050505020304" pitchFamily="18" charset="0"/>
              </a:rPr>
              <a:t>We have bodies, desires, emotions and live with others</a:t>
            </a:r>
          </a:p>
          <a:p>
            <a:pPr lvl="1"/>
            <a:r>
              <a:rPr lang="en-US" sz="1600">
                <a:latin typeface="Century Schoolbook" panose="02040604050505020304" pitchFamily="18" charset="0"/>
              </a:rPr>
              <a:t>Philosophy is not sufficient for eudaimonia, we also need the virtues</a:t>
            </a:r>
          </a:p>
          <a:p>
            <a:r>
              <a:rPr lang="en-US" sz="1600">
                <a:latin typeface="Century Schoolbook" panose="02040604050505020304" pitchFamily="18" charset="0"/>
              </a:rPr>
              <a:t>For all this, we require some external goods (health, wealth, good fortune)</a:t>
            </a:r>
          </a:p>
        </p:txBody>
      </p:sp>
      <p:pic>
        <p:nvPicPr>
          <p:cNvPr id="1026" name="Picture 2" descr="Maslow's Hierarchy of Needs | Simply Psychology">
            <a:extLst>
              <a:ext uri="{FF2B5EF4-FFF2-40B4-BE49-F238E27FC236}">
                <a16:creationId xmlns:a16="http://schemas.microsoft.com/office/drawing/2014/main" id="{C3475E8D-D9D1-4116-A5E5-C002B1A005C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72450" y="4709230"/>
            <a:ext cx="3971925" cy="2196396"/>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9" end="9"/>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13" end="13"/>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
                                            <p:txEl>
                                              <p:pRg st="14" end="14"/>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3">
                                            <p:txEl>
                                              <p:pRg st="15" end="1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EA9AD0-CE73-4A69-90AF-88E4F8906140}"/>
              </a:ext>
            </a:extLst>
          </p:cNvPr>
          <p:cNvSpPr>
            <a:spLocks noGrp="1"/>
          </p:cNvSpPr>
          <p:nvPr>
            <p:ph idx="1"/>
          </p:nvPr>
        </p:nvSpPr>
        <p:spPr>
          <a:xfrm>
            <a:off x="124859" y="274982"/>
            <a:ext cx="11563558" cy="6308035"/>
          </a:xfrm>
        </p:spPr>
        <p:txBody>
          <a:bodyPr>
            <a:normAutofit/>
          </a:bodyPr>
          <a:lstStyle/>
          <a:p>
            <a:pPr marL="0" indent="0" algn="ctr">
              <a:buNone/>
            </a:pPr>
            <a:r>
              <a:rPr lang="en-US" sz="3600" u="sng">
                <a:latin typeface="Century Schoolbook" panose="02040604050505020304" pitchFamily="18" charset="0"/>
              </a:rPr>
              <a:t>What is a moral virtue?</a:t>
            </a:r>
          </a:p>
          <a:p>
            <a:endParaRPr lang="en-US" sz="1000" u="sng">
              <a:latin typeface="Century Schoolbook" panose="02040604050505020304" pitchFamily="18" charset="0"/>
            </a:endParaRPr>
          </a:p>
          <a:p>
            <a:r>
              <a:rPr lang="en-US">
                <a:latin typeface="Century Schoolbook" panose="02040604050505020304" pitchFamily="18" charset="0"/>
              </a:rPr>
              <a:t>Aristotle: a moral virtue is a state of character by which you ‘stand well’ in relation to your desires, emotions and choices:</a:t>
            </a:r>
          </a:p>
          <a:p>
            <a:pPr marL="0" indent="0">
              <a:buNone/>
            </a:pPr>
            <a:endParaRPr lang="en-US">
              <a:latin typeface="Century Schoolbook" panose="02040604050505020304" pitchFamily="18" charset="0"/>
            </a:endParaRPr>
          </a:p>
          <a:p>
            <a:pPr lvl="1"/>
            <a:r>
              <a:rPr lang="en-GB" sz="2000">
                <a:latin typeface="Century Schoolbook" panose="02040604050505020304" pitchFamily="18" charset="0"/>
              </a:rPr>
              <a:t>A character trait is a disposition relating to how one feels, thinks, reacts etc. in different situations, e.g. short-tempered, generous</a:t>
            </a:r>
          </a:p>
          <a:p>
            <a:pPr marL="457200" lvl="1" indent="0">
              <a:buNone/>
            </a:pPr>
            <a:endParaRPr lang="en-GB">
              <a:latin typeface="Century Schoolbook" panose="02040604050505020304" pitchFamily="18" charset="0"/>
            </a:endParaRPr>
          </a:p>
          <a:p>
            <a:pPr lvl="1"/>
            <a:endParaRPr lang="en-GB">
              <a:latin typeface="Century Schoolbook" panose="02040604050505020304" pitchFamily="18" charset="0"/>
            </a:endParaRPr>
          </a:p>
          <a:p>
            <a:endParaRPr lang="en-GB">
              <a:latin typeface="Century Schoolbook" panose="02040604050505020304" pitchFamily="18" charset="0"/>
            </a:endParaRPr>
          </a:p>
          <a:p>
            <a:endParaRPr lang="en-GB">
              <a:latin typeface="Century Schoolbook" panose="02040604050505020304" pitchFamily="18" charset="0"/>
            </a:endParaRPr>
          </a:p>
          <a:p>
            <a:pPr lvl="1"/>
            <a:endParaRPr lang="en-GB">
              <a:latin typeface="Century Schoolbook" panose="02040604050505020304" pitchFamily="18" charset="0"/>
            </a:endParaRPr>
          </a:p>
          <a:p>
            <a:pPr lvl="1"/>
            <a:endParaRPr lang="en-GB">
              <a:latin typeface="Century Schoolbook" panose="02040604050505020304" pitchFamily="18" charset="0"/>
            </a:endParaRPr>
          </a:p>
          <a:p>
            <a:endParaRPr lang="en-GB">
              <a:latin typeface="Century Schoolbook" panose="02040604050505020304" pitchFamily="18" charset="0"/>
            </a:endParaRPr>
          </a:p>
        </p:txBody>
      </p:sp>
      <p:pic>
        <p:nvPicPr>
          <p:cNvPr id="2" name="Picture 1">
            <a:extLst>
              <a:ext uri="{FF2B5EF4-FFF2-40B4-BE49-F238E27FC236}">
                <a16:creationId xmlns:a16="http://schemas.microsoft.com/office/drawing/2014/main" id="{4C1A309C-B825-4FB8-8769-ABA8102246DD}"/>
              </a:ext>
            </a:extLst>
          </p:cNvPr>
          <p:cNvPicPr>
            <a:picLocks noChangeAspect="1"/>
          </p:cNvPicPr>
          <p:nvPr/>
        </p:nvPicPr>
        <p:blipFill>
          <a:blip r:embed="rId2"/>
          <a:stretch>
            <a:fillRect/>
          </a:stretch>
        </p:blipFill>
        <p:spPr>
          <a:xfrm>
            <a:off x="5600148" y="3122072"/>
            <a:ext cx="5819775" cy="3067050"/>
          </a:xfrm>
          <a:prstGeom prst="rect">
            <a:avLst/>
          </a:prstGeom>
        </p:spPr>
      </p:pic>
      <p:sp>
        <p:nvSpPr>
          <p:cNvPr id="4" name="Rectangle 3">
            <a:extLst>
              <a:ext uri="{FF2B5EF4-FFF2-40B4-BE49-F238E27FC236}">
                <a16:creationId xmlns:a16="http://schemas.microsoft.com/office/drawing/2014/main" id="{4E825CA6-4FBA-40CA-9319-FD011C701E81}"/>
              </a:ext>
            </a:extLst>
          </p:cNvPr>
          <p:cNvSpPr/>
          <p:nvPr/>
        </p:nvSpPr>
        <p:spPr>
          <a:xfrm>
            <a:off x="96723" y="3471202"/>
            <a:ext cx="5234932" cy="2862322"/>
          </a:xfrm>
          <a:prstGeom prst="rect">
            <a:avLst/>
          </a:prstGeom>
        </p:spPr>
        <p:txBody>
          <a:bodyPr wrap="square">
            <a:spAutoFit/>
          </a:bodyPr>
          <a:lstStyle/>
          <a:p>
            <a:pPr marL="742950" lvl="1" indent="-285750">
              <a:buFont typeface="Arial" panose="020B0604020202020204" pitchFamily="34" charset="0"/>
              <a:buChar char="•"/>
            </a:pPr>
            <a:r>
              <a:rPr lang="en-GB" sz="2000">
                <a:latin typeface="Century Schoolbook" panose="02040604050505020304" pitchFamily="18" charset="0"/>
              </a:rPr>
              <a:t>Character traits are more stable and long-lived than mental states like moods and desires. They can change over a lifetime, but are central to being the person one is.</a:t>
            </a:r>
          </a:p>
          <a:p>
            <a:pPr marL="742950" lvl="1" indent="-285750">
              <a:buFont typeface="Arial" panose="020B0604020202020204" pitchFamily="34" charset="0"/>
              <a:buChar char="•"/>
            </a:pPr>
            <a:endParaRPr lang="en-GB" sz="2000">
              <a:latin typeface="Century Schoolbook" panose="02040604050505020304" pitchFamily="18" charset="0"/>
            </a:endParaRPr>
          </a:p>
          <a:p>
            <a:pPr marL="742950" lvl="1" indent="-285750">
              <a:buFont typeface="Arial" panose="020B0604020202020204" pitchFamily="34" charset="0"/>
              <a:buChar char="•"/>
            </a:pPr>
            <a:r>
              <a:rPr lang="en-GB" sz="2000">
                <a:latin typeface="Century Schoolbook" panose="02040604050505020304" pitchFamily="18" charset="0"/>
              </a:rPr>
              <a:t>A virtue is a disposition to feel, desire and choose ‘well’</a:t>
            </a:r>
          </a:p>
          <a:p>
            <a:pPr marL="742950" lvl="1" indent="-285750">
              <a:buFont typeface="Arial" panose="020B0604020202020204" pitchFamily="34" charset="0"/>
              <a:buChar char="•"/>
            </a:pPr>
            <a:endParaRPr lang="en-GB" sz="2000">
              <a:latin typeface="Century Schoolbook" panose="02040604050505020304" pitchFamily="18" charset="0"/>
            </a:endParaRPr>
          </a:p>
        </p:txBody>
      </p:sp>
    </p:spTree>
    <p:extLst>
      <p:ext uri="{BB962C8B-B14F-4D97-AF65-F5344CB8AC3E}">
        <p14:creationId xmlns:p14="http://schemas.microsoft.com/office/powerpoint/2010/main" val="39787032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EA9AD0-CE73-4A69-90AF-88E4F8906140}"/>
              </a:ext>
            </a:extLst>
          </p:cNvPr>
          <p:cNvSpPr>
            <a:spLocks noGrp="1"/>
          </p:cNvSpPr>
          <p:nvPr>
            <p:ph idx="1"/>
          </p:nvPr>
        </p:nvSpPr>
        <p:spPr>
          <a:xfrm>
            <a:off x="124859" y="274982"/>
            <a:ext cx="11563558" cy="6308035"/>
          </a:xfrm>
        </p:spPr>
        <p:txBody>
          <a:bodyPr>
            <a:normAutofit/>
          </a:bodyPr>
          <a:lstStyle/>
          <a:p>
            <a:pPr marL="0" indent="0" algn="ctr">
              <a:buNone/>
            </a:pPr>
            <a:r>
              <a:rPr lang="en-US" sz="4300">
                <a:latin typeface="Century Schoolbook" panose="02040604050505020304" pitchFamily="18" charset="0"/>
              </a:rPr>
              <a:t>‘</a:t>
            </a:r>
            <a:r>
              <a:rPr lang="en-US" sz="4300" u="sng">
                <a:latin typeface="Century Schoolbook" panose="02040604050505020304" pitchFamily="18" charset="0"/>
              </a:rPr>
              <a:t>Doctrine of the mean’</a:t>
            </a:r>
          </a:p>
          <a:p>
            <a:endParaRPr lang="en-US" sz="2400">
              <a:latin typeface="Century Schoolbook" panose="02040604050505020304" pitchFamily="18" charset="0"/>
            </a:endParaRPr>
          </a:p>
          <a:p>
            <a:pPr marL="285750" indent="-285750"/>
            <a:r>
              <a:rPr lang="en-US" sz="2400">
                <a:latin typeface="Century Schoolbook" panose="02040604050505020304" pitchFamily="18" charset="0"/>
              </a:rPr>
              <a:t>Virtues and virtuous actions lie between ‘intermediate’ between two vices of ‘too much’ and ‘too little’</a:t>
            </a:r>
            <a:endParaRPr lang="en-US">
              <a:latin typeface="Century Schoolbook" panose="02040604050505020304" pitchFamily="18" charset="0"/>
            </a:endParaRPr>
          </a:p>
          <a:p>
            <a:pPr marL="800100" lvl="3" indent="-342900"/>
            <a:endParaRPr lang="en-US">
              <a:latin typeface="Century Schoolbook" panose="02040604050505020304" pitchFamily="18" charset="0"/>
            </a:endParaRPr>
          </a:p>
          <a:p>
            <a:pPr marL="800100" lvl="3" indent="-342900"/>
            <a:endParaRPr lang="en-US">
              <a:latin typeface="Century Schoolbook" panose="02040604050505020304" pitchFamily="18" charset="0"/>
            </a:endParaRPr>
          </a:p>
          <a:p>
            <a:pPr marL="800100" lvl="3" indent="-342900"/>
            <a:endParaRPr lang="en-US">
              <a:latin typeface="Century Schoolbook" panose="02040604050505020304" pitchFamily="18" charset="0"/>
            </a:endParaRPr>
          </a:p>
          <a:p>
            <a:pPr marL="800100" lvl="3" indent="-342900"/>
            <a:endParaRPr lang="en-US">
              <a:latin typeface="Century Schoolbook" panose="02040604050505020304" pitchFamily="18" charset="0"/>
            </a:endParaRPr>
          </a:p>
          <a:p>
            <a:pPr marL="800100" lvl="3" indent="-342900"/>
            <a:endParaRPr lang="en-US">
              <a:latin typeface="Century Schoolbook" panose="02040604050505020304" pitchFamily="18" charset="0"/>
            </a:endParaRPr>
          </a:p>
          <a:p>
            <a:pPr marL="285750" indent="-285750"/>
            <a:r>
              <a:rPr lang="en-US" sz="2400">
                <a:latin typeface="Century Schoolbook" panose="02040604050505020304" pitchFamily="18" charset="0"/>
              </a:rPr>
              <a:t>Not arithmetical</a:t>
            </a:r>
          </a:p>
          <a:p>
            <a:pPr marL="800100" lvl="3" indent="-342900"/>
            <a:r>
              <a:rPr lang="en-GB">
                <a:latin typeface="Century Schoolbook" panose="02040604050505020304" pitchFamily="18" charset="0"/>
              </a:rPr>
              <a:t>‘to feel [desires and emotions] at the right times, with reference to the right objects, towards the right people, with the right motive, and in the right way’</a:t>
            </a:r>
          </a:p>
          <a:p>
            <a:pPr marL="0" indent="0">
              <a:buNone/>
            </a:pPr>
            <a:endParaRPr lang="en-US" sz="2400">
              <a:latin typeface="Century Schoolbook" panose="02040604050505020304" pitchFamily="18" charset="0"/>
            </a:endParaRPr>
          </a:p>
          <a:p>
            <a:pPr marL="285750" indent="-285750"/>
            <a:r>
              <a:rPr lang="en-US" sz="2400">
                <a:latin typeface="Century Schoolbook" panose="02040604050505020304" pitchFamily="18" charset="0"/>
              </a:rPr>
              <a:t>This is NOT the same as ‘moderation’ on all occasions. E.g. virtue of anger does not mean only ever being moderately angry, it means being the appropriate level of angry.</a:t>
            </a:r>
          </a:p>
          <a:p>
            <a:pPr marL="285750" indent="-285750"/>
            <a:endParaRPr lang="en-US" sz="2400">
              <a:latin typeface="Century Schoolbook" panose="02040604050505020304" pitchFamily="18" charset="0"/>
            </a:endParaRPr>
          </a:p>
          <a:p>
            <a:pPr marL="285750" indent="-285750"/>
            <a:endParaRPr lang="en-US" sz="2400">
              <a:latin typeface="Century Schoolbook" panose="02040604050505020304" pitchFamily="18" charset="0"/>
            </a:endParaRPr>
          </a:p>
          <a:p>
            <a:endParaRPr lang="en-GB">
              <a:latin typeface="Century Schoolbook" panose="02040604050505020304" pitchFamily="18" charset="0"/>
            </a:endParaRPr>
          </a:p>
          <a:p>
            <a:pPr lvl="1"/>
            <a:endParaRPr lang="en-GB">
              <a:latin typeface="Century Schoolbook" panose="02040604050505020304" pitchFamily="18" charset="0"/>
            </a:endParaRPr>
          </a:p>
          <a:p>
            <a:pPr lvl="1"/>
            <a:endParaRPr lang="en-GB">
              <a:latin typeface="Century Schoolbook" panose="02040604050505020304" pitchFamily="18" charset="0"/>
            </a:endParaRPr>
          </a:p>
          <a:p>
            <a:endParaRPr lang="en-GB">
              <a:latin typeface="Century Schoolbook" panose="02040604050505020304" pitchFamily="18" charset="0"/>
            </a:endParaRPr>
          </a:p>
        </p:txBody>
      </p:sp>
      <p:pic>
        <p:nvPicPr>
          <p:cNvPr id="8" name="Picture 7">
            <a:extLst>
              <a:ext uri="{FF2B5EF4-FFF2-40B4-BE49-F238E27FC236}">
                <a16:creationId xmlns:a16="http://schemas.microsoft.com/office/drawing/2014/main" id="{7939A735-2DB0-44A9-A763-3646BDAA9739}"/>
              </a:ext>
            </a:extLst>
          </p:cNvPr>
          <p:cNvPicPr>
            <a:picLocks noChangeAspect="1"/>
          </p:cNvPicPr>
          <p:nvPr/>
        </p:nvPicPr>
        <p:blipFill>
          <a:blip r:embed="rId2"/>
          <a:stretch>
            <a:fillRect/>
          </a:stretch>
        </p:blipFill>
        <p:spPr>
          <a:xfrm>
            <a:off x="1926366" y="2177410"/>
            <a:ext cx="7960544" cy="1448537"/>
          </a:xfrm>
          <a:prstGeom prst="rect">
            <a:avLst/>
          </a:prstGeom>
        </p:spPr>
      </p:pic>
    </p:spTree>
    <p:extLst>
      <p:ext uri="{BB962C8B-B14F-4D97-AF65-F5344CB8AC3E}">
        <p14:creationId xmlns:p14="http://schemas.microsoft.com/office/powerpoint/2010/main" val="197815564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2030" y="215203"/>
            <a:ext cx="10515600" cy="858223"/>
          </a:xfrm>
        </p:spPr>
        <p:txBody>
          <a:bodyPr>
            <a:normAutofit/>
          </a:bodyPr>
          <a:lstStyle/>
          <a:p>
            <a:pPr algn="ctr"/>
            <a:r>
              <a:rPr lang="en-US" sz="3600" u="sng">
                <a:latin typeface="Century Schoolbook" panose="02040604050505020304" pitchFamily="18" charset="0"/>
              </a:rPr>
              <a:t>Practical wisdom</a:t>
            </a:r>
            <a:endParaRPr lang="en-US" u="sng">
              <a:latin typeface="Century Schoolbook" panose="02040604050505020304" pitchFamily="18" charset="0"/>
            </a:endParaRPr>
          </a:p>
        </p:txBody>
      </p:sp>
      <p:sp>
        <p:nvSpPr>
          <p:cNvPr id="3" name="Content Placeholder 2"/>
          <p:cNvSpPr>
            <a:spLocks noGrp="1"/>
          </p:cNvSpPr>
          <p:nvPr>
            <p:ph idx="1"/>
          </p:nvPr>
        </p:nvSpPr>
        <p:spPr>
          <a:xfrm>
            <a:off x="422030" y="1073426"/>
            <a:ext cx="10515600" cy="4351338"/>
          </a:xfrm>
        </p:spPr>
        <p:txBody>
          <a:bodyPr>
            <a:noAutofit/>
          </a:bodyPr>
          <a:lstStyle/>
          <a:p>
            <a:r>
              <a:rPr lang="en-US">
                <a:latin typeface="Century Schoolbook" panose="02040604050505020304" pitchFamily="18" charset="0"/>
              </a:rPr>
              <a:t>Practical wisdom – an intellectual virtue – helps us know what the right time, object, person, motive and way is</a:t>
            </a:r>
          </a:p>
          <a:p>
            <a:pPr marL="457200" lvl="1" indent="0">
              <a:buNone/>
            </a:pPr>
            <a:endParaRPr lang="en-US">
              <a:latin typeface="Century Schoolbook" panose="02040604050505020304" pitchFamily="18" charset="0"/>
            </a:endParaRPr>
          </a:p>
          <a:p>
            <a:r>
              <a:rPr lang="en-US">
                <a:latin typeface="Century Schoolbook" panose="02040604050505020304" pitchFamily="18" charset="0"/>
              </a:rPr>
              <a:t>A virtue, then, </a:t>
            </a:r>
            <a:r>
              <a:rPr lang="en-GB">
                <a:latin typeface="Century Schoolbook" panose="02040604050505020304" pitchFamily="18" charset="0"/>
              </a:rPr>
              <a:t>‘a state of character concerned with choice, lying in the mean, i.e. the mean relative to us, this being determined by a rational principle, and by that principle by which the person of practical wisdom would determine it’</a:t>
            </a:r>
          </a:p>
          <a:p>
            <a:endParaRPr lang="en-GB">
              <a:latin typeface="Century Schoolbook" panose="02040604050505020304" pitchFamily="18" charset="0"/>
            </a:endParaRPr>
          </a:p>
          <a:p>
            <a:r>
              <a:rPr lang="en-GB">
                <a:latin typeface="Century Schoolbook" panose="02040604050505020304" pitchFamily="18" charset="0"/>
              </a:rPr>
              <a:t>So, what is ‘truly’ pleasant is what is pleasant to the virtuous person. It is these pleasures that form part of eudaimonia. People who are not virtuous may get pleasure from other activities, but such pleasure is not good or ‘truly’ pleasant.</a:t>
            </a:r>
            <a:endParaRPr lang="en-GB" u="sng">
              <a:latin typeface="Century Schoolbook" panose="02040604050505020304" pitchFamily="18" charset="0"/>
            </a:endParaRPr>
          </a:p>
          <a:p>
            <a:endParaRPr lang="en-US">
              <a:latin typeface="Century Schoolbook" panose="02040604050505020304" pitchFamily="18" charset="0"/>
            </a:endParaRPr>
          </a:p>
          <a:p>
            <a:endParaRPr lang="en-US">
              <a:latin typeface="Century Schoolbook" panose="02040604050505020304" pitchFamily="18" charset="0"/>
            </a:endParaRPr>
          </a:p>
        </p:txBody>
      </p:sp>
    </p:spTree>
    <p:extLst>
      <p:ext uri="{BB962C8B-B14F-4D97-AF65-F5344CB8AC3E}">
        <p14:creationId xmlns:p14="http://schemas.microsoft.com/office/powerpoint/2010/main" val="16716687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F8F498-FE67-479E-ADC4-E5300D4C7405}"/>
              </a:ext>
            </a:extLst>
          </p:cNvPr>
          <p:cNvSpPr>
            <a:spLocks noGrp="1"/>
          </p:cNvSpPr>
          <p:nvPr>
            <p:ph type="title"/>
          </p:nvPr>
        </p:nvSpPr>
        <p:spPr>
          <a:xfrm>
            <a:off x="215348" y="-72232"/>
            <a:ext cx="11685104" cy="1325563"/>
          </a:xfrm>
        </p:spPr>
        <p:txBody>
          <a:bodyPr/>
          <a:lstStyle/>
          <a:p>
            <a:pPr algn="ctr"/>
            <a:r>
              <a:rPr lang="en-GB" u="sng">
                <a:latin typeface="Century Schoolbook" panose="02040604050505020304" pitchFamily="18" charset="0"/>
              </a:rPr>
              <a:t>Acquiring virtues – Skill analogy</a:t>
            </a:r>
          </a:p>
        </p:txBody>
      </p:sp>
      <p:sp>
        <p:nvSpPr>
          <p:cNvPr id="3" name="Content Placeholder 2">
            <a:extLst>
              <a:ext uri="{FF2B5EF4-FFF2-40B4-BE49-F238E27FC236}">
                <a16:creationId xmlns:a16="http://schemas.microsoft.com/office/drawing/2014/main" id="{A9CED17B-E5E0-46FC-9061-0255A94B7717}"/>
              </a:ext>
            </a:extLst>
          </p:cNvPr>
          <p:cNvSpPr>
            <a:spLocks noGrp="1"/>
          </p:cNvSpPr>
          <p:nvPr>
            <p:ph idx="1"/>
          </p:nvPr>
        </p:nvSpPr>
        <p:spPr>
          <a:xfrm>
            <a:off x="215348" y="1253330"/>
            <a:ext cx="11685104" cy="5425765"/>
          </a:xfrm>
        </p:spPr>
        <p:txBody>
          <a:bodyPr>
            <a:normAutofit fontScale="70000" lnSpcReduction="20000"/>
          </a:bodyPr>
          <a:lstStyle/>
          <a:p>
            <a:r>
              <a:rPr lang="en-GB">
                <a:latin typeface="Century Schoolbook" panose="02040604050505020304" pitchFamily="18" charset="0"/>
              </a:rPr>
              <a:t>We acquire virtues of character through the habits we form during our upbringing.</a:t>
            </a:r>
          </a:p>
          <a:p>
            <a:pPr lvl="1"/>
            <a:r>
              <a:rPr lang="en-GB">
                <a:latin typeface="Century Schoolbook" panose="02040604050505020304" pitchFamily="18" charset="0"/>
              </a:rPr>
              <a:t>Virtues can’t simply be ‘taught’ – there are no moral child prodigies</a:t>
            </a:r>
            <a:br>
              <a:rPr lang="en-GB">
                <a:latin typeface="Century Schoolbook" panose="02040604050505020304" pitchFamily="18" charset="0"/>
              </a:rPr>
            </a:br>
            <a:endParaRPr lang="en-GB">
              <a:latin typeface="Century Schoolbook" panose="02040604050505020304" pitchFamily="18" charset="0"/>
            </a:endParaRPr>
          </a:p>
          <a:p>
            <a:r>
              <a:rPr lang="en-GB">
                <a:latin typeface="Century Schoolbook" panose="02040604050505020304" pitchFamily="18" charset="0"/>
              </a:rPr>
              <a:t>We are not virtuous ‘by nature’, but become virtuous by practising</a:t>
            </a:r>
          </a:p>
          <a:p>
            <a:pPr lvl="1"/>
            <a:r>
              <a:rPr lang="en-GB">
                <a:latin typeface="Century Schoolbook" panose="02040604050505020304" pitchFamily="18" charset="0"/>
              </a:rPr>
              <a:t>Like learning to play a musical instrument</a:t>
            </a:r>
          </a:p>
          <a:p>
            <a:pPr lvl="1"/>
            <a:r>
              <a:rPr lang="en-GB">
                <a:latin typeface="Century Schoolbook" panose="02040604050505020304" pitchFamily="18" charset="0"/>
              </a:rPr>
              <a:t>So we become just by doing just acts</a:t>
            </a:r>
          </a:p>
          <a:p>
            <a:pPr lvl="1"/>
            <a:endParaRPr lang="en-GB">
              <a:latin typeface="Century Schoolbook" panose="02040604050505020304" pitchFamily="18" charset="0"/>
            </a:endParaRPr>
          </a:p>
          <a:p>
            <a:r>
              <a:rPr lang="en-US">
                <a:latin typeface="Century Schoolbook" panose="02040604050505020304" pitchFamily="18" charset="0"/>
              </a:rPr>
              <a:t>We develop virtues like we develop practical skills</a:t>
            </a:r>
          </a:p>
          <a:p>
            <a:pPr lvl="1"/>
            <a:r>
              <a:rPr lang="en-US">
                <a:latin typeface="Century Schoolbook" panose="02040604050505020304" pitchFamily="18" charset="0"/>
              </a:rPr>
              <a:t>Practice, not just theory, is needed</a:t>
            </a:r>
          </a:p>
          <a:p>
            <a:endParaRPr lang="en-GB">
              <a:latin typeface="Century Schoolbook" panose="02040604050505020304" pitchFamily="18" charset="0"/>
            </a:endParaRPr>
          </a:p>
          <a:p>
            <a:r>
              <a:rPr lang="en-GB">
                <a:latin typeface="Century Schoolbook" panose="02040604050505020304" pitchFamily="18" charset="0"/>
              </a:rPr>
              <a:t>The aim is to learn to think for oneself</a:t>
            </a:r>
          </a:p>
          <a:p>
            <a:pPr lvl="1"/>
            <a:r>
              <a:rPr lang="en-GB">
                <a:latin typeface="Century Schoolbook" panose="02040604050505020304" pitchFamily="18" charset="0"/>
              </a:rPr>
              <a:t>The expert has moved from following rules to developing a highly attuned sensitivity to each situation, they know why a particular response is most appropriate in a particular situation (practical wisdom)</a:t>
            </a:r>
          </a:p>
          <a:p>
            <a:pPr marL="457200" lvl="1" indent="0">
              <a:buNone/>
            </a:pPr>
            <a:endParaRPr lang="en-GB">
              <a:latin typeface="Century Schoolbook" panose="02040604050505020304" pitchFamily="18" charset="0"/>
            </a:endParaRPr>
          </a:p>
          <a:p>
            <a:r>
              <a:rPr lang="en-GB">
                <a:latin typeface="Century Schoolbook" panose="02040604050505020304" pitchFamily="18" charset="0"/>
              </a:rPr>
              <a:t>So, a fully virtuous action</a:t>
            </a:r>
          </a:p>
          <a:p>
            <a:pPr lvl="1"/>
            <a:r>
              <a:rPr lang="en-GB">
                <a:latin typeface="Century Schoolbook" panose="02040604050505020304" pitchFamily="18" charset="0"/>
              </a:rPr>
              <a:t>know what you are doing, </a:t>
            </a:r>
          </a:p>
          <a:p>
            <a:pPr lvl="1"/>
            <a:r>
              <a:rPr lang="en-GB">
                <a:latin typeface="Century Schoolbook" panose="02040604050505020304" pitchFamily="18" charset="0"/>
              </a:rPr>
              <a:t>chooses the act for its own sake</a:t>
            </a:r>
          </a:p>
          <a:p>
            <a:pPr lvl="1"/>
            <a:r>
              <a:rPr lang="en-GB">
                <a:latin typeface="Century Schoolbook" panose="02040604050505020304" pitchFamily="18" charset="0"/>
              </a:rPr>
              <a:t>choose from a firm and unchangeable character</a:t>
            </a:r>
          </a:p>
          <a:p>
            <a:pPr lvl="1"/>
            <a:endParaRPr lang="en-GB">
              <a:latin typeface="Century Schoolbook" panose="02040604050505020304" pitchFamily="18" charset="0"/>
            </a:endParaRPr>
          </a:p>
          <a:p>
            <a:r>
              <a:rPr lang="en-GB">
                <a:latin typeface="Century Schoolbook" panose="02040604050505020304" pitchFamily="18" charset="0"/>
              </a:rPr>
              <a:t>As we become just, we understand what justice is and choose it because it is just</a:t>
            </a:r>
          </a:p>
          <a:p>
            <a:pPr marL="457200" lvl="1" indent="0">
              <a:buNone/>
            </a:pPr>
            <a:endParaRPr lang="en-GB">
              <a:latin typeface="Century Schoolbook" panose="02040604050505020304" pitchFamily="18" charset="0"/>
            </a:endParaRPr>
          </a:p>
        </p:txBody>
      </p:sp>
    </p:spTree>
    <p:extLst>
      <p:ext uri="{BB962C8B-B14F-4D97-AF65-F5344CB8AC3E}">
        <p14:creationId xmlns:p14="http://schemas.microsoft.com/office/powerpoint/2010/main" val="83603408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0CD23B-A921-4A87-8BFC-C07A7A87C790}"/>
              </a:ext>
            </a:extLst>
          </p:cNvPr>
          <p:cNvSpPr>
            <a:spLocks noGrp="1"/>
          </p:cNvSpPr>
          <p:nvPr>
            <p:ph type="title"/>
          </p:nvPr>
        </p:nvSpPr>
        <p:spPr>
          <a:xfrm>
            <a:off x="838200" y="206100"/>
            <a:ext cx="10515600" cy="589032"/>
          </a:xfrm>
        </p:spPr>
        <p:txBody>
          <a:bodyPr>
            <a:normAutofit fontScale="90000"/>
          </a:bodyPr>
          <a:lstStyle/>
          <a:p>
            <a:pPr algn="ctr"/>
            <a:r>
              <a:rPr lang="en-US" u="sng">
                <a:latin typeface="Century Schoolbook" panose="02040604050505020304" pitchFamily="18" charset="0"/>
              </a:rPr>
              <a:t>Voluntary and involuntary actions</a:t>
            </a:r>
            <a:endParaRPr lang="en-GB" u="sng">
              <a:latin typeface="Century Schoolbook" panose="02040604050505020304" pitchFamily="18" charset="0"/>
            </a:endParaRPr>
          </a:p>
        </p:txBody>
      </p:sp>
      <p:sp>
        <p:nvSpPr>
          <p:cNvPr id="3" name="Content Placeholder 2">
            <a:extLst>
              <a:ext uri="{FF2B5EF4-FFF2-40B4-BE49-F238E27FC236}">
                <a16:creationId xmlns:a16="http://schemas.microsoft.com/office/drawing/2014/main" id="{21886605-27AD-4CC2-B32D-6201E9868BA3}"/>
              </a:ext>
            </a:extLst>
          </p:cNvPr>
          <p:cNvSpPr>
            <a:spLocks noGrp="1"/>
          </p:cNvSpPr>
          <p:nvPr>
            <p:ph idx="1"/>
          </p:nvPr>
        </p:nvSpPr>
        <p:spPr>
          <a:xfrm>
            <a:off x="377687" y="1139687"/>
            <a:ext cx="11436626" cy="5512213"/>
          </a:xfrm>
        </p:spPr>
        <p:txBody>
          <a:bodyPr>
            <a:normAutofit fontScale="62500" lnSpcReduction="20000"/>
          </a:bodyPr>
          <a:lstStyle/>
          <a:p>
            <a:r>
              <a:rPr lang="en-US" b="1">
                <a:latin typeface="Century Schoolbook" panose="02040604050505020304" pitchFamily="18" charset="0"/>
              </a:rPr>
              <a:t>Involuntary actions: </a:t>
            </a:r>
            <a:r>
              <a:rPr lang="en-US">
                <a:latin typeface="Century Schoolbook" panose="02040604050505020304" pitchFamily="18" charset="0"/>
              </a:rPr>
              <a:t>an action caused by force</a:t>
            </a:r>
          </a:p>
          <a:p>
            <a:endParaRPr lang="en-US">
              <a:latin typeface="Century Schoolbook" panose="02040604050505020304" pitchFamily="18" charset="0"/>
            </a:endParaRPr>
          </a:p>
          <a:p>
            <a:r>
              <a:rPr lang="en-US">
                <a:latin typeface="Century Schoolbook" panose="02040604050505020304" pitchFamily="18" charset="0"/>
              </a:rPr>
              <a:t>Whether an action done from ignorance is </a:t>
            </a:r>
            <a:r>
              <a:rPr lang="en-US" b="1">
                <a:latin typeface="Century Schoolbook" panose="02040604050505020304" pitchFamily="18" charset="0"/>
              </a:rPr>
              <a:t>involuntary</a:t>
            </a:r>
            <a:r>
              <a:rPr lang="en-US">
                <a:latin typeface="Century Schoolbook" panose="02040604050505020304" pitchFamily="18" charset="0"/>
              </a:rPr>
              <a:t> or ‘</a:t>
            </a:r>
            <a:r>
              <a:rPr lang="en-US" b="1">
                <a:latin typeface="Century Schoolbook" panose="02040604050505020304" pitchFamily="18" charset="0"/>
              </a:rPr>
              <a:t>not voluntary</a:t>
            </a:r>
            <a:r>
              <a:rPr lang="en-US">
                <a:latin typeface="Century Schoolbook" panose="02040604050505020304" pitchFamily="18" charset="0"/>
              </a:rPr>
              <a:t>’ depends on regret </a:t>
            </a:r>
            <a:r>
              <a:rPr lang="en-US" sz="2100">
                <a:latin typeface="Century Schoolbook" panose="02040604050505020304" pitchFamily="18" charset="0"/>
              </a:rPr>
              <a:t>(e.g. Stepping on someone’s foot and caring or not caring)</a:t>
            </a:r>
          </a:p>
          <a:p>
            <a:endParaRPr lang="en-US" b="1">
              <a:latin typeface="Century Schoolbook" panose="02040604050505020304" pitchFamily="18" charset="0"/>
            </a:endParaRPr>
          </a:p>
          <a:p>
            <a:r>
              <a:rPr lang="en-US" b="1">
                <a:latin typeface="Century Schoolbook" panose="02040604050505020304" pitchFamily="18" charset="0"/>
              </a:rPr>
              <a:t>Voluntary actions</a:t>
            </a:r>
            <a:r>
              <a:rPr lang="en-US">
                <a:latin typeface="Century Schoolbook" panose="02040604050505020304" pitchFamily="18" charset="0"/>
              </a:rPr>
              <a:t>: we know what we are doing and we bring it about ourselves</a:t>
            </a:r>
          </a:p>
          <a:p>
            <a:pPr lvl="1"/>
            <a:r>
              <a:rPr lang="en-US">
                <a:latin typeface="Century Schoolbook" panose="02040604050505020304" pitchFamily="18" charset="0"/>
              </a:rPr>
              <a:t>Actions done from desire or emotion are still voluntary</a:t>
            </a:r>
          </a:p>
          <a:p>
            <a:endParaRPr lang="en-US">
              <a:latin typeface="Century Schoolbook" panose="02040604050505020304" pitchFamily="18" charset="0"/>
            </a:endParaRPr>
          </a:p>
          <a:p>
            <a:r>
              <a:rPr lang="en-US">
                <a:latin typeface="Century Schoolbook" panose="02040604050505020304" pitchFamily="18" charset="0"/>
              </a:rPr>
              <a:t>Everything </a:t>
            </a:r>
            <a:r>
              <a:rPr lang="en-GB">
                <a:latin typeface="Century Schoolbook" panose="02040604050505020304" pitchFamily="18" charset="0"/>
              </a:rPr>
              <a:t>we choose to do is voluntary, but not everything voluntary is chosen</a:t>
            </a:r>
          </a:p>
          <a:p>
            <a:pPr lvl="1"/>
            <a:r>
              <a:rPr lang="en-GB">
                <a:latin typeface="Century Schoolbook" panose="02040604050505020304" pitchFamily="18" charset="0"/>
              </a:rPr>
              <a:t>E.g. the actions of children</a:t>
            </a:r>
          </a:p>
          <a:p>
            <a:pPr lvl="1"/>
            <a:endParaRPr lang="en-GB">
              <a:latin typeface="Century Schoolbook" panose="02040604050505020304" pitchFamily="18" charset="0"/>
            </a:endParaRPr>
          </a:p>
          <a:p>
            <a:r>
              <a:rPr lang="en-GB" b="1">
                <a:latin typeface="Century Schoolbook" panose="02040604050505020304" pitchFamily="18" charset="0"/>
              </a:rPr>
              <a:t>Choice</a:t>
            </a:r>
            <a:r>
              <a:rPr lang="en-GB">
                <a:latin typeface="Century Schoolbook" panose="02040604050505020304" pitchFamily="18" charset="0"/>
              </a:rPr>
              <a:t>: what we decide upon as a result of </a:t>
            </a:r>
            <a:r>
              <a:rPr lang="en-GB" i="1">
                <a:latin typeface="Century Schoolbook" panose="02040604050505020304" pitchFamily="18" charset="0"/>
              </a:rPr>
              <a:t>deliberation</a:t>
            </a:r>
          </a:p>
          <a:p>
            <a:endParaRPr lang="en-GB" i="1">
              <a:latin typeface="Century Schoolbook" panose="02040604050505020304" pitchFamily="18" charset="0"/>
            </a:endParaRPr>
          </a:p>
          <a:p>
            <a:r>
              <a:rPr lang="en-GB" b="1">
                <a:latin typeface="Century Schoolbook" panose="02040604050505020304" pitchFamily="18" charset="0"/>
              </a:rPr>
              <a:t>Deliberation:</a:t>
            </a:r>
            <a:r>
              <a:rPr lang="en-GB">
                <a:latin typeface="Century Schoolbook" panose="02040604050505020304" pitchFamily="18" charset="0"/>
              </a:rPr>
              <a:t> is reasoning about what we can change</a:t>
            </a:r>
          </a:p>
          <a:p>
            <a:pPr lvl="1"/>
            <a:r>
              <a:rPr lang="en-GB">
                <a:latin typeface="Century Schoolbook" panose="02040604050505020304" pitchFamily="18" charset="0"/>
              </a:rPr>
              <a:t>Esp. where we need to act not from habit but differently on different occasions</a:t>
            </a:r>
          </a:p>
          <a:p>
            <a:endParaRPr lang="en-US">
              <a:latin typeface="Century Schoolbook" panose="02040604050505020304" pitchFamily="18" charset="0"/>
            </a:endParaRPr>
          </a:p>
          <a:p>
            <a:r>
              <a:rPr lang="en-US">
                <a:latin typeface="Century Schoolbook" panose="02040604050505020304" pitchFamily="18" charset="0"/>
              </a:rPr>
              <a:t>Acting IN ignorance (e.g. drunk) = voluntary</a:t>
            </a:r>
          </a:p>
          <a:p>
            <a:endParaRPr lang="en-US">
              <a:latin typeface="Century Schoolbook" panose="02040604050505020304" pitchFamily="18" charset="0"/>
            </a:endParaRPr>
          </a:p>
          <a:p>
            <a:r>
              <a:rPr lang="en-US">
                <a:latin typeface="Century Schoolbook" panose="02040604050505020304" pitchFamily="18" charset="0"/>
              </a:rPr>
              <a:t>Acting FROM ignorance (not having relevant information) = not voluntary</a:t>
            </a:r>
          </a:p>
          <a:p>
            <a:endParaRPr lang="en-GB">
              <a:latin typeface="Century Schoolbook" panose="02040604050505020304" pitchFamily="18" charset="0"/>
            </a:endParaRPr>
          </a:p>
        </p:txBody>
      </p:sp>
      <p:sp>
        <p:nvSpPr>
          <p:cNvPr id="4" name="Rectangle 3">
            <a:extLst>
              <a:ext uri="{FF2B5EF4-FFF2-40B4-BE49-F238E27FC236}">
                <a16:creationId xmlns:a16="http://schemas.microsoft.com/office/drawing/2014/main" id="{AD5E96F3-394D-4FAB-906F-15C86C287484}"/>
              </a:ext>
            </a:extLst>
          </p:cNvPr>
          <p:cNvSpPr/>
          <p:nvPr/>
        </p:nvSpPr>
        <p:spPr>
          <a:xfrm>
            <a:off x="8741945" y="5440882"/>
            <a:ext cx="466794" cy="1107996"/>
          </a:xfrm>
          <a:prstGeom prst="rect">
            <a:avLst/>
          </a:prstGeom>
        </p:spPr>
        <p:txBody>
          <a:bodyPr wrap="none">
            <a:spAutoFit/>
          </a:bodyPr>
          <a:lstStyle/>
          <a:p>
            <a:r>
              <a:rPr lang="en-US" sz="6600">
                <a:latin typeface="Century Schoolbook" panose="02040604050505020304" pitchFamily="18" charset="0"/>
              </a:rPr>
              <a:t>{</a:t>
            </a:r>
            <a:endParaRPr lang="en-GB" sz="6600"/>
          </a:p>
        </p:txBody>
      </p:sp>
      <p:sp>
        <p:nvSpPr>
          <p:cNvPr id="5" name="Rectangle 4">
            <a:extLst>
              <a:ext uri="{FF2B5EF4-FFF2-40B4-BE49-F238E27FC236}">
                <a16:creationId xmlns:a16="http://schemas.microsoft.com/office/drawing/2014/main" id="{CDC62004-D987-4171-88EF-7D0FEB9AD8C8}"/>
              </a:ext>
            </a:extLst>
          </p:cNvPr>
          <p:cNvSpPr/>
          <p:nvPr/>
        </p:nvSpPr>
        <p:spPr>
          <a:xfrm>
            <a:off x="9105688" y="5836718"/>
            <a:ext cx="2573140" cy="369332"/>
          </a:xfrm>
          <a:prstGeom prst="rect">
            <a:avLst/>
          </a:prstGeom>
        </p:spPr>
        <p:txBody>
          <a:bodyPr wrap="none">
            <a:spAutoFit/>
          </a:bodyPr>
          <a:lstStyle/>
          <a:p>
            <a:r>
              <a:rPr lang="en-US">
                <a:latin typeface="Century Schoolbook" panose="02040604050505020304" pitchFamily="18" charset="0"/>
              </a:rPr>
              <a:t>According to Aristotle </a:t>
            </a:r>
            <a:endParaRPr lang="en-GB"/>
          </a:p>
        </p:txBody>
      </p:sp>
      <p:sp>
        <p:nvSpPr>
          <p:cNvPr id="6" name="Rectangle 5">
            <a:extLst>
              <a:ext uri="{FF2B5EF4-FFF2-40B4-BE49-F238E27FC236}">
                <a16:creationId xmlns:a16="http://schemas.microsoft.com/office/drawing/2014/main" id="{65F7C6B4-C527-41C6-A63C-CB5A5417928E}"/>
              </a:ext>
            </a:extLst>
          </p:cNvPr>
          <p:cNvSpPr/>
          <p:nvPr/>
        </p:nvSpPr>
        <p:spPr>
          <a:xfrm>
            <a:off x="9105688" y="2183150"/>
            <a:ext cx="1034257" cy="3154710"/>
          </a:xfrm>
          <a:prstGeom prst="rect">
            <a:avLst/>
          </a:prstGeom>
        </p:spPr>
        <p:txBody>
          <a:bodyPr wrap="none">
            <a:spAutoFit/>
          </a:bodyPr>
          <a:lstStyle/>
          <a:p>
            <a:r>
              <a:rPr lang="en-US" sz="19900">
                <a:latin typeface="Century Schoolbook" panose="02040604050505020304" pitchFamily="18" charset="0"/>
              </a:rPr>
              <a:t>{</a:t>
            </a:r>
            <a:endParaRPr lang="en-GB" sz="19900"/>
          </a:p>
        </p:txBody>
      </p:sp>
      <p:sp>
        <p:nvSpPr>
          <p:cNvPr id="7" name="Rectangle 6">
            <a:extLst>
              <a:ext uri="{FF2B5EF4-FFF2-40B4-BE49-F238E27FC236}">
                <a16:creationId xmlns:a16="http://schemas.microsoft.com/office/drawing/2014/main" id="{27694EC1-A1C1-4A96-A3D8-0EBC22DC3A72}"/>
              </a:ext>
            </a:extLst>
          </p:cNvPr>
          <p:cNvSpPr/>
          <p:nvPr/>
        </p:nvSpPr>
        <p:spPr>
          <a:xfrm>
            <a:off x="9690559" y="3737631"/>
            <a:ext cx="2592376" cy="369332"/>
          </a:xfrm>
          <a:prstGeom prst="rect">
            <a:avLst/>
          </a:prstGeom>
        </p:spPr>
        <p:txBody>
          <a:bodyPr wrap="none">
            <a:spAutoFit/>
          </a:bodyPr>
          <a:lstStyle/>
          <a:p>
            <a:r>
              <a:rPr lang="en-US">
                <a:latin typeface="Century Schoolbook" panose="02040604050505020304" pitchFamily="18" charset="0"/>
              </a:rPr>
              <a:t>= moral responsibility</a:t>
            </a:r>
          </a:p>
        </p:txBody>
      </p:sp>
    </p:spTree>
    <p:extLst>
      <p:ext uri="{BB962C8B-B14F-4D97-AF65-F5344CB8AC3E}">
        <p14:creationId xmlns:p14="http://schemas.microsoft.com/office/powerpoint/2010/main" val="13505563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8A27C2E9D1E394AAE415FCEE4F658E7" ma:contentTypeVersion="13" ma:contentTypeDescription="Create a new document." ma:contentTypeScope="" ma:versionID="a8658ab944f941480d07da6ffbf674b2">
  <xsd:schema xmlns:xsd="http://www.w3.org/2001/XMLSchema" xmlns:xs="http://www.w3.org/2001/XMLSchema" xmlns:p="http://schemas.microsoft.com/office/2006/metadata/properties" xmlns:ns3="43e08dc7-fa22-41e0-b11c-7c4dd6a2ef12" xmlns:ns4="58498328-7555-4e96-91fd-da0b1f259ef5" targetNamespace="http://schemas.microsoft.com/office/2006/metadata/properties" ma:root="true" ma:fieldsID="f8f1ce7d9ca31426b30578f0e07865a0" ns3:_="" ns4:_="">
    <xsd:import namespace="43e08dc7-fa22-41e0-b11c-7c4dd6a2ef12"/>
    <xsd:import namespace="58498328-7555-4e96-91fd-da0b1f259ef5"/>
    <xsd:element name="properties">
      <xsd:complexType>
        <xsd:sequence>
          <xsd:element name="documentManagement">
            <xsd:complexType>
              <xsd:all>
                <xsd:element ref="ns3:MediaServiceMetadata" minOccurs="0"/>
                <xsd:element ref="ns3:MediaServiceFastMetadata" minOccurs="0"/>
                <xsd:element ref="ns3:MediaServiceDateTaken" minOccurs="0"/>
                <xsd:element ref="ns4:SharedWithUsers" minOccurs="0"/>
                <xsd:element ref="ns4:SharedWithDetails" minOccurs="0"/>
                <xsd:element ref="ns4:SharingHintHash" minOccurs="0"/>
                <xsd:element ref="ns3:MediaServiceAutoTags" minOccurs="0"/>
                <xsd:element ref="ns3:MediaServiceLocation" minOccurs="0"/>
                <xsd:element ref="ns3:MediaServiceOCR" minOccurs="0"/>
                <xsd:element ref="ns3:MediaServiceGenerationTime" minOccurs="0"/>
                <xsd:element ref="ns3:MediaServiceEventHashCode" minOccurs="0"/>
                <xsd:element ref="ns3:MediaServiceAutoKeyPoints" minOccurs="0"/>
                <xsd:element ref="ns3: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3e08dc7-fa22-41e0-b11c-7c4dd6a2ef12" elementFormDefault="qualified">
    <xsd:import namespace="http://schemas.microsoft.com/office/2006/documentManagement/types"/>
    <xsd:import namespace="http://schemas.microsoft.com/office/infopath/2007/PartnerControls"/>
    <xsd:element name="MediaServiceMetadata" ma:index="8" nillable="true" ma:displayName="MediaServiceMetadata" ma:description="" ma:hidden="true" ma:internalName="MediaServiceMetadata" ma:readOnly="true">
      <xsd:simpleType>
        <xsd:restriction base="dms:Note"/>
      </xsd:simpleType>
    </xsd:element>
    <xsd:element name="MediaServiceFastMetadata" ma:index="9" nillable="true" ma:displayName="MediaServiceFastMetadata" ma:description="" ma:hidden="true" ma:internalName="MediaServiceFastMetadata" ma:readOnly="true">
      <xsd:simpleType>
        <xsd:restriction base="dms:Note"/>
      </xsd:simpleType>
    </xsd:element>
    <xsd:element name="MediaServiceDateTaken" ma:index="10" nillable="true" ma:displayName="MediaServiceDateTaken" ma:description="" ma:hidden="true" ma:internalName="MediaServiceDateTaken" ma:readOnly="true">
      <xsd:simpleType>
        <xsd:restriction base="dms:Text"/>
      </xsd:simpleType>
    </xsd:element>
    <xsd:element name="MediaServiceAutoTags" ma:index="14" nillable="true" ma:displayName="MediaServiceAutoTags" ma:description="" ma:internalName="MediaServiceAutoTags" ma:readOnly="true">
      <xsd:simpleType>
        <xsd:restriction base="dms:Text"/>
      </xsd:simpleType>
    </xsd:element>
    <xsd:element name="MediaServiceLocation" ma:index="15" nillable="true" ma:displayName="MediaServiceLocation" ma:descrip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8498328-7555-4e96-91fd-da0b1f259ef5" elementFormDefault="qualified">
    <xsd:import namespace="http://schemas.microsoft.com/office/2006/documentManagement/types"/>
    <xsd:import namespace="http://schemas.microsoft.com/office/infopath/2007/PartnerControls"/>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description="" ma:internalName="SharedWithDetails" ma:readOnly="true">
      <xsd:simpleType>
        <xsd:restriction base="dms:Note">
          <xsd:maxLength value="255"/>
        </xsd:restriction>
      </xsd:simpleType>
    </xsd:element>
    <xsd:element name="SharingHintHash" ma:index="13" nillable="true" ma:displayName="Sharing Hint Hash" ma:description=""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949677D-2F21-4AF1-AA73-920295EEAB66}">
  <ds:schemaRefs>
    <ds:schemaRef ds:uri="http://schemas.microsoft.com/office/2006/metadata/properties"/>
    <ds:schemaRef ds:uri="http://schemas.microsoft.com/office/infopath/2007/PartnerControls"/>
  </ds:schemaRefs>
</ds:datastoreItem>
</file>

<file path=customXml/itemProps2.xml><?xml version="1.0" encoding="utf-8"?>
<ds:datastoreItem xmlns:ds="http://schemas.openxmlformats.org/officeDocument/2006/customXml" ds:itemID="{9797A3AF-0295-475C-8D83-16FA2A3844A4}">
  <ds:schemaRefs>
    <ds:schemaRef ds:uri="43e08dc7-fa22-41e0-b11c-7c4dd6a2ef12"/>
    <ds:schemaRef ds:uri="58498328-7555-4e96-91fd-da0b1f259ef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92E4092B-7EEB-48BE-88EC-B8F58F9CFE4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Application>Microsoft Office PowerPoint</Application>
  <PresentationFormat>Widescreen</PresentationFormat>
  <Slides>16</Slides>
  <Notes>0</Notes>
  <HiddenSlides>0</HiddenSlide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Aristotelian Virtue Ethics</vt:lpstr>
      <vt:lpstr>Eudaimonia</vt:lpstr>
      <vt:lpstr>The function argument</vt:lpstr>
      <vt:lpstr>PowerPoint Presentation</vt:lpstr>
      <vt:lpstr>PowerPoint Presentation</vt:lpstr>
      <vt:lpstr>PowerPoint Presentation</vt:lpstr>
      <vt:lpstr>Practical wisdom</vt:lpstr>
      <vt:lpstr>Acquiring virtues – Skill analogy</vt:lpstr>
      <vt:lpstr>Voluntary and involuntary actions</vt:lpstr>
      <vt:lpstr>Aristotle: Bad people act voluntarily</vt:lpstr>
      <vt:lpstr>Objection 1: Guidance on how to act</vt:lpstr>
      <vt:lpstr>PowerPoint Presentation</vt:lpstr>
      <vt:lpstr>Objection 3: Circularity</vt:lpstr>
      <vt:lpstr>PowerPoint Presentation</vt:lpstr>
      <vt:lpstr>Objection 4: Virtue and Eudaimonia</vt:lpstr>
      <vt:lpstr>Objection 4: Virtue and Eudaimonia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Daniel Reeves</dc:creator>
  <cp:revision>1</cp:revision>
  <dcterms:created xsi:type="dcterms:W3CDTF">2020-03-26T12:05:02Z</dcterms:created>
  <dcterms:modified xsi:type="dcterms:W3CDTF">2022-03-16T09:46:19Z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0x01010098A27C2E9D1E394AAE415FCEE4F658E7</vt:lpwstr>
  </property>
</Properties>
</file>