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7" r:id="rId2"/>
    <p:sldId id="308" r:id="rId3"/>
    <p:sldId id="309" r:id="rId4"/>
    <p:sldId id="310" r:id="rId5"/>
    <p:sldId id="311" r:id="rId6"/>
    <p:sldId id="312" r:id="rId7"/>
    <p:sldId id="313" r:id="rId8"/>
    <p:sldId id="314" r:id="rId9"/>
    <p:sldId id="315" r:id="rId10"/>
    <p:sldId id="316" r:id="rId11"/>
    <p:sldId id="317" r:id="rId12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010" autoAdjust="0"/>
  </p:normalViewPr>
  <p:slideViewPr>
    <p:cSldViewPr>
      <p:cViewPr varScale="1">
        <p:scale>
          <a:sx n="80" d="100"/>
          <a:sy n="80" d="100"/>
        </p:scale>
        <p:origin x="1450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409C8A-F4F2-464F-BB22-4DE89B61CA4A}" type="datetimeFigureOut">
              <a:rPr lang="en-GB" smtClean="0"/>
              <a:t>12/02/2021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4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6D37B3-9822-478A-9A6E-CA3079838A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20028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5DEC18-2412-4B6F-A2DE-08D016921ECA}" type="datetimeFigureOut">
              <a:rPr lang="en-GB" smtClean="0"/>
              <a:t>12/02/2021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E80E7D-474B-4E58-B83E-8AA1FF7601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36977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-108520" y="6525344"/>
            <a:ext cx="1800767" cy="379589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© Nichola Wilkin 2012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44408" y="6547146"/>
            <a:ext cx="683568" cy="350310"/>
          </a:xfrm>
          <a:prstGeom prst="rect">
            <a:avLst/>
          </a:prstGeom>
        </p:spPr>
        <p:txBody>
          <a:bodyPr/>
          <a:lstStyle/>
          <a:p>
            <a:fld id="{525555F4-47BE-4721-8CA0-7B59355C00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01716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-108520" y="6525344"/>
            <a:ext cx="1800767" cy="379589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© Nichola Wilkin 2012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44408" y="6547146"/>
            <a:ext cx="683568" cy="350310"/>
          </a:xfrm>
          <a:prstGeom prst="rect">
            <a:avLst/>
          </a:prstGeom>
        </p:spPr>
        <p:txBody>
          <a:bodyPr/>
          <a:lstStyle/>
          <a:p>
            <a:fld id="{525555F4-47BE-4721-8CA0-7B59355C00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7818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-108520" y="6525344"/>
            <a:ext cx="1800767" cy="379589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© Nichola Wilkin 2012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44408" y="6547146"/>
            <a:ext cx="683568" cy="350310"/>
          </a:xfrm>
          <a:prstGeom prst="rect">
            <a:avLst/>
          </a:prstGeom>
        </p:spPr>
        <p:txBody>
          <a:bodyPr/>
          <a:lstStyle/>
          <a:p>
            <a:fld id="{525555F4-47BE-4721-8CA0-7B59355C00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20609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-108520" y="6525344"/>
            <a:ext cx="1800767" cy="379589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© Nichola Wilkin 2012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44408" y="6547146"/>
            <a:ext cx="683568" cy="350310"/>
          </a:xfrm>
          <a:prstGeom prst="rect">
            <a:avLst/>
          </a:prstGeom>
        </p:spPr>
        <p:txBody>
          <a:bodyPr/>
          <a:lstStyle/>
          <a:p>
            <a:fld id="{525555F4-47BE-4721-8CA0-7B59355C00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55017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-108520" y="6525344"/>
            <a:ext cx="1800767" cy="379589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© Nichola Wilkin 2012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44408" y="6547146"/>
            <a:ext cx="683568" cy="350310"/>
          </a:xfrm>
          <a:prstGeom prst="rect">
            <a:avLst/>
          </a:prstGeom>
        </p:spPr>
        <p:txBody>
          <a:bodyPr/>
          <a:lstStyle/>
          <a:p>
            <a:fld id="{525555F4-47BE-4721-8CA0-7B59355C00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15062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-108520" y="6525344"/>
            <a:ext cx="1800767" cy="379589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© Nichola Wilkin 2012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44408" y="6547146"/>
            <a:ext cx="683568" cy="350310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525555F4-47BE-4721-8CA0-7B59355C00E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85720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-108520" y="6525344"/>
            <a:ext cx="1800767" cy="379589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© Nichola Wilkin 2012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244408" y="6547146"/>
            <a:ext cx="683568" cy="350310"/>
          </a:xfrm>
          <a:prstGeom prst="rect">
            <a:avLst/>
          </a:prstGeom>
        </p:spPr>
        <p:txBody>
          <a:bodyPr/>
          <a:lstStyle/>
          <a:p>
            <a:fld id="{525555F4-47BE-4721-8CA0-7B59355C00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4804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-108520" y="6525344"/>
            <a:ext cx="1800767" cy="379589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© Nichola Wilkin 2012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244408" y="6547146"/>
            <a:ext cx="683568" cy="350310"/>
          </a:xfrm>
          <a:prstGeom prst="rect">
            <a:avLst/>
          </a:prstGeom>
        </p:spPr>
        <p:txBody>
          <a:bodyPr/>
          <a:lstStyle/>
          <a:p>
            <a:fld id="{525555F4-47BE-4721-8CA0-7B59355C00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19733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-108520" y="6525344"/>
            <a:ext cx="1800767" cy="379589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© Nichola Wilkin 2012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244408" y="6547146"/>
            <a:ext cx="683568" cy="350310"/>
          </a:xfrm>
          <a:prstGeom prst="rect">
            <a:avLst/>
          </a:prstGeom>
        </p:spPr>
        <p:txBody>
          <a:bodyPr/>
          <a:lstStyle/>
          <a:p>
            <a:fld id="{525555F4-47BE-4721-8CA0-7B59355C00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1593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-108520" y="6525344"/>
            <a:ext cx="1800767" cy="379589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© Nichola Wilkin 2012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44408" y="6547146"/>
            <a:ext cx="683568" cy="350310"/>
          </a:xfrm>
          <a:prstGeom prst="rect">
            <a:avLst/>
          </a:prstGeom>
        </p:spPr>
        <p:txBody>
          <a:bodyPr/>
          <a:lstStyle/>
          <a:p>
            <a:fld id="{525555F4-47BE-4721-8CA0-7B59355C00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7407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-108520" y="6525344"/>
            <a:ext cx="1800767" cy="379589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© Nichola Wilkin 2012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44408" y="6547146"/>
            <a:ext cx="683568" cy="350310"/>
          </a:xfrm>
          <a:prstGeom prst="rect">
            <a:avLst/>
          </a:prstGeom>
        </p:spPr>
        <p:txBody>
          <a:bodyPr/>
          <a:lstStyle/>
          <a:p>
            <a:fld id="{525555F4-47BE-4721-8CA0-7B59355C00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52366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2500" b="584"/>
          <a:stretch/>
        </p:blipFill>
        <p:spPr bwMode="auto">
          <a:xfrm>
            <a:off x="0" y="-13773"/>
            <a:ext cx="9216154" cy="6871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6625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908721"/>
            <a:ext cx="8424936" cy="1368151"/>
          </a:xfrm>
        </p:spPr>
        <p:txBody>
          <a:bodyPr>
            <a:noAutofit/>
          </a:bodyPr>
          <a:lstStyle/>
          <a:p>
            <a:r>
              <a:rPr lang="en-GB" sz="6600" dirty="0" smtClean="0">
                <a:solidFill>
                  <a:schemeClr val="tx1"/>
                </a:solidFill>
              </a:rPr>
              <a:t>Data Representation</a:t>
            </a:r>
            <a:endParaRPr lang="en-GB" sz="66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/>
          <a:p>
            <a:pPr algn="r"/>
            <a:fld id="{D9657833-4D14-483B-82D3-A43835221D5F}" type="slidenum">
              <a:rPr lang="en-GB" smtClean="0"/>
              <a:pPr algn="r"/>
              <a:t>1</a:t>
            </a:fld>
            <a:endParaRPr lang="en-GB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2006" y="2348880"/>
            <a:ext cx="4822825" cy="3706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3501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Colour images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252736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en-GB" dirty="0" smtClean="0"/>
              <a:t>We are going to use a wider range of numbers to make a colour image. Use the  numbers 0 to 3 inclusive.  Make up your own image using these colours.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555F4-47BE-4721-8CA0-7B59355C00EB}" type="slidenum">
              <a:rPr lang="en-GB" smtClean="0"/>
              <a:t>10</a:t>
            </a:fld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1" t="35833" r="27291" b="8667"/>
          <a:stretch/>
        </p:blipFill>
        <p:spPr bwMode="auto">
          <a:xfrm>
            <a:off x="1403648" y="2852936"/>
            <a:ext cx="6415847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8308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Colour images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smtClean="0"/>
              <a:t>With 1 bit per pixel you can have only 2 colours (black or white).</a:t>
            </a:r>
          </a:p>
          <a:p>
            <a:pPr marL="2779713" lvl="1" indent="0">
              <a:buNone/>
            </a:pPr>
            <a:r>
              <a:rPr lang="en-GB" dirty="0"/>
              <a:t>0 = </a:t>
            </a:r>
            <a:r>
              <a:rPr lang="en-GB" dirty="0" smtClean="0"/>
              <a:t>White</a:t>
            </a:r>
            <a:endParaRPr lang="en-GB" dirty="0"/>
          </a:p>
          <a:p>
            <a:pPr marL="2779713" lvl="1" indent="0">
              <a:buNone/>
            </a:pPr>
            <a:r>
              <a:rPr lang="en-GB" dirty="0"/>
              <a:t>1 = </a:t>
            </a:r>
            <a:r>
              <a:rPr lang="en-GB" dirty="0" smtClean="0"/>
              <a:t>Black</a:t>
            </a:r>
            <a:endParaRPr lang="en-GB" dirty="0"/>
          </a:p>
          <a:p>
            <a:r>
              <a:rPr lang="en-GB" dirty="0" smtClean="0"/>
              <a:t>With 2 bits per pixel you can have 4 colours.</a:t>
            </a:r>
          </a:p>
          <a:p>
            <a:pPr marL="2779713" lvl="1" indent="0">
              <a:buNone/>
            </a:pPr>
            <a:r>
              <a:rPr lang="en-GB" dirty="0" smtClean="0"/>
              <a:t>00 = White</a:t>
            </a:r>
          </a:p>
          <a:p>
            <a:pPr marL="2779713" lvl="1" indent="0">
              <a:buNone/>
            </a:pPr>
            <a:r>
              <a:rPr lang="en-GB" dirty="0" smtClean="0"/>
              <a:t>01 = Red</a:t>
            </a:r>
          </a:p>
          <a:p>
            <a:pPr marL="2779713" lvl="1" indent="0">
              <a:buNone/>
            </a:pPr>
            <a:r>
              <a:rPr lang="en-GB" dirty="0" smtClean="0"/>
              <a:t>10 = Green</a:t>
            </a:r>
          </a:p>
          <a:p>
            <a:pPr marL="2779713" lvl="1" indent="0">
              <a:buNone/>
            </a:pPr>
            <a:r>
              <a:rPr lang="en-GB" dirty="0" smtClean="0"/>
              <a:t>11 = Blue</a:t>
            </a:r>
          </a:p>
          <a:p>
            <a:pPr marL="457200" indent="-457200"/>
            <a:r>
              <a:rPr lang="en-GB" dirty="0" smtClean="0"/>
              <a:t>Normally colour images have many more colours and so use more bits per pixel.</a:t>
            </a:r>
          </a:p>
          <a:p>
            <a:pPr marL="0" indent="0" algn="ctr">
              <a:buNone/>
            </a:pP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555F4-47BE-4721-8CA0-7B59355C00EB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5470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Bitmaps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600200"/>
            <a:ext cx="4042792" cy="4525963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/>
              <a:t>Bitmaps are the name given to one way of storing graphics on a computer system.</a:t>
            </a:r>
          </a:p>
          <a:p>
            <a:r>
              <a:rPr lang="en-GB" dirty="0" smtClean="0"/>
              <a:t>A bitmap is laid out in a grid format with each box on the grid containing one “</a:t>
            </a:r>
            <a:r>
              <a:rPr lang="en-GB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</a:t>
            </a:r>
            <a:r>
              <a:rPr lang="en-GB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en-GB" dirty="0"/>
              <a:t>ture</a:t>
            </a:r>
            <a:r>
              <a:rPr lang="en-GB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el</a:t>
            </a:r>
            <a:r>
              <a:rPr lang="en-GB" dirty="0"/>
              <a:t>ement</a:t>
            </a:r>
            <a:r>
              <a:rPr lang="en-GB" dirty="0" smtClean="0"/>
              <a:t>”</a:t>
            </a:r>
            <a:r>
              <a:rPr lang="en-GB" dirty="0"/>
              <a:t> </a:t>
            </a:r>
            <a:r>
              <a:rPr lang="en-GB" dirty="0" smtClean="0"/>
              <a:t> which is better known as a </a:t>
            </a:r>
            <a:r>
              <a:rPr lang="en-GB" dirty="0"/>
              <a:t>“</a:t>
            </a:r>
            <a:r>
              <a:rPr lang="en-GB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Pixel</a:t>
            </a:r>
            <a:r>
              <a:rPr lang="en-GB" dirty="0" smtClean="0"/>
              <a:t>”.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555F4-47BE-4721-8CA0-7B59355C00EB}" type="slidenum">
              <a:rPr lang="en-GB" smtClean="0"/>
              <a:pPr/>
              <a:t>2</a:t>
            </a:fld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91" t="8685" r="14119" b="4575"/>
          <a:stretch/>
        </p:blipFill>
        <p:spPr bwMode="auto">
          <a:xfrm>
            <a:off x="5004048" y="1628800"/>
            <a:ext cx="3660732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6300192" y="4504790"/>
            <a:ext cx="1512168" cy="1598249"/>
          </a:xfrm>
          <a:prstGeom prst="rect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/>
          <p:cNvSpPr/>
          <p:nvPr/>
        </p:nvSpPr>
        <p:spPr>
          <a:xfrm>
            <a:off x="5004048" y="3356992"/>
            <a:ext cx="864096" cy="86409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5595195" y="4362939"/>
            <a:ext cx="545898" cy="72224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2717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8" grpId="0" animBg="1"/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Practice drawing in pixels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365763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GB" dirty="0" smtClean="0"/>
              <a:t>Copy the </a:t>
            </a:r>
            <a:r>
              <a:rPr lang="en-GB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Bitmap Images </a:t>
            </a:r>
            <a:r>
              <a:rPr lang="en-GB" dirty="0" smtClean="0"/>
              <a:t>spreadsheet from the school network into your own work area and then open the file.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555F4-47BE-4721-8CA0-7B59355C00EB}" type="slidenum">
              <a:rPr lang="en-GB" smtClean="0"/>
              <a:t>3</a:t>
            </a:fld>
            <a:endParaRPr lang="en-GB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8" t="23834" r="15208" b="10500"/>
          <a:stretch/>
        </p:blipFill>
        <p:spPr bwMode="auto">
          <a:xfrm>
            <a:off x="1403648" y="2924943"/>
            <a:ext cx="6264696" cy="3230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6346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Draw an 8 x 8 bit image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Look at the image in the grid on the left.  You are going to fill in the grid on the right with either a 1 or a 0 in each box.</a:t>
            </a:r>
          </a:p>
          <a:p>
            <a:r>
              <a:rPr lang="en-GB" dirty="0" smtClean="0"/>
              <a:t>1 = part of the </a:t>
            </a:r>
            <a:br>
              <a:rPr lang="en-GB" dirty="0" smtClean="0"/>
            </a:br>
            <a:r>
              <a:rPr lang="en-GB" dirty="0" smtClean="0"/>
              <a:t>image is </a:t>
            </a:r>
            <a:br>
              <a:rPr lang="en-GB" dirty="0" smtClean="0"/>
            </a:br>
            <a:r>
              <a:rPr lang="en-GB" dirty="0" smtClean="0"/>
              <a:t>showing in the </a:t>
            </a:r>
            <a:br>
              <a:rPr lang="en-GB" dirty="0" smtClean="0"/>
            </a:br>
            <a:r>
              <a:rPr lang="en-GB" dirty="0" smtClean="0"/>
              <a:t>box </a:t>
            </a:r>
          </a:p>
          <a:p>
            <a:r>
              <a:rPr lang="en-GB" dirty="0" smtClean="0"/>
              <a:t>0 = the box is </a:t>
            </a:r>
            <a:br>
              <a:rPr lang="en-GB" dirty="0" smtClean="0"/>
            </a:br>
            <a:r>
              <a:rPr lang="en-GB" dirty="0" smtClean="0"/>
              <a:t>empty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555F4-47BE-4721-8CA0-7B59355C00EB}" type="slidenum">
              <a:rPr lang="en-GB" smtClean="0"/>
              <a:t>4</a:t>
            </a:fld>
            <a:endParaRPr lang="en-GB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491880" y="3356992"/>
            <a:ext cx="5580112" cy="24138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890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Draw an 8 x 8 bit image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546848" cy="4525963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/>
              <a:t>Once you have completed the grid then click on the next worksheet called “</a:t>
            </a:r>
            <a:r>
              <a:rPr lang="en-GB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Final 8 x 8 image</a:t>
            </a:r>
            <a:r>
              <a:rPr lang="en-GB" dirty="0" smtClean="0"/>
              <a:t>” and all the 1’s will be shown as black and the 0’s you entered will be shown as white.</a:t>
            </a:r>
          </a:p>
          <a:p>
            <a:r>
              <a:rPr lang="en-GB" dirty="0" smtClean="0"/>
              <a:t>What has happened to the quality of your image?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555F4-47BE-4721-8CA0-7B59355C00EB}" type="slidenum">
              <a:rPr lang="en-GB" smtClean="0"/>
              <a:t>5</a:t>
            </a:fld>
            <a:endParaRPr lang="en-GB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199360" y="2197483"/>
            <a:ext cx="3561928" cy="3297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4218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What has happened to your image?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smtClean="0"/>
              <a:t>It is not the same quality as the original image.</a:t>
            </a:r>
          </a:p>
          <a:p>
            <a:r>
              <a:rPr lang="en-GB" dirty="0" smtClean="0"/>
              <a:t>This is known as “</a:t>
            </a:r>
            <a:r>
              <a:rPr lang="en-GB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Pixelated</a:t>
            </a:r>
            <a:r>
              <a:rPr lang="en-GB" dirty="0" smtClean="0"/>
              <a:t>” where the image is made up of large blocks rather than smooth lines.</a:t>
            </a:r>
          </a:p>
          <a:p>
            <a:r>
              <a:rPr lang="en-GB" dirty="0" smtClean="0"/>
              <a:t>This can happen to small </a:t>
            </a:r>
            <a:r>
              <a:rPr lang="en-GB" dirty="0"/>
              <a:t>or poor quality  </a:t>
            </a:r>
            <a:r>
              <a:rPr lang="en-GB" dirty="0" smtClean="0"/>
              <a:t>images you copy from the internet when you try to make them larger.</a:t>
            </a:r>
          </a:p>
          <a:p>
            <a:r>
              <a:rPr lang="en-GB" dirty="0" smtClean="0"/>
              <a:t>How can we get a better quality image using this technique?</a:t>
            </a:r>
          </a:p>
          <a:p>
            <a:r>
              <a:rPr lang="en-GB" dirty="0" smtClean="0"/>
              <a:t>We can use a more detailed grid, we will do the same again but rather than an 8 by 8 grid, we will use a 16 by 16 grid.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555F4-47BE-4721-8CA0-7B59355C00EB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0461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16 x 16 image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600200"/>
            <a:ext cx="8579296" cy="4525963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Move onto the next </a:t>
            </a:r>
            <a:br>
              <a:rPr lang="en-GB" dirty="0" smtClean="0"/>
            </a:br>
            <a:r>
              <a:rPr lang="en-GB" dirty="0" smtClean="0"/>
              <a:t>worksheet and repeat </a:t>
            </a:r>
            <a:br>
              <a:rPr lang="en-GB" dirty="0" smtClean="0"/>
            </a:br>
            <a:r>
              <a:rPr lang="en-GB" dirty="0" smtClean="0"/>
              <a:t>the process with a </a:t>
            </a:r>
            <a:br>
              <a:rPr lang="en-GB" dirty="0" smtClean="0"/>
            </a:br>
            <a:r>
              <a:rPr lang="en-GB" dirty="0" smtClean="0"/>
              <a:t>16 x 16 grid.</a:t>
            </a:r>
          </a:p>
          <a:p>
            <a:pPr marL="3406775"/>
            <a:r>
              <a:rPr lang="en-GB" dirty="0" smtClean="0"/>
              <a:t>Have a look at the final 16 bit image on the next worksheet.</a:t>
            </a:r>
          </a:p>
          <a:p>
            <a:pPr marL="3406775"/>
            <a:r>
              <a:rPr lang="en-GB" dirty="0" smtClean="0"/>
              <a:t>What happened to the quality of the image compared with when we had an 8 x 8 grid?</a:t>
            </a:r>
            <a:endParaRPr lang="en-GB" dirty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555F4-47BE-4721-8CA0-7B59355C00EB}" type="slidenum">
              <a:rPr lang="en-GB" smtClean="0"/>
              <a:t>7</a:t>
            </a:fld>
            <a:endParaRPr lang="en-GB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44008" y="1628800"/>
            <a:ext cx="4100285" cy="187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62773" y="3717032"/>
            <a:ext cx="2485091" cy="21979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6762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Image sizes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37112"/>
          </a:xfrm>
        </p:spPr>
        <p:txBody>
          <a:bodyPr>
            <a:normAutofit/>
          </a:bodyPr>
          <a:lstStyle/>
          <a:p>
            <a:r>
              <a:rPr lang="en-GB" dirty="0" smtClean="0"/>
              <a:t>We have only been working on small grids but usually bitmaps have many more pixels to make up the picture and typically have thousands of pixels for one image.</a:t>
            </a:r>
          </a:p>
          <a:p>
            <a:r>
              <a:rPr lang="en-GB" dirty="0" smtClean="0"/>
              <a:t>A typical screen size is 1280</a:t>
            </a:r>
            <a:br>
              <a:rPr lang="en-GB" dirty="0" smtClean="0"/>
            </a:br>
            <a:r>
              <a:rPr lang="en-GB" dirty="0" smtClean="0"/>
              <a:t>by 800 pixels which works out</a:t>
            </a:r>
            <a:br>
              <a:rPr lang="en-GB" dirty="0" smtClean="0"/>
            </a:br>
            <a:r>
              <a:rPr lang="en-GB" dirty="0" smtClean="0"/>
              <a:t>as (1280 x 800) 1,024,000 </a:t>
            </a:r>
            <a:br>
              <a:rPr lang="en-GB" dirty="0" smtClean="0"/>
            </a:br>
            <a:r>
              <a:rPr lang="en-GB" dirty="0" smtClean="0"/>
              <a:t>pixels to cover the whole </a:t>
            </a:r>
            <a:br>
              <a:rPr lang="en-GB" dirty="0" smtClean="0"/>
            </a:br>
            <a:r>
              <a:rPr lang="en-GB" dirty="0" smtClean="0"/>
              <a:t>screen.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555F4-47BE-4721-8CA0-7B59355C00EB}" type="slidenum">
              <a:rPr lang="en-GB" smtClean="0"/>
              <a:t>8</a:t>
            </a:fld>
            <a:endParaRPr lang="en-GB"/>
          </a:p>
        </p:txBody>
      </p:sp>
      <p:grpSp>
        <p:nvGrpSpPr>
          <p:cNvPr id="26" name="Group 25"/>
          <p:cNvGrpSpPr/>
          <p:nvPr/>
        </p:nvGrpSpPr>
        <p:grpSpPr>
          <a:xfrm>
            <a:off x="5940152" y="3645024"/>
            <a:ext cx="2736304" cy="2481207"/>
            <a:chOff x="6046553" y="3645024"/>
            <a:chExt cx="2736304" cy="2481207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46553" y="3645024"/>
              <a:ext cx="2736304" cy="2481207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6492736" y="4221088"/>
              <a:ext cx="915635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2800" b="1" cap="none" spc="0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1280</a:t>
              </a:r>
              <a:endParaRPr lang="en-US" sz="28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7608668" y="4653136"/>
              <a:ext cx="732893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2800" b="1" cap="none" spc="0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800</a:t>
              </a:r>
              <a:endParaRPr lang="en-US" sz="28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  <p:cxnSp>
          <p:nvCxnSpPr>
            <p:cNvPr id="9" name="Straight Arrow Connector 8"/>
            <p:cNvCxnSpPr/>
            <p:nvPr/>
          </p:nvCxnSpPr>
          <p:spPr>
            <a:xfrm flipH="1">
              <a:off x="6300192" y="4482698"/>
              <a:ext cx="288032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>
              <a:off x="7380312" y="4482351"/>
              <a:ext cx="1080120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 flipV="1">
              <a:off x="7975114" y="4005064"/>
              <a:ext cx="0" cy="739244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>
              <a:stCxn id="7" idx="2"/>
            </p:cNvCxnSpPr>
            <p:nvPr/>
          </p:nvCxnSpPr>
          <p:spPr>
            <a:xfrm>
              <a:off x="7975115" y="5085184"/>
              <a:ext cx="1" cy="317151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09148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Colour images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The image you have just created uses 16 x 16 pixels and we are only allowing 1 bit or each pixel to show either 1 for black or 0 for white.</a:t>
            </a:r>
          </a:p>
          <a:p>
            <a:r>
              <a:rPr lang="en-GB" dirty="0" smtClean="0"/>
              <a:t>If we wanted to have colour in the image you would need more bits per pixel so that you can allocate a particular colour rather than just black and white.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555F4-47BE-4721-8CA0-7B59355C00EB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416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2259</TotalTime>
  <Words>501</Words>
  <Application>Microsoft Office PowerPoint</Application>
  <PresentationFormat>On-screen Show (4:3)</PresentationFormat>
  <Paragraphs>54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Data Representation</vt:lpstr>
      <vt:lpstr>Bitmaps</vt:lpstr>
      <vt:lpstr>Practice drawing in pixels</vt:lpstr>
      <vt:lpstr>Draw an 8 x 8 bit image</vt:lpstr>
      <vt:lpstr>Draw an 8 x 8 bit image</vt:lpstr>
      <vt:lpstr>What has happened to your image?</vt:lpstr>
      <vt:lpstr>16 x 16 image</vt:lpstr>
      <vt:lpstr>Image sizes</vt:lpstr>
      <vt:lpstr>Colour images</vt:lpstr>
      <vt:lpstr>Colour images</vt:lpstr>
      <vt:lpstr>Colour images</vt:lpstr>
    </vt:vector>
  </TitlesOfParts>
  <Company>RushmoorSchool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Nichola Wilkin</dc:creator>
  <cp:lastModifiedBy>Karen Titman</cp:lastModifiedBy>
  <cp:revision>204</cp:revision>
  <cp:lastPrinted>2012-06-27T14:44:17Z</cp:lastPrinted>
  <dcterms:created xsi:type="dcterms:W3CDTF">2012-06-27T11:06:02Z</dcterms:created>
  <dcterms:modified xsi:type="dcterms:W3CDTF">2021-02-12T09:27:23Z</dcterms:modified>
</cp:coreProperties>
</file>