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08" r:id="rId4"/>
    <p:sldId id="304" r:id="rId5"/>
    <p:sldId id="305" r:id="rId6"/>
    <p:sldId id="30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3CEA-AB96-44ED-AC23-8A86C25E9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4FEF9-8DAB-430A-AC37-724E0FB3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C333D-5950-439A-AF89-59764A97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29275-36AF-4105-8599-A83CF93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0CBA5-0271-4F60-A04F-6A862E6E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2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DFB6-EC39-4550-99A5-7E57CE1C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D01F5-3F4B-4AA5-853A-BAA6851F9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C533C-0717-42FB-9702-60C88502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1972E-1BAA-4442-86E4-F43D1538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2DA0D-3157-447C-A489-DA230BBF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6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0443D7-505E-4FA6-9F3E-E74E81C4D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0735D-944A-4B7E-B88D-F26BCE881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3DD01-48FE-4621-8B9D-380C2627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CA0E8-F3BA-4BA9-88AB-9802862A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47C8F-8318-45DF-BBD5-D0974CA5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4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00D-723F-44DB-9DE0-49A37171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EAA9-7E59-4681-93F5-8F3F4D275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F88F0-00CE-402C-85C7-A4F005BD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D505-E25D-49B7-886F-7B2F66D9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DCD1B-EB24-4D9B-BCD1-B687CC4C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6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4326D-1535-4E2E-98B9-EC16061B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22A0B-CC24-4364-AAA9-73E0A7FED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0B527-9BA3-41E2-8347-BF7D0164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39EAB-E235-4B72-AC7E-C233B969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97BD-8500-4CA3-BCAC-35BC0CAD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DFCE-B9F6-4DE3-9AC4-088BBCA7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83144-F9AA-4A8B-8FE3-6B25292CB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BDEA8-D604-4DE7-A8B1-B537757ED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21C7A-E2FD-4820-B619-F0C62817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37B1-F6C4-4397-84D4-8B6EFC67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70ADF-DC42-407D-9D65-E6B7579B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8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180B-3872-4249-A6D2-8DCECC9A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E3382-1F98-4087-96F8-276CF1632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8A671-0FAB-4D0C-99FD-DB4D18D7C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0D197-8BD2-4681-B2D9-B6EFCAB9B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001A3-3F0E-4058-B829-79A2ACE63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3395DE-77E9-495F-88C9-6A189E2F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205412-548B-499B-87AE-688D9F84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1ED37-A1BD-42F8-AEEB-191B0CEF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7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C298-8A90-4A9D-91F1-A94021B1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68E56-09FB-4FFD-96C2-50C31EEE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5BEAD-431F-498D-9E5D-060E6D9E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B9311-F28D-4838-A446-51F01407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8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4FBF8-4FEC-4A7E-9F3C-FB1F3ECD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D21B3-D5E9-4102-B6E9-72817986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D889B-F2B3-4DE4-AC68-831E96D2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47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61D59-114B-4545-9E00-B63367C2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A78B-7AB0-4053-BD56-C44B3754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A99B2-D15B-4687-B928-EE0F3A383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F16E1-C104-47E3-9B47-37B027B9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E1635-33EE-41CD-AB88-22B07BBF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4F1EE-FFAC-4751-AAA3-84C50F3A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14A4-41CA-4784-BC60-3F0A81AB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7BDB0-93A5-46F5-B3E9-3F406C4D6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D4D2A-DA23-4754-8FE9-BB6C8D12F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F9705-CE78-44BD-8BDE-8C0CD85A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5B89B-B76A-4BD7-A930-673464CC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FCA27-0E7B-4C06-82CE-06BF94DC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3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12578-75AA-4D8B-92EB-B8BE85C5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141ED-C813-4FB7-A517-92579743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52704-3B7E-4F44-ABB6-D0B4B4346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9930-7859-4148-93C5-62F8942F7BBE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0E5B9-A0A6-45E7-8F01-6CE23D271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7651A-8480-4BC1-AB20-BD0A01861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132A5-000B-4782-AB9A-BCDF9138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9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03CD4-3AD5-4724-BCA0-A374ABBDAE47}"/>
              </a:ext>
            </a:extLst>
          </p:cNvPr>
          <p:cNvSpPr txBox="1"/>
          <p:nvPr/>
        </p:nvSpPr>
        <p:spPr>
          <a:xfrm>
            <a:off x="656948" y="257452"/>
            <a:ext cx="1044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CONTACT FORCES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0EE58-0E4C-4F16-B57A-0444F3B53BD0}"/>
              </a:ext>
            </a:extLst>
          </p:cNvPr>
          <p:cNvSpPr txBox="1"/>
          <p:nvPr/>
        </p:nvSpPr>
        <p:spPr>
          <a:xfrm>
            <a:off x="435006" y="1296140"/>
            <a:ext cx="10786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Contact forces occur when object TOUCH each other.</a:t>
            </a:r>
          </a:p>
          <a:p>
            <a:r>
              <a:rPr lang="en-GB" sz="3600" dirty="0"/>
              <a:t>Examples include friction, drag, air resistance, upthrust, reaction force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15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iction for Kids | Friction | Types of Forces Examples | Physics Lessons">
            <a:extLst>
              <a:ext uri="{FF2B5EF4-FFF2-40B4-BE49-F238E27FC236}">
                <a16:creationId xmlns:a16="http://schemas.microsoft.com/office/drawing/2014/main" id="{E6A0E568-E295-4ED1-B6A5-694B60CE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335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420F5-2648-41E4-B3AB-2369A67B48D0}"/>
              </a:ext>
            </a:extLst>
          </p:cNvPr>
          <p:cNvSpPr txBox="1"/>
          <p:nvPr/>
        </p:nvSpPr>
        <p:spPr>
          <a:xfrm>
            <a:off x="342900" y="42416"/>
            <a:ext cx="3343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Friction</a:t>
            </a:r>
            <a:r>
              <a:rPr lang="en-GB" sz="2800" dirty="0"/>
              <a:t> is the force that happens when two surfaces rub together.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E190C-254F-45D7-B5E2-D4936B58220C}"/>
              </a:ext>
            </a:extLst>
          </p:cNvPr>
          <p:cNvSpPr txBox="1"/>
          <p:nvPr/>
        </p:nvSpPr>
        <p:spPr>
          <a:xfrm>
            <a:off x="5856904" y="158802"/>
            <a:ext cx="5634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Air resistance </a:t>
            </a:r>
            <a:r>
              <a:rPr lang="en-GB" sz="2800" dirty="0"/>
              <a:t>is similar – it is caused by particles of air rubbing against an object as it moves.</a:t>
            </a:r>
          </a:p>
        </p:txBody>
      </p:sp>
      <p:pic>
        <p:nvPicPr>
          <p:cNvPr id="3076" name="Picture 4" descr="car air resistance 2 - ref autodesk.com - Innoval Technology : Innoval  Technology">
            <a:extLst>
              <a:ext uri="{FF2B5EF4-FFF2-40B4-BE49-F238E27FC236}">
                <a16:creationId xmlns:a16="http://schemas.microsoft.com/office/drawing/2014/main" id="{F72BCB99-0C1C-41E4-8BC6-33A71047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42" y="1515189"/>
            <a:ext cx="5257800" cy="19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9EF3B-046C-423B-B563-BAB267E84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932" y="4965947"/>
            <a:ext cx="4092074" cy="1473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D9BFE3-1435-452E-ACCE-38D6349E25B8}"/>
              </a:ext>
            </a:extLst>
          </p:cNvPr>
          <p:cNvSpPr txBox="1"/>
          <p:nvPr/>
        </p:nvSpPr>
        <p:spPr>
          <a:xfrm>
            <a:off x="6346655" y="3889699"/>
            <a:ext cx="5634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Water resistance</a:t>
            </a:r>
            <a:r>
              <a:rPr lang="en-GB" sz="2800" dirty="0"/>
              <a:t> is caused by water rubbing against an object as it moves.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738D3-CE05-4C09-8FA0-F187640A7A9A}"/>
              </a:ext>
            </a:extLst>
          </p:cNvPr>
          <p:cNvSpPr txBox="1"/>
          <p:nvPr/>
        </p:nvSpPr>
        <p:spPr>
          <a:xfrm>
            <a:off x="863077" y="5607128"/>
            <a:ext cx="6871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Air resistance and water resistance can also be called </a:t>
            </a:r>
            <a:r>
              <a:rPr lang="en-GB" sz="2800" b="1" i="1" dirty="0">
                <a:solidFill>
                  <a:srgbClr val="FF0000"/>
                </a:solidFill>
              </a:rPr>
              <a:t>drag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66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266031-9764-423F-9926-2D56003B9C3C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Air resistance at work….</a:t>
            </a:r>
          </a:p>
        </p:txBody>
      </p:sp>
      <p:pic>
        <p:nvPicPr>
          <p:cNvPr id="3" name="Picture 2" descr="Image result for dog with head out of car window">
            <a:extLst>
              <a:ext uri="{FF2B5EF4-FFF2-40B4-BE49-F238E27FC236}">
                <a16:creationId xmlns:a16="http://schemas.microsoft.com/office/drawing/2014/main" id="{EF63D946-E9C5-4111-B1B9-43202145C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0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physics ::Welcome::">
            <a:extLst>
              <a:ext uri="{FF2B5EF4-FFF2-40B4-BE49-F238E27FC236}">
                <a16:creationId xmlns:a16="http://schemas.microsoft.com/office/drawing/2014/main" id="{332FF96C-5C79-4F79-8D93-64ED640B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4454927"/>
            <a:ext cx="2317071" cy="21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Tanker rates bounce back but stocks don't — FreightWaves">
            <a:extLst>
              <a:ext uri="{FF2B5EF4-FFF2-40B4-BE49-F238E27FC236}">
                <a16:creationId xmlns:a16="http://schemas.microsoft.com/office/drawing/2014/main" id="{EE2BFD42-B27B-404C-8E69-D117CC396B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9DB60-ECB8-4D9E-8864-DC658279F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4" y="1922016"/>
            <a:ext cx="9098259" cy="4370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5CD8B-21DE-4449-A2E3-129B27A655BD}"/>
              </a:ext>
            </a:extLst>
          </p:cNvPr>
          <p:cNvSpPr txBox="1"/>
          <p:nvPr/>
        </p:nvSpPr>
        <p:spPr>
          <a:xfrm>
            <a:off x="191118" y="268269"/>
            <a:ext cx="12000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tanker has a lot of WEIGHT pulling it downwards, but it doesn’t sink because the water pushes back on it with a  force called </a:t>
            </a:r>
            <a:r>
              <a:rPr lang="en-GB" sz="2800" b="1" i="1" dirty="0">
                <a:solidFill>
                  <a:srgbClr val="FF0000"/>
                </a:solidFill>
              </a:rPr>
              <a:t>UPTHRUST</a:t>
            </a:r>
            <a:r>
              <a:rPr lang="en-GB" sz="2800" dirty="0"/>
              <a:t>. This is also called buoyancy or lift (in a plane)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67E36B9-0CE3-4971-A373-AF9406CCEB79}"/>
              </a:ext>
            </a:extLst>
          </p:cNvPr>
          <p:cNvSpPr/>
          <p:nvPr/>
        </p:nvSpPr>
        <p:spPr>
          <a:xfrm>
            <a:off x="2892384" y="5161849"/>
            <a:ext cx="914400" cy="16809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CE772EB-D859-43E9-AF86-1BB2EDD3B044}"/>
              </a:ext>
            </a:extLst>
          </p:cNvPr>
          <p:cNvSpPr/>
          <p:nvPr/>
        </p:nvSpPr>
        <p:spPr>
          <a:xfrm rot="10800000">
            <a:off x="2892384" y="3308451"/>
            <a:ext cx="914400" cy="16809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948F0-FF41-4C69-937B-416EA66AC139}"/>
              </a:ext>
            </a:extLst>
          </p:cNvPr>
          <p:cNvSpPr txBox="1"/>
          <p:nvPr/>
        </p:nvSpPr>
        <p:spPr>
          <a:xfrm>
            <a:off x="1082948" y="2489654"/>
            <a:ext cx="281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UPTHRUST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F28F7-2C16-4A63-8113-A0793450748A}"/>
              </a:ext>
            </a:extLst>
          </p:cNvPr>
          <p:cNvSpPr txBox="1"/>
          <p:nvPr/>
        </p:nvSpPr>
        <p:spPr>
          <a:xfrm>
            <a:off x="4113193" y="5161849"/>
            <a:ext cx="281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WEIGHT</a:t>
            </a:r>
          </a:p>
        </p:txBody>
      </p:sp>
      <p:pic>
        <p:nvPicPr>
          <p:cNvPr id="1032" name="Picture 8" descr="Different kinds of Forces | Purple Patch">
            <a:extLst>
              <a:ext uri="{FF2B5EF4-FFF2-40B4-BE49-F238E27FC236}">
                <a16:creationId xmlns:a16="http://schemas.microsoft.com/office/drawing/2014/main" id="{3D18AE7B-88EB-4808-A70F-E9BA3CDD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41" y="1653264"/>
            <a:ext cx="3543925" cy="23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5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AAD004-8E93-41D8-8470-6E5FCDA8D900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ea typeface="+mj-ea"/>
                <a:cs typeface="+mj-cs"/>
              </a:rPr>
              <a:t>Another contact force is the </a:t>
            </a:r>
            <a:r>
              <a:rPr lang="en-US" sz="2800" b="1" i="1" kern="1200" dirty="0">
                <a:solidFill>
                  <a:srgbClr val="FF0000"/>
                </a:solidFill>
                <a:ea typeface="+mj-ea"/>
                <a:cs typeface="+mj-cs"/>
              </a:rPr>
              <a:t>reaction</a:t>
            </a:r>
            <a:r>
              <a:rPr lang="en-US" sz="2800" kern="1200" dirty="0">
                <a:solidFill>
                  <a:schemeClr val="tx1"/>
                </a:solidFill>
                <a:ea typeface="+mj-ea"/>
                <a:cs typeface="+mj-cs"/>
              </a:rPr>
              <a:t> force that ‘supports’ an object on a surface.</a:t>
            </a:r>
          </a:p>
        </p:txBody>
      </p:sp>
      <p:pic>
        <p:nvPicPr>
          <p:cNvPr id="2052" name="Picture 4" descr="According to Newton's third law of motion, every action has an equal and  opposite reaction. But when we move an object, why does it move? - Quora">
            <a:extLst>
              <a:ext uri="{FF2B5EF4-FFF2-40B4-BE49-F238E27FC236}">
                <a16:creationId xmlns:a16="http://schemas.microsoft.com/office/drawing/2014/main" id="{3BCF0163-8311-4B37-966F-DACB84CE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4953000" cy="399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7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orces (Introducing Forces) – The Fundamentals of Physics">
            <a:extLst>
              <a:ext uri="{FF2B5EF4-FFF2-40B4-BE49-F238E27FC236}">
                <a16:creationId xmlns:a16="http://schemas.microsoft.com/office/drawing/2014/main" id="{0D4C3B18-1245-4835-929E-224E45A63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11251"/>
            <a:ext cx="6007994" cy="376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http://www.antonine-education.com/jirvine/Physics_GCSE/Physics_AQA/Physics_2A/4%20x%204.gif">
            <a:extLst>
              <a:ext uri="{FF2B5EF4-FFF2-40B4-BE49-F238E27FC236}">
                <a16:creationId xmlns:a16="http://schemas.microsoft.com/office/drawing/2014/main" id="{73770FB6-445E-4CF8-89F2-82FD038B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428" y="4025866"/>
            <a:ext cx="4608647" cy="245794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5A2C2-193A-43E6-BEBA-EFF6E30CC0F6}"/>
              </a:ext>
            </a:extLst>
          </p:cNvPr>
          <p:cNvSpPr txBox="1"/>
          <p:nvPr/>
        </p:nvSpPr>
        <p:spPr>
          <a:xfrm>
            <a:off x="447675" y="277773"/>
            <a:ext cx="106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Another contact force is THRUST or DRIVING FORCE. </a:t>
            </a:r>
          </a:p>
        </p:txBody>
      </p:sp>
    </p:spTree>
    <p:extLst>
      <p:ext uri="{BB962C8B-B14F-4D97-AF65-F5344CB8AC3E}">
        <p14:creationId xmlns:p14="http://schemas.microsoft.com/office/powerpoint/2010/main" val="339729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Rayner</dc:creator>
  <cp:lastModifiedBy>Jo Rayner</cp:lastModifiedBy>
  <cp:revision>1</cp:revision>
  <dcterms:created xsi:type="dcterms:W3CDTF">2021-09-20T08:50:21Z</dcterms:created>
  <dcterms:modified xsi:type="dcterms:W3CDTF">2021-09-20T08:50:41Z</dcterms:modified>
</cp:coreProperties>
</file>