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0A569-C0DC-4840-8F38-FA663D1CB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A70C03-0015-446F-877F-070D0F2E8F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AD4A6-EC46-47BD-AA6A-FA94904C3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F70EF-0F5D-431A-8D11-E71A6ED5A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36552-9036-4B17-ACCB-C89A5CF6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37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72D0-7B89-4CE6-960A-EB0B37550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F451A-8197-43F4-BB49-69326B4EB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F9A1B-1D4B-437F-BC7A-ADBC2AA7D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A546B-B1E6-43C6-9E60-BB79262C5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60383-62B6-4467-99EB-20E0D4F61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66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9CEBC-FC17-41E1-A129-3BC4AFB59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6ED52-B792-4F98-AB68-3994F40B6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25828-6B79-48F4-B3FC-7D64EACA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BF11B-73D7-49E9-8012-B179FDCDF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F2937-F089-4906-BD2B-75D0851CD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86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805B1-B36C-4851-AB91-F2BFB6FD0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DA323-FF31-4072-870F-FE0558ECA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3469C-4C3F-4C27-916D-C452613B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5DFFA-2C91-47F8-836E-26FE71562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A218A-5DAD-41F5-A25B-99148C4D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09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F3CA-B950-40D3-B27A-4C883DE42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D2F88-BE6E-413C-B2F1-85CD542C2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441F6-D6A2-4C0C-BE93-C232FE760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A09B6-5B01-4B50-8919-728C53304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EE4F9-4DAD-4281-B95D-793917CA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12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3BA51-0633-4C72-B43F-7D9D0420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F8E99-AD7F-4F18-B0E0-E8AD8A32D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2AB74-D5BE-4281-B8BB-E97CF8124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FEFD7-62E7-4F32-9A39-3993D06BF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2FE2D-B9C3-4782-82CB-CAA68761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1D97A-F52A-45A7-AA0F-F60379F74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77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B1CBB-8875-4F46-80AD-21B719E03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931C8-4EE5-412A-9240-22EA1E287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72D823-A3A4-4229-B634-A3E1BF704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FD2C86-A719-4057-B534-CC29A6145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95D054-D0D0-4921-A63B-8F8E23946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7F80FA-C432-4E77-9F83-9F80851D3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EE1FEE-25E6-40FF-8E30-7DB4C355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B22211-3FF4-461B-9BFB-9CB96054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9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966F6-7B7A-440A-B7FF-284B459A1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3824B-E0D3-40E9-BA6D-B48F5CEC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5C71D-5588-4021-9BCE-F8239B3F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5D46C9-7C88-4512-A14B-CE98A2D43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13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7AEB5-99BF-48E3-8904-A83949183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59A062-B027-4198-B9D7-EAB3140F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EAFF4-C0DC-4ACF-AA4E-3CAF86BE0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55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AAA14-8827-4BB8-BF41-516D6A82F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B0198-7008-4A61-852A-1251013E6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4AC51-1750-4794-8560-36E453B76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5AEEE-FA5A-466D-A6B3-F3AA2C774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8A4900-5DD4-4B8A-9539-8D9ED97F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F596F-467F-49D7-B610-5526875FD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7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9CBE9-8239-4702-B016-CE9D5E3CA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77EBD8-A281-41C7-9D90-1CD9CFB825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66E91-F3D1-40D9-952C-13FB4633E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856AD-0961-4369-9AA0-BE3A3600E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263D3-EAA1-4047-91AE-2848BEAB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D44ED-F262-401D-A7C6-A79A1BD97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09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344267-2106-42FF-90AE-071D2D824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5F12F-E82E-4598-8E0F-F5808AF3D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372A8-B3DE-4D04-BB08-1EA603F96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6B02F-EA23-4DB1-9CB0-3B0473D82557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90B-D3A0-4ACE-B935-D0583EDDDF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DBE5C-D0EF-4B83-9A75-64E0D119D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843B4-18EC-40B8-B70A-D21660F2F2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06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57F51F-C57D-4239-8218-760C90707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69" y="328757"/>
            <a:ext cx="10944225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1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B54AE2-3A07-43A4-B029-39D68D6EB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0"/>
            <a:ext cx="9544050" cy="39656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ADF903-3A2B-4409-9F71-C095D99DA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9" y="3886890"/>
            <a:ext cx="9129712" cy="297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22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24545F-D255-48A0-8903-9DC8B0C67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2" y="457343"/>
            <a:ext cx="10296525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29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7C3318-B9E4-4296-B0B3-1B6BCF899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2" y="981075"/>
            <a:ext cx="10620375" cy="48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277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E471EC-B01D-4761-9872-52743B9DD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262062"/>
            <a:ext cx="10668000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278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Rayner</dc:creator>
  <cp:lastModifiedBy>Jo Rayner</cp:lastModifiedBy>
  <cp:revision>1</cp:revision>
  <dcterms:created xsi:type="dcterms:W3CDTF">2021-11-24T10:15:19Z</dcterms:created>
  <dcterms:modified xsi:type="dcterms:W3CDTF">2021-11-24T10:18:52Z</dcterms:modified>
</cp:coreProperties>
</file>