
<file path=[Content_Types].xml><?xml version="1.0" encoding="utf-8"?>
<Types xmlns="http://schemas.openxmlformats.org/package/2006/content-types">
  <Default Extension="bin" ContentType="application/vnd.ms-office.activeX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2" r:id="rId2"/>
    <p:sldId id="261" r:id="rId3"/>
    <p:sldId id="263" r:id="rId4"/>
    <p:sldId id="267" r:id="rId5"/>
    <p:sldId id="256" r:id="rId6"/>
    <p:sldId id="260" r:id="rId7"/>
    <p:sldId id="270" r:id="rId8"/>
    <p:sldId id="265" r:id="rId9"/>
    <p:sldId id="257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C09CE0-DD00-4A87-92F9-5C940FA85848}" v="15" dt="2021-01-16T18:51:58.1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Ashurst" userId="20eef37f-1554-4f7d-b0d9-3b30a1c054d6" providerId="ADAL" clId="{EAC09CE0-DD00-4A87-92F9-5C940FA85848}"/>
    <pc:docChg chg="custSel addSld delSld modSld sldOrd">
      <pc:chgData name="Kim Ashurst" userId="20eef37f-1554-4f7d-b0d9-3b30a1c054d6" providerId="ADAL" clId="{EAC09CE0-DD00-4A87-92F9-5C940FA85848}" dt="2021-01-16T18:55:50.922" v="333" actId="478"/>
      <pc:docMkLst>
        <pc:docMk/>
      </pc:docMkLst>
      <pc:sldChg chg="delSp mod">
        <pc:chgData name="Kim Ashurst" userId="20eef37f-1554-4f7d-b0d9-3b30a1c054d6" providerId="ADAL" clId="{EAC09CE0-DD00-4A87-92F9-5C940FA85848}" dt="2021-01-16T15:15:41.482" v="0" actId="478"/>
        <pc:sldMkLst>
          <pc:docMk/>
          <pc:sldMk cId="2791939991" sldId="256"/>
        </pc:sldMkLst>
        <pc:spChg chg="del">
          <ac:chgData name="Kim Ashurst" userId="20eef37f-1554-4f7d-b0d9-3b30a1c054d6" providerId="ADAL" clId="{EAC09CE0-DD00-4A87-92F9-5C940FA85848}" dt="2021-01-16T15:15:41.482" v="0" actId="478"/>
          <ac:spMkLst>
            <pc:docMk/>
            <pc:sldMk cId="2791939991" sldId="256"/>
            <ac:spMk id="4" creationId="{29B9FA0F-E8B1-48A7-B074-A9D6E17F2690}"/>
          </ac:spMkLst>
        </pc:spChg>
      </pc:sldChg>
      <pc:sldChg chg="delSp mod">
        <pc:chgData name="Kim Ashurst" userId="20eef37f-1554-4f7d-b0d9-3b30a1c054d6" providerId="ADAL" clId="{EAC09CE0-DD00-4A87-92F9-5C940FA85848}" dt="2021-01-16T18:55:32.814" v="331" actId="478"/>
        <pc:sldMkLst>
          <pc:docMk/>
          <pc:sldMk cId="231643048" sldId="257"/>
        </pc:sldMkLst>
        <pc:spChg chg="del">
          <ac:chgData name="Kim Ashurst" userId="20eef37f-1554-4f7d-b0d9-3b30a1c054d6" providerId="ADAL" clId="{EAC09CE0-DD00-4A87-92F9-5C940FA85848}" dt="2021-01-16T18:55:32.814" v="331" actId="478"/>
          <ac:spMkLst>
            <pc:docMk/>
            <pc:sldMk cId="231643048" sldId="257"/>
            <ac:spMk id="2" creationId="{88BC03F4-DFFF-40D8-A1B9-CED5F9A8D77A}"/>
          </ac:spMkLst>
        </pc:spChg>
      </pc:sldChg>
      <pc:sldChg chg="delSp modSp mod">
        <pc:chgData name="Kim Ashurst" userId="20eef37f-1554-4f7d-b0d9-3b30a1c054d6" providerId="ADAL" clId="{EAC09CE0-DD00-4A87-92F9-5C940FA85848}" dt="2021-01-16T18:55:50.922" v="333" actId="478"/>
        <pc:sldMkLst>
          <pc:docMk/>
          <pc:sldMk cId="1375443591" sldId="258"/>
        </pc:sldMkLst>
        <pc:spChg chg="del mod">
          <ac:chgData name="Kim Ashurst" userId="20eef37f-1554-4f7d-b0d9-3b30a1c054d6" providerId="ADAL" clId="{EAC09CE0-DD00-4A87-92F9-5C940FA85848}" dt="2021-01-16T18:55:50.922" v="333" actId="478"/>
          <ac:spMkLst>
            <pc:docMk/>
            <pc:sldMk cId="1375443591" sldId="258"/>
            <ac:spMk id="8" creationId="{9FE9D416-F196-42EB-9720-6AA4E646F8D5}"/>
          </ac:spMkLst>
        </pc:spChg>
      </pc:sldChg>
      <pc:sldChg chg="del">
        <pc:chgData name="Kim Ashurst" userId="20eef37f-1554-4f7d-b0d9-3b30a1c054d6" providerId="ADAL" clId="{EAC09CE0-DD00-4A87-92F9-5C940FA85848}" dt="2021-01-16T18:55:21.400" v="330" actId="47"/>
        <pc:sldMkLst>
          <pc:docMk/>
          <pc:sldMk cId="1460398780" sldId="259"/>
        </pc:sldMkLst>
      </pc:sldChg>
      <pc:sldChg chg="addSp delSp modSp mod ord">
        <pc:chgData name="Kim Ashurst" userId="20eef37f-1554-4f7d-b0d9-3b30a1c054d6" providerId="ADAL" clId="{EAC09CE0-DD00-4A87-92F9-5C940FA85848}" dt="2021-01-16T15:19:31.169" v="38"/>
        <pc:sldMkLst>
          <pc:docMk/>
          <pc:sldMk cId="241172442" sldId="260"/>
        </pc:sldMkLst>
        <pc:spChg chg="mod">
          <ac:chgData name="Kim Ashurst" userId="20eef37f-1554-4f7d-b0d9-3b30a1c054d6" providerId="ADAL" clId="{EAC09CE0-DD00-4A87-92F9-5C940FA85848}" dt="2021-01-16T15:19:11.815" v="35" actId="20577"/>
          <ac:spMkLst>
            <pc:docMk/>
            <pc:sldMk cId="241172442" sldId="260"/>
            <ac:spMk id="2" creationId="{FBA40C77-6D32-4A95-8442-286607596556}"/>
          </ac:spMkLst>
        </pc:spChg>
        <pc:spChg chg="del mod">
          <ac:chgData name="Kim Ashurst" userId="20eef37f-1554-4f7d-b0d9-3b30a1c054d6" providerId="ADAL" clId="{EAC09CE0-DD00-4A87-92F9-5C940FA85848}" dt="2021-01-16T15:18:47.690" v="15" actId="478"/>
          <ac:spMkLst>
            <pc:docMk/>
            <pc:sldMk cId="241172442" sldId="260"/>
            <ac:spMk id="3" creationId="{C4258725-E095-4C23-8B98-38B4C9F5FCC0}"/>
          </ac:spMkLst>
        </pc:spChg>
        <pc:spChg chg="add del mod">
          <ac:chgData name="Kim Ashurst" userId="20eef37f-1554-4f7d-b0d9-3b30a1c054d6" providerId="ADAL" clId="{EAC09CE0-DD00-4A87-92F9-5C940FA85848}" dt="2021-01-16T15:19:21.234" v="36" actId="478"/>
          <ac:spMkLst>
            <pc:docMk/>
            <pc:sldMk cId="241172442" sldId="260"/>
            <ac:spMk id="7" creationId="{B8D4BFF9-F294-4E94-A1B1-024BFE5CBBC9}"/>
          </ac:spMkLst>
        </pc:spChg>
        <pc:picChg chg="add mod">
          <ac:chgData name="Kim Ashurst" userId="20eef37f-1554-4f7d-b0d9-3b30a1c054d6" providerId="ADAL" clId="{EAC09CE0-DD00-4A87-92F9-5C940FA85848}" dt="2021-01-16T15:18:59.585" v="17" actId="1076"/>
          <ac:picMkLst>
            <pc:docMk/>
            <pc:sldMk cId="241172442" sldId="260"/>
            <ac:picMk id="5" creationId="{7D6227D7-F965-4146-ABA8-8F86CBD23819}"/>
          </ac:picMkLst>
        </pc:picChg>
      </pc:sldChg>
      <pc:sldChg chg="addSp delSp modSp new mod ord">
        <pc:chgData name="Kim Ashurst" userId="20eef37f-1554-4f7d-b0d9-3b30a1c054d6" providerId="ADAL" clId="{EAC09CE0-DD00-4A87-92F9-5C940FA85848}" dt="2021-01-16T18:52:45.856" v="284" actId="255"/>
        <pc:sldMkLst>
          <pc:docMk/>
          <pc:sldMk cId="3994644810" sldId="261"/>
        </pc:sldMkLst>
        <pc:spChg chg="mod">
          <ac:chgData name="Kim Ashurst" userId="20eef37f-1554-4f7d-b0d9-3b30a1c054d6" providerId="ADAL" clId="{EAC09CE0-DD00-4A87-92F9-5C940FA85848}" dt="2021-01-16T15:30:34.323" v="196" actId="122"/>
          <ac:spMkLst>
            <pc:docMk/>
            <pc:sldMk cId="3994644810" sldId="261"/>
            <ac:spMk id="2" creationId="{680FB2A3-E332-4F08-9293-FE768882C250}"/>
          </ac:spMkLst>
        </pc:spChg>
        <pc:spChg chg="del">
          <ac:chgData name="Kim Ashurst" userId="20eef37f-1554-4f7d-b0d9-3b30a1c054d6" providerId="ADAL" clId="{EAC09CE0-DD00-4A87-92F9-5C940FA85848}" dt="2021-01-16T15:30:02.304" v="138" actId="931"/>
          <ac:spMkLst>
            <pc:docMk/>
            <pc:sldMk cId="3994644810" sldId="261"/>
            <ac:spMk id="3" creationId="{1801AD72-5A49-444E-A5C7-8E455AD96214}"/>
          </ac:spMkLst>
        </pc:spChg>
        <pc:spChg chg="add mod">
          <ac:chgData name="Kim Ashurst" userId="20eef37f-1554-4f7d-b0d9-3b30a1c054d6" providerId="ADAL" clId="{EAC09CE0-DD00-4A87-92F9-5C940FA85848}" dt="2021-01-16T18:52:45.856" v="284" actId="255"/>
          <ac:spMkLst>
            <pc:docMk/>
            <pc:sldMk cId="3994644810" sldId="261"/>
            <ac:spMk id="6" creationId="{09A9ED3F-0247-4AC3-8486-09ABD3681A05}"/>
          </ac:spMkLst>
        </pc:spChg>
        <pc:picChg chg="add mod">
          <ac:chgData name="Kim Ashurst" userId="20eef37f-1554-4f7d-b0d9-3b30a1c054d6" providerId="ADAL" clId="{EAC09CE0-DD00-4A87-92F9-5C940FA85848}" dt="2021-01-16T15:30:06.219" v="142" actId="1076"/>
          <ac:picMkLst>
            <pc:docMk/>
            <pc:sldMk cId="3994644810" sldId="261"/>
            <ac:picMk id="5" creationId="{F6D9785B-993B-40DD-BD5C-83FC2EA8E1B4}"/>
          </ac:picMkLst>
        </pc:picChg>
      </pc:sldChg>
      <pc:sldChg chg="delSp add mod ord">
        <pc:chgData name="Kim Ashurst" userId="20eef37f-1554-4f7d-b0d9-3b30a1c054d6" providerId="ADAL" clId="{EAC09CE0-DD00-4A87-92F9-5C940FA85848}" dt="2021-01-16T15:17:40.958" v="9"/>
        <pc:sldMkLst>
          <pc:docMk/>
          <pc:sldMk cId="0" sldId="262"/>
        </pc:sldMkLst>
        <pc:spChg chg="del">
          <ac:chgData name="Kim Ashurst" userId="20eef37f-1554-4f7d-b0d9-3b30a1c054d6" providerId="ADAL" clId="{EAC09CE0-DD00-4A87-92F9-5C940FA85848}" dt="2021-01-16T15:17:23.927" v="5" actId="478"/>
          <ac:spMkLst>
            <pc:docMk/>
            <pc:sldMk cId="0" sldId="262"/>
            <ac:spMk id="6" creationId="{F463A8EB-05C8-4DBF-B402-0EE2E06C8B2F}"/>
          </ac:spMkLst>
        </pc:spChg>
      </pc:sldChg>
      <pc:sldChg chg="delSp modSp add mod">
        <pc:chgData name="Kim Ashurst" userId="20eef37f-1554-4f7d-b0d9-3b30a1c054d6" providerId="ADAL" clId="{EAC09CE0-DD00-4A87-92F9-5C940FA85848}" dt="2021-01-16T18:54:20.793" v="329" actId="20577"/>
        <pc:sldMkLst>
          <pc:docMk/>
          <pc:sldMk cId="0" sldId="263"/>
        </pc:sldMkLst>
        <pc:spChg chg="del">
          <ac:chgData name="Kim Ashurst" userId="20eef37f-1554-4f7d-b0d9-3b30a1c054d6" providerId="ADAL" clId="{EAC09CE0-DD00-4A87-92F9-5C940FA85848}" dt="2021-01-16T18:53:12.597" v="285" actId="478"/>
          <ac:spMkLst>
            <pc:docMk/>
            <pc:sldMk cId="0" sldId="263"/>
            <ac:spMk id="7" creationId="{101A84B8-ACD2-449B-8A44-97741198F7B2}"/>
          </ac:spMkLst>
        </pc:spChg>
        <pc:spChg chg="mod">
          <ac:chgData name="Kim Ashurst" userId="20eef37f-1554-4f7d-b0d9-3b30a1c054d6" providerId="ADAL" clId="{EAC09CE0-DD00-4A87-92F9-5C940FA85848}" dt="2021-01-16T18:54:20.793" v="329" actId="20577"/>
          <ac:spMkLst>
            <pc:docMk/>
            <pc:sldMk cId="0" sldId="263"/>
            <ac:spMk id="3075" creationId="{9D8535D1-4AE3-43F6-B07F-498E734270B8}"/>
          </ac:spMkLst>
        </pc:spChg>
      </pc:sldChg>
      <pc:sldChg chg="new del">
        <pc:chgData name="Kim Ashurst" userId="20eef37f-1554-4f7d-b0d9-3b30a1c054d6" providerId="ADAL" clId="{EAC09CE0-DD00-4A87-92F9-5C940FA85848}" dt="2021-01-16T15:20:44.232" v="45" actId="47"/>
        <pc:sldMkLst>
          <pc:docMk/>
          <pc:sldMk cId="1484953568" sldId="264"/>
        </pc:sldMkLst>
      </pc:sldChg>
      <pc:sldChg chg="delSp modSp add del mod">
        <pc:chgData name="Kim Ashurst" userId="20eef37f-1554-4f7d-b0d9-3b30a1c054d6" providerId="ADAL" clId="{EAC09CE0-DD00-4A87-92F9-5C940FA85848}" dt="2021-01-16T15:23:12.273" v="83" actId="20577"/>
        <pc:sldMkLst>
          <pc:docMk/>
          <pc:sldMk cId="0" sldId="265"/>
        </pc:sldMkLst>
        <pc:spChg chg="del">
          <ac:chgData name="Kim Ashurst" userId="20eef37f-1554-4f7d-b0d9-3b30a1c054d6" providerId="ADAL" clId="{EAC09CE0-DD00-4A87-92F9-5C940FA85848}" dt="2021-01-16T15:20:54.521" v="46" actId="478"/>
          <ac:spMkLst>
            <pc:docMk/>
            <pc:sldMk cId="0" sldId="265"/>
            <ac:spMk id="8" creationId="{44C1CDAD-39E7-49A1-A47F-10BC75F1754A}"/>
          </ac:spMkLst>
        </pc:spChg>
        <pc:spChg chg="mod">
          <ac:chgData name="Kim Ashurst" userId="20eef37f-1554-4f7d-b0d9-3b30a1c054d6" providerId="ADAL" clId="{EAC09CE0-DD00-4A87-92F9-5C940FA85848}" dt="2021-01-16T15:23:12.273" v="83" actId="20577"/>
          <ac:spMkLst>
            <pc:docMk/>
            <pc:sldMk cId="0" sldId="265"/>
            <ac:spMk id="7170" creationId="{2DC5A32C-CB1A-4568-89B2-FA052EB9FFCF}"/>
          </ac:spMkLst>
        </pc:spChg>
        <pc:spChg chg="mod">
          <ac:chgData name="Kim Ashurst" userId="20eef37f-1554-4f7d-b0d9-3b30a1c054d6" providerId="ADAL" clId="{EAC09CE0-DD00-4A87-92F9-5C940FA85848}" dt="2021-01-16T15:22:51.892" v="77" actId="20577"/>
          <ac:spMkLst>
            <pc:docMk/>
            <pc:sldMk cId="0" sldId="265"/>
            <ac:spMk id="7172" creationId="{FA2A8F87-2365-43DC-9FAF-430275281B90}"/>
          </ac:spMkLst>
        </pc:spChg>
        <pc:picChg chg="mod">
          <ac:chgData name="Kim Ashurst" userId="20eef37f-1554-4f7d-b0d9-3b30a1c054d6" providerId="ADAL" clId="{EAC09CE0-DD00-4A87-92F9-5C940FA85848}" dt="2021-01-16T15:22:29.250" v="70" actId="1076"/>
          <ac:picMkLst>
            <pc:docMk/>
            <pc:sldMk cId="0" sldId="265"/>
            <ac:picMk id="7171" creationId="{BEBE6E1B-B98F-49E9-99E3-BCCF7C5E2722}"/>
          </ac:picMkLst>
        </pc:picChg>
        <pc:picChg chg="mod">
          <ac:chgData name="Kim Ashurst" userId="20eef37f-1554-4f7d-b0d9-3b30a1c054d6" providerId="ADAL" clId="{EAC09CE0-DD00-4A87-92F9-5C940FA85848}" dt="2021-01-16T15:22:31.544" v="71" actId="1076"/>
          <ac:picMkLst>
            <pc:docMk/>
            <pc:sldMk cId="0" sldId="265"/>
            <ac:picMk id="7173" creationId="{EFF23ABB-7F2B-417B-9A17-E347B5A77F05}"/>
          </ac:picMkLst>
        </pc:picChg>
      </pc:sldChg>
      <pc:sldChg chg="new del">
        <pc:chgData name="Kim Ashurst" userId="20eef37f-1554-4f7d-b0d9-3b30a1c054d6" providerId="ADAL" clId="{EAC09CE0-DD00-4A87-92F9-5C940FA85848}" dt="2021-01-16T15:24:48.285" v="87" actId="47"/>
        <pc:sldMkLst>
          <pc:docMk/>
          <pc:sldMk cId="609528239" sldId="266"/>
        </pc:sldMkLst>
      </pc:sldChg>
      <pc:sldChg chg="addSp delSp modSp add mod">
        <pc:chgData name="Kim Ashurst" userId="20eef37f-1554-4f7d-b0d9-3b30a1c054d6" providerId="ADAL" clId="{EAC09CE0-DD00-4A87-92F9-5C940FA85848}" dt="2021-01-16T15:25:39.873" v="130" actId="20577"/>
        <pc:sldMkLst>
          <pc:docMk/>
          <pc:sldMk cId="0" sldId="267"/>
        </pc:sldMkLst>
        <pc:spChg chg="add mod">
          <ac:chgData name="Kim Ashurst" userId="20eef37f-1554-4f7d-b0d9-3b30a1c054d6" providerId="ADAL" clId="{EAC09CE0-DD00-4A87-92F9-5C940FA85848}" dt="2021-01-16T15:25:39.873" v="130" actId="20577"/>
          <ac:spMkLst>
            <pc:docMk/>
            <pc:sldMk cId="0" sldId="267"/>
            <ac:spMk id="3" creationId="{6F6EDA1A-F806-430A-9943-3E71764C6EE6}"/>
          </ac:spMkLst>
        </pc:spChg>
        <pc:spChg chg="del mod">
          <ac:chgData name="Kim Ashurst" userId="20eef37f-1554-4f7d-b0d9-3b30a1c054d6" providerId="ADAL" clId="{EAC09CE0-DD00-4A87-92F9-5C940FA85848}" dt="2021-01-16T15:25:13.780" v="89" actId="478"/>
          <ac:spMkLst>
            <pc:docMk/>
            <pc:sldMk cId="0" sldId="267"/>
            <ac:spMk id="4" creationId="{00000000-0000-0000-0000-000000000000}"/>
          </ac:spMkLst>
        </pc:spChg>
        <pc:picChg chg="mod">
          <ac:chgData name="Kim Ashurst" userId="20eef37f-1554-4f7d-b0d9-3b30a1c054d6" providerId="ADAL" clId="{EAC09CE0-DD00-4A87-92F9-5C940FA85848}" dt="2021-01-16T15:24:55.029" v="88" actId="14100"/>
          <ac:picMkLst>
            <pc:docMk/>
            <pc:sldMk cId="0" sldId="267"/>
            <ac:picMk id="16386" creationId="{00000000-0000-0000-0000-000000000000}"/>
          </ac:picMkLst>
        </pc:picChg>
      </pc:sldChg>
      <pc:sldChg chg="new del ord">
        <pc:chgData name="Kim Ashurst" userId="20eef37f-1554-4f7d-b0d9-3b30a1c054d6" providerId="ADAL" clId="{EAC09CE0-DD00-4A87-92F9-5C940FA85848}" dt="2021-01-16T15:26:47.898" v="135" actId="47"/>
        <pc:sldMkLst>
          <pc:docMk/>
          <pc:sldMk cId="1037215276" sldId="268"/>
        </pc:sldMkLst>
      </pc:sldChg>
      <pc:sldChg chg="delSp add mod">
        <pc:chgData name="Kim Ashurst" userId="20eef37f-1554-4f7d-b0d9-3b30a1c054d6" providerId="ADAL" clId="{EAC09CE0-DD00-4A87-92F9-5C940FA85848}" dt="2021-01-16T15:26:58.161" v="137" actId="478"/>
        <pc:sldMkLst>
          <pc:docMk/>
          <pc:sldMk cId="0" sldId="270"/>
        </pc:sldMkLst>
        <pc:spChg chg="del">
          <ac:chgData name="Kim Ashurst" userId="20eef37f-1554-4f7d-b0d9-3b30a1c054d6" providerId="ADAL" clId="{EAC09CE0-DD00-4A87-92F9-5C940FA85848}" dt="2021-01-16T15:26:54.652" v="136" actId="478"/>
          <ac:spMkLst>
            <pc:docMk/>
            <pc:sldMk cId="0" sldId="270"/>
            <ac:spMk id="6" creationId="{00000000-0000-0000-0000-000000000000}"/>
          </ac:spMkLst>
        </pc:spChg>
        <pc:picChg chg="del">
          <ac:chgData name="Kim Ashurst" userId="20eef37f-1554-4f7d-b0d9-3b30a1c054d6" providerId="ADAL" clId="{EAC09CE0-DD00-4A87-92F9-5C940FA85848}" dt="2021-01-16T15:26:58.161" v="137" actId="478"/>
          <ac:picMkLst>
            <pc:docMk/>
            <pc:sldMk cId="0" sldId="270"/>
            <ac:picMk id="3994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6AA651-59E0-4D92-9E2F-9790651F0542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C5A44-D603-48CF-8C71-7540238C7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80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114874-07A4-4EB9-9303-9E3255A01911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0C478-5208-453B-81C4-A1CED839D1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D44252-D58C-44AA-83F8-8D8B5DA849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EC133E-55C9-4379-8EF7-C8D17B6BE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DCA5-244A-4E3E-9271-86FD7BEAB6E4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732DD-9B1D-48AA-9A1E-F7459A852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B222F-15FE-4BEE-9F1C-C5531F6DF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4BE1-2527-4AF5-B397-1BDBC11C5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754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F8608-E059-440C-97D4-58C5E7AE7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71AC6-743D-4188-8923-0E97121337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CDDA6-8756-40C4-AAFE-BD08B67F0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DCA5-244A-4E3E-9271-86FD7BEAB6E4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6FF7-4BD7-4F14-8F5B-ED639EC5A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A7A01-1537-4BC4-B494-C2BBC0A3D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4BE1-2527-4AF5-B397-1BDBC11C5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138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31727B-35A9-4C76-8146-2CDCC7DA1E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F59955-9E42-4877-AB79-020FDFB61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53868-0345-4EC0-9C46-60268470C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DCA5-244A-4E3E-9271-86FD7BEAB6E4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EB045-0F67-4699-BBEA-CA5695D89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D4168-EF05-4F10-80BA-2473F610C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4BE1-2527-4AF5-B397-1BDBC11C5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41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17EB3A-AE77-4A31-A5C3-A480508C51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0EF0D9-5080-4AC6-A4CB-149DDD7AD6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F4610B-7FC9-45B7-A83A-F08BB89181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D3F1B-CEAB-41B3-BB0F-E14901CD3160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705221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0B2FF76-C9BE-4D7F-A85E-5A459613F1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70E95BC-BFFA-44C4-9C81-F48DF6B84F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C69B8B1-638D-4FC8-882B-CDB1E23619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1849C-534E-4C00-9A01-9381ADDFB846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234932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9D032-DFBE-4E55-A3CD-5338C7EE4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A41EF-5ED5-4FF1-A52A-D8196C0E1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D1D202-0614-4F61-83FE-DF5D81583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DCA5-244A-4E3E-9271-86FD7BEAB6E4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48E0E-E3B7-4B36-97B4-73E2D33F4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E6E9D-C30B-45E6-B6BC-E7B99DEB3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4BE1-2527-4AF5-B397-1BDBC11C5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206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03CB5-B063-4796-AB1A-7331608AE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AEFE8D-CFA2-454A-8D7C-BE55AB001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3A69F7-74B4-4863-AAB9-2C54364C9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DCA5-244A-4E3E-9271-86FD7BEAB6E4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86ACD-A14E-4B65-AE35-52674A12F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37E29-8BA2-4449-9648-C3F0398D6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4BE1-2527-4AF5-B397-1BDBC11C5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776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69B79-4B33-4D76-A28B-0D6AE7A31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1D47A-810C-4CBC-8533-07BCE4217D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C444DA-E61F-43CF-BA25-A38385E2E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F7168E-3090-41A5-BB04-CFDBDC523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DCA5-244A-4E3E-9271-86FD7BEAB6E4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AC899C-BEA0-478A-8B01-205648A7F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AD8E3-6AD7-4F88-95E9-A96632FAE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4BE1-2527-4AF5-B397-1BDBC11C5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84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5B0BB-E0AB-4B4F-BA1D-6387DFA7F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D7713-0987-434F-A7D5-34001EF044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A73F17-59D0-4C5C-B0CA-0BCA9E77C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5BEF8F-31B0-49DD-A39C-F8D331D95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1ACE6D-7857-4A2B-8CFB-B651DBA041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C32630-FB9D-44CB-ABD6-98FD5D1A4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DCA5-244A-4E3E-9271-86FD7BEAB6E4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52048A-9689-4842-9A9C-805A1932A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67C44F-C5AA-47F8-B1C8-B9E33D057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4BE1-2527-4AF5-B397-1BDBC11C5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040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FA99B-8B86-4393-8A1D-3A76B6FF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DFC3F9-6527-40BF-B551-E9169167A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DCA5-244A-4E3E-9271-86FD7BEAB6E4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3C444F-1E77-498E-A2DB-F816A7753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74A217-524F-4637-802D-BD7A7B45C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4BE1-2527-4AF5-B397-1BDBC11C5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93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40C5F1-C5AE-4CD8-8878-8E7F983D7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DCA5-244A-4E3E-9271-86FD7BEAB6E4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80AF9F-4E89-41FA-9892-1AEBA885E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F61C46-8D0E-4EBF-B506-99473AC7C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4BE1-2527-4AF5-B397-1BDBC11C5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751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7BC51-C1F2-40EF-B585-FAAA14FAD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924BC-6CF8-44E7-B92C-C670323DA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6275D3-C41A-46FD-A342-C94F83D15F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1374F-EF95-4DA6-BF3D-85C860194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DCA5-244A-4E3E-9271-86FD7BEAB6E4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A8A643-A172-4517-9096-0480943D8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EE7F89-6FC2-414E-9F10-4B6F5C963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4BE1-2527-4AF5-B397-1BDBC11C5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413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3B378-383F-4835-9F70-B609BB396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DFA54C-2BA4-42C6-97FC-94DD5BA5CE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E33C88-1FA1-43D6-8952-4AB4E8F6FD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C853A-E81B-4523-8494-E16E8EDD1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CDCA5-244A-4E3E-9271-86FD7BEAB6E4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496D7-D85E-4B6D-943A-547268C48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09AEE-94DE-47AB-A422-00609EF4C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4BE1-2527-4AF5-B397-1BDBC11C5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526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C48805-DD21-4AAC-B77E-6F53E33D8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CC88A-B5F2-4E92-9EAF-89FCDC2BC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A2075-67B6-471C-9B30-5805E5DB52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CDCA5-244A-4E3E-9271-86FD7BEAB6E4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EF6C4-ED6E-4227-860A-78B9B7BC6E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4CD78-B271-495E-9CF5-0E22A47677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64BE1-2527-4AF5-B397-1BDBC11C5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422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14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control" Target="../activeX/activeX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>
            <a:extLst>
              <a:ext uri="{FF2B5EF4-FFF2-40B4-BE49-F238E27FC236}">
                <a16:creationId xmlns:a16="http://schemas.microsoft.com/office/drawing/2014/main" id="{3C53477F-9EF7-4E23-9A33-6E602A7724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n-US" b="1">
                <a:solidFill>
                  <a:srgbClr val="0066FF"/>
                </a:solidFill>
              </a:rPr>
              <a:t>More about electromagnets</a:t>
            </a:r>
          </a:p>
        </p:txBody>
      </p:sp>
      <p:pic>
        <p:nvPicPr>
          <p:cNvPr id="2051" name="Picture 6" descr="electro-magnet">
            <a:extLst>
              <a:ext uri="{FF2B5EF4-FFF2-40B4-BE49-F238E27FC236}">
                <a16:creationId xmlns:a16="http://schemas.microsoft.com/office/drawing/2014/main" id="{751B1C62-7237-4DFE-B1DA-78A371169501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43250" y="1557339"/>
            <a:ext cx="5761038" cy="4751387"/>
          </a:xfr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EE3DE-8911-4136-AF75-3D0FB1DA96B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6600" dirty="0"/>
              <a:t>Magnetic flux density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013288-C51B-4DB3-AF09-E4759E2B1D2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3914553" cy="1325563"/>
              </a:xfr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72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GB" sz="7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7200" b="0" i="1" smtClean="0">
                          <a:latin typeface="Cambria Math" panose="02040503050406030204" pitchFamily="18" charset="0"/>
                        </a:rPr>
                        <m:t>𝐵𝐼𝐿</m:t>
                      </m:r>
                    </m:oMath>
                  </m:oMathPara>
                </a14:m>
                <a:endParaRPr lang="en-GB" sz="7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013288-C51B-4DB3-AF09-E4759E2B1D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3914553" cy="1325563"/>
              </a:xfr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166B7210-9506-4B96-A0E3-A544ED6A2527}"/>
              </a:ext>
            </a:extLst>
          </p:cNvPr>
          <p:cNvSpPr/>
          <p:nvPr/>
        </p:nvSpPr>
        <p:spPr>
          <a:xfrm>
            <a:off x="4933507" y="1825625"/>
            <a:ext cx="6420293" cy="480909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What do each of the letters represent? </a:t>
            </a:r>
          </a:p>
          <a:p>
            <a:r>
              <a:rPr lang="en-GB" sz="2400" dirty="0">
                <a:solidFill>
                  <a:schemeClr val="tx1"/>
                </a:solidFill>
              </a:rPr>
              <a:t>F = Force (N)</a:t>
            </a:r>
          </a:p>
          <a:p>
            <a:r>
              <a:rPr lang="en-GB" sz="2400" dirty="0">
                <a:solidFill>
                  <a:schemeClr val="tx1"/>
                </a:solidFill>
              </a:rPr>
              <a:t>B = </a:t>
            </a:r>
          </a:p>
          <a:p>
            <a:r>
              <a:rPr lang="en-GB" sz="2400" dirty="0">
                <a:solidFill>
                  <a:schemeClr val="tx1"/>
                </a:solidFill>
              </a:rPr>
              <a:t>I =</a:t>
            </a:r>
          </a:p>
          <a:p>
            <a:r>
              <a:rPr lang="en-GB" sz="2400" dirty="0">
                <a:solidFill>
                  <a:schemeClr val="tx1"/>
                </a:solidFill>
              </a:rPr>
              <a:t>L = </a:t>
            </a:r>
          </a:p>
          <a:p>
            <a:endParaRPr lang="en-GB" sz="2400" dirty="0">
              <a:solidFill>
                <a:schemeClr val="tx1"/>
              </a:solidFill>
            </a:endParaRPr>
          </a:p>
          <a:p>
            <a:r>
              <a:rPr lang="en-GB" sz="2400" dirty="0">
                <a:solidFill>
                  <a:schemeClr val="tx1"/>
                </a:solidFill>
              </a:rPr>
              <a:t>If a wire is in a flux density of 0.05T, a current flowing of 25A and is 3m long, what would the force be on that wire?</a:t>
            </a:r>
          </a:p>
          <a:p>
            <a:endParaRPr lang="en-GB" sz="2400" dirty="0">
              <a:solidFill>
                <a:schemeClr val="tx1"/>
              </a:solidFill>
            </a:endParaRPr>
          </a:p>
          <a:p>
            <a:r>
              <a:rPr lang="en-GB" sz="2400" dirty="0">
                <a:solidFill>
                  <a:schemeClr val="tx1"/>
                </a:solidFill>
              </a:rPr>
              <a:t>How would you rearrange the equation to calculate current flowing?</a:t>
            </a:r>
          </a:p>
        </p:txBody>
      </p:sp>
      <p:pic>
        <p:nvPicPr>
          <p:cNvPr id="5" name="MS900074799[1].wav">
            <a:hlinkClick r:id="" action="ppaction://media"/>
            <a:extLst>
              <a:ext uri="{FF2B5EF4-FFF2-40B4-BE49-F238E27FC236}">
                <a16:creationId xmlns:a16="http://schemas.microsoft.com/office/drawing/2014/main" id="{968779F6-4B0D-40D0-B737-9B9C8CC338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2158190" y="5002957"/>
            <a:ext cx="244475" cy="244475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5F15081E-FA9E-4AF5-9D2E-3E72D598DAEB}"/>
              </a:ext>
            </a:extLst>
          </p:cNvPr>
          <p:cNvSpPr/>
          <p:nvPr/>
        </p:nvSpPr>
        <p:spPr>
          <a:xfrm>
            <a:off x="1600128" y="4210869"/>
            <a:ext cx="2052228" cy="2052228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29D8A6C-BD04-43E2-A625-89D22788E350}"/>
              </a:ext>
            </a:extLst>
          </p:cNvPr>
          <p:cNvSpPr/>
          <p:nvPr/>
        </p:nvSpPr>
        <p:spPr>
          <a:xfrm>
            <a:off x="1600128" y="4210869"/>
            <a:ext cx="2052228" cy="2052228"/>
          </a:xfrm>
          <a:prstGeom prst="ellipse">
            <a:avLst/>
          </a:prstGeom>
          <a:solidFill>
            <a:srgbClr val="3333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443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17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FB2A3-E332-4F08-9293-FE768882C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dirty="0"/>
              <a:t>The Magnetic Field Around a Current Carrying Wire.</a:t>
            </a:r>
          </a:p>
        </p:txBody>
      </p:sp>
      <p:pic>
        <p:nvPicPr>
          <p:cNvPr id="5" name="Content Placeholder 4" descr="A picture containing logo&#10;&#10;Description automatically generated">
            <a:extLst>
              <a:ext uri="{FF2B5EF4-FFF2-40B4-BE49-F238E27FC236}">
                <a16:creationId xmlns:a16="http://schemas.microsoft.com/office/drawing/2014/main" id="{F6D9785B-993B-40DD-BD5C-83FC2EA8E1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887" y="2496344"/>
            <a:ext cx="3667125" cy="306705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9A9ED3F-0247-4AC3-8486-09ABD3681A05}"/>
              </a:ext>
            </a:extLst>
          </p:cNvPr>
          <p:cNvSpPr txBox="1"/>
          <p:nvPr/>
        </p:nvSpPr>
        <p:spPr>
          <a:xfrm>
            <a:off x="5880683" y="2332139"/>
            <a:ext cx="465588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The field is concentric circles.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The direction is given by the right hand grip rule.</a:t>
            </a:r>
          </a:p>
        </p:txBody>
      </p:sp>
    </p:spTree>
    <p:extLst>
      <p:ext uri="{BB962C8B-B14F-4D97-AF65-F5344CB8AC3E}">
        <p14:creationId xmlns:p14="http://schemas.microsoft.com/office/powerpoint/2010/main" val="3994644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F7F5095E-8F1F-49FC-99CB-36DADE3E0C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n-US" sz="3600" b="1">
                <a:solidFill>
                  <a:srgbClr val="0066FF"/>
                </a:solidFill>
              </a:rPr>
              <a:t>How can electricity make a magnet?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9D8535D1-4AE3-43F6-B07F-498E734270B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s-ES" altLang="en-US" sz="2000" dirty="0" err="1"/>
              <a:t>When</a:t>
            </a:r>
            <a:r>
              <a:rPr lang="es-ES" altLang="en-US" sz="2000" dirty="0"/>
              <a:t> a </a:t>
            </a:r>
            <a:r>
              <a:rPr lang="es-ES" altLang="en-US" sz="2000" dirty="0" err="1"/>
              <a:t>current</a:t>
            </a:r>
            <a:r>
              <a:rPr lang="es-ES" altLang="en-US" sz="2000" dirty="0"/>
              <a:t> </a:t>
            </a:r>
            <a:r>
              <a:rPr lang="es-ES" altLang="en-US" sz="2000" dirty="0" err="1"/>
              <a:t>passes</a:t>
            </a:r>
            <a:r>
              <a:rPr lang="es-ES" altLang="en-US" sz="2000" dirty="0"/>
              <a:t> </a:t>
            </a:r>
            <a:r>
              <a:rPr lang="es-ES" altLang="en-US" sz="2000" dirty="0" err="1"/>
              <a:t>through</a:t>
            </a:r>
            <a:r>
              <a:rPr lang="es-ES" altLang="en-US" sz="2000" dirty="0"/>
              <a:t> </a:t>
            </a:r>
            <a:r>
              <a:rPr lang="es-ES" altLang="en-US" sz="2000" dirty="0" err="1"/>
              <a:t>the</a:t>
            </a:r>
            <a:r>
              <a:rPr lang="es-ES" altLang="en-US" sz="2000" dirty="0"/>
              <a:t> </a:t>
            </a:r>
            <a:r>
              <a:rPr lang="es-ES" altLang="en-US" sz="2000" dirty="0" err="1"/>
              <a:t>coil</a:t>
            </a:r>
            <a:r>
              <a:rPr lang="es-ES" altLang="en-US" sz="2000" dirty="0"/>
              <a:t> </a:t>
            </a:r>
            <a:r>
              <a:rPr lang="es-ES" altLang="en-US" sz="2000" dirty="0" err="1"/>
              <a:t>it</a:t>
            </a:r>
            <a:r>
              <a:rPr lang="es-ES" altLang="en-US" sz="2000" dirty="0"/>
              <a:t> </a:t>
            </a:r>
            <a:r>
              <a:rPr lang="es-ES" altLang="en-US" sz="2000" dirty="0" err="1"/>
              <a:t>acts</a:t>
            </a:r>
            <a:r>
              <a:rPr lang="es-ES" altLang="en-US" sz="2000" dirty="0"/>
              <a:t> </a:t>
            </a:r>
            <a:r>
              <a:rPr lang="es-ES" altLang="en-US" sz="2000" dirty="0" err="1"/>
              <a:t>like</a:t>
            </a:r>
            <a:r>
              <a:rPr lang="es-ES" altLang="en-US" sz="2000" dirty="0"/>
              <a:t> a </a:t>
            </a:r>
            <a:r>
              <a:rPr lang="es-ES" altLang="en-US" sz="2000" dirty="0" err="1"/>
              <a:t>magnet</a:t>
            </a:r>
            <a:r>
              <a:rPr lang="es-ES" altLang="en-US" sz="2000" dirty="0"/>
              <a:t> – </a:t>
            </a:r>
            <a:r>
              <a:rPr lang="es-ES" altLang="en-US" sz="2000" dirty="0" err="1"/>
              <a:t>there</a:t>
            </a:r>
            <a:r>
              <a:rPr lang="es-ES" altLang="en-US" sz="2000" dirty="0"/>
              <a:t> </a:t>
            </a:r>
            <a:r>
              <a:rPr lang="es-ES" altLang="en-US" sz="2000" dirty="0" err="1"/>
              <a:t>is</a:t>
            </a:r>
            <a:r>
              <a:rPr lang="es-ES" altLang="en-US" sz="2000" dirty="0"/>
              <a:t> a </a:t>
            </a:r>
            <a:r>
              <a:rPr lang="es-ES" altLang="en-US" sz="2000" dirty="0" err="1"/>
              <a:t>magnetic</a:t>
            </a:r>
            <a:r>
              <a:rPr lang="es-ES" altLang="en-US" sz="2000" dirty="0"/>
              <a:t> </a:t>
            </a:r>
            <a:r>
              <a:rPr lang="es-ES" altLang="en-US" sz="2000" dirty="0" err="1"/>
              <a:t>field</a:t>
            </a:r>
            <a:r>
              <a:rPr lang="es-ES" altLang="en-US" sz="2000" dirty="0"/>
              <a:t> </a:t>
            </a:r>
            <a:r>
              <a:rPr lang="es-ES" altLang="en-US" sz="2000" dirty="0" err="1"/>
              <a:t>around</a:t>
            </a:r>
            <a:r>
              <a:rPr lang="es-ES" altLang="en-US" sz="2000" dirty="0"/>
              <a:t> </a:t>
            </a:r>
            <a:r>
              <a:rPr lang="es-ES" altLang="en-US" sz="2000" dirty="0" err="1"/>
              <a:t>it</a:t>
            </a:r>
            <a:r>
              <a:rPr lang="es-ES" altLang="en-US" sz="2000" dirty="0"/>
              <a:t>. </a:t>
            </a:r>
          </a:p>
          <a:p>
            <a:endParaRPr lang="es-ES" altLang="en-US" sz="2000" dirty="0"/>
          </a:p>
          <a:p>
            <a:r>
              <a:rPr lang="es-ES" altLang="en-US" sz="2000" dirty="0" err="1"/>
              <a:t>If</a:t>
            </a:r>
            <a:r>
              <a:rPr lang="es-ES" altLang="en-US" sz="2000" dirty="0"/>
              <a:t> </a:t>
            </a:r>
            <a:r>
              <a:rPr lang="es-ES" altLang="en-US" sz="2000" dirty="0" err="1"/>
              <a:t>you</a:t>
            </a:r>
            <a:r>
              <a:rPr lang="es-ES" altLang="en-US" sz="2000" dirty="0"/>
              <a:t> </a:t>
            </a:r>
            <a:r>
              <a:rPr lang="es-ES" altLang="en-US" sz="2000" dirty="0" err="1"/>
              <a:t>put</a:t>
            </a:r>
            <a:r>
              <a:rPr lang="es-ES" altLang="en-US" sz="2000" dirty="0"/>
              <a:t> a </a:t>
            </a:r>
            <a:r>
              <a:rPr lang="es-ES" altLang="en-US" sz="2000" dirty="0" err="1"/>
              <a:t>magnetic</a:t>
            </a:r>
            <a:r>
              <a:rPr lang="es-ES" altLang="en-US" sz="2000" dirty="0"/>
              <a:t> material </a:t>
            </a:r>
            <a:r>
              <a:rPr lang="es-ES" altLang="en-US" sz="2000" dirty="0" err="1"/>
              <a:t>such</a:t>
            </a:r>
            <a:r>
              <a:rPr lang="es-ES" altLang="en-US" sz="2000" dirty="0"/>
              <a:t> as </a:t>
            </a:r>
            <a:r>
              <a:rPr lang="es-ES" altLang="en-US" sz="2000" dirty="0" err="1"/>
              <a:t>an</a:t>
            </a:r>
            <a:r>
              <a:rPr lang="es-ES" altLang="en-US" sz="2000" dirty="0"/>
              <a:t> </a:t>
            </a:r>
            <a:r>
              <a:rPr lang="es-ES" altLang="en-US" sz="2000" dirty="0" err="1"/>
              <a:t>iron</a:t>
            </a:r>
            <a:r>
              <a:rPr lang="es-ES" altLang="en-US" sz="2000" dirty="0"/>
              <a:t> </a:t>
            </a:r>
            <a:r>
              <a:rPr lang="es-ES" altLang="en-US" sz="2000" dirty="0" err="1"/>
              <a:t>nail</a:t>
            </a:r>
            <a:r>
              <a:rPr lang="es-ES" altLang="en-US" sz="2000" dirty="0"/>
              <a:t> </a:t>
            </a:r>
            <a:r>
              <a:rPr lang="es-ES" altLang="en-US" sz="2000" dirty="0" err="1"/>
              <a:t>into</a:t>
            </a:r>
            <a:r>
              <a:rPr lang="es-ES" altLang="en-US" sz="2000" dirty="0"/>
              <a:t> </a:t>
            </a:r>
            <a:r>
              <a:rPr lang="es-ES" altLang="en-US" sz="2000" dirty="0" err="1"/>
              <a:t>the</a:t>
            </a:r>
            <a:r>
              <a:rPr lang="es-ES" altLang="en-US" sz="2000" dirty="0"/>
              <a:t> centre </a:t>
            </a:r>
            <a:r>
              <a:rPr lang="es-ES" altLang="en-US" sz="2000" dirty="0" err="1"/>
              <a:t>or</a:t>
            </a:r>
            <a:r>
              <a:rPr lang="es-ES" altLang="en-US" sz="2000" dirty="0"/>
              <a:t> </a:t>
            </a:r>
            <a:r>
              <a:rPr lang="es-ES" altLang="en-US" sz="2000" b="1" dirty="0" err="1">
                <a:solidFill>
                  <a:srgbClr val="0066FF"/>
                </a:solidFill>
              </a:rPr>
              <a:t>core</a:t>
            </a:r>
            <a:r>
              <a:rPr lang="es-ES" altLang="en-US" sz="2000" dirty="0"/>
              <a:t> </a:t>
            </a:r>
            <a:r>
              <a:rPr lang="es-ES" altLang="en-US" sz="2000" dirty="0" err="1"/>
              <a:t>of</a:t>
            </a:r>
            <a:r>
              <a:rPr lang="es-ES" altLang="en-US" sz="2000" dirty="0"/>
              <a:t> </a:t>
            </a:r>
            <a:r>
              <a:rPr lang="es-ES" altLang="en-US" sz="2000" dirty="0" err="1"/>
              <a:t>the</a:t>
            </a:r>
            <a:r>
              <a:rPr lang="es-ES" altLang="en-US" sz="2000" dirty="0"/>
              <a:t> </a:t>
            </a:r>
            <a:r>
              <a:rPr lang="es-ES" altLang="en-US" sz="2000" dirty="0" err="1"/>
              <a:t>solenoid</a:t>
            </a:r>
            <a:r>
              <a:rPr lang="es-ES" altLang="en-US" sz="2000" dirty="0"/>
              <a:t>, </a:t>
            </a:r>
            <a:r>
              <a:rPr lang="es-ES" altLang="en-US" sz="2000" dirty="0" err="1"/>
              <a:t>the</a:t>
            </a:r>
            <a:r>
              <a:rPr lang="es-ES" altLang="en-US" sz="2000" dirty="0"/>
              <a:t> </a:t>
            </a:r>
            <a:r>
              <a:rPr lang="es-ES" altLang="en-US" sz="2000" dirty="0" err="1"/>
              <a:t>magnetic</a:t>
            </a:r>
            <a:r>
              <a:rPr lang="es-ES" altLang="en-US" sz="2000" dirty="0"/>
              <a:t> </a:t>
            </a:r>
            <a:r>
              <a:rPr lang="es-ES" altLang="en-US" sz="2000" dirty="0" err="1"/>
              <a:t>field</a:t>
            </a:r>
            <a:r>
              <a:rPr lang="es-ES" altLang="en-US" sz="2000" dirty="0"/>
              <a:t> </a:t>
            </a:r>
            <a:r>
              <a:rPr lang="es-ES" altLang="en-US" sz="2000" dirty="0" err="1"/>
              <a:t>gets</a:t>
            </a:r>
            <a:r>
              <a:rPr lang="es-ES" altLang="en-US" sz="2000" dirty="0"/>
              <a:t> </a:t>
            </a:r>
            <a:r>
              <a:rPr lang="es-ES" altLang="en-US" sz="2000" dirty="0" err="1"/>
              <a:t>even</a:t>
            </a:r>
            <a:r>
              <a:rPr lang="es-ES" altLang="en-US" sz="2000" dirty="0"/>
              <a:t> </a:t>
            </a:r>
            <a:r>
              <a:rPr lang="es-ES" altLang="en-US" sz="2000" dirty="0" err="1"/>
              <a:t>stronger</a:t>
            </a:r>
            <a:r>
              <a:rPr lang="es-ES" altLang="en-US" sz="2000" dirty="0"/>
              <a:t>. </a:t>
            </a:r>
          </a:p>
          <a:p>
            <a:endParaRPr lang="es-ES" altLang="en-US" sz="2000" dirty="0"/>
          </a:p>
          <a:p>
            <a:r>
              <a:rPr lang="es-ES" altLang="en-US" sz="2000" dirty="0" err="1"/>
              <a:t>You</a:t>
            </a:r>
            <a:r>
              <a:rPr lang="es-ES" altLang="en-US" sz="2000" dirty="0"/>
              <a:t> </a:t>
            </a:r>
            <a:r>
              <a:rPr lang="es-ES" altLang="en-US" sz="2000" dirty="0" err="1"/>
              <a:t>have</a:t>
            </a:r>
            <a:r>
              <a:rPr lang="es-ES" altLang="en-US" sz="2000" dirty="0"/>
              <a:t> </a:t>
            </a:r>
            <a:r>
              <a:rPr lang="es-ES" altLang="en-US" sz="2000" dirty="0" err="1"/>
              <a:t>made</a:t>
            </a:r>
            <a:r>
              <a:rPr lang="es-ES" altLang="en-US" sz="2000" dirty="0"/>
              <a:t> a </a:t>
            </a:r>
            <a:r>
              <a:rPr lang="es-ES" altLang="en-US" sz="2000" dirty="0" err="1"/>
              <a:t>magnet</a:t>
            </a:r>
            <a:r>
              <a:rPr lang="es-ES" altLang="en-US" sz="2000" dirty="0"/>
              <a:t> </a:t>
            </a:r>
            <a:r>
              <a:rPr lang="es-ES" altLang="en-US" sz="2000" dirty="0" err="1"/>
              <a:t>using</a:t>
            </a:r>
            <a:r>
              <a:rPr lang="es-ES" altLang="en-US" sz="2000" dirty="0"/>
              <a:t> </a:t>
            </a:r>
            <a:r>
              <a:rPr lang="es-ES" altLang="en-US" sz="2000" dirty="0" err="1"/>
              <a:t>electricity</a:t>
            </a:r>
            <a:r>
              <a:rPr lang="es-ES" altLang="en-US" sz="2000" dirty="0"/>
              <a:t> – </a:t>
            </a:r>
            <a:r>
              <a:rPr lang="es-ES" altLang="en-US" sz="2000" dirty="0" err="1"/>
              <a:t>we</a:t>
            </a:r>
            <a:r>
              <a:rPr lang="es-ES" altLang="en-US" sz="2000" dirty="0"/>
              <a:t> </a:t>
            </a:r>
            <a:r>
              <a:rPr lang="es-ES" altLang="en-US" sz="2000" dirty="0" err="1"/>
              <a:t>call</a:t>
            </a:r>
            <a:r>
              <a:rPr lang="es-ES" altLang="en-US" sz="2000" dirty="0"/>
              <a:t> </a:t>
            </a:r>
            <a:r>
              <a:rPr lang="es-ES" altLang="en-US" sz="2000" dirty="0" err="1"/>
              <a:t>it</a:t>
            </a:r>
            <a:r>
              <a:rPr lang="es-ES" altLang="en-US" sz="2000" dirty="0"/>
              <a:t> </a:t>
            </a:r>
            <a:r>
              <a:rPr lang="es-ES" altLang="en-US" sz="2000" dirty="0" err="1"/>
              <a:t>an</a:t>
            </a:r>
            <a:r>
              <a:rPr lang="es-ES" altLang="en-US" sz="2000" dirty="0"/>
              <a:t> </a:t>
            </a:r>
            <a:r>
              <a:rPr lang="es-ES" altLang="en-US" sz="2000" b="1" dirty="0" err="1">
                <a:solidFill>
                  <a:srgbClr val="0066FF"/>
                </a:solidFill>
              </a:rPr>
              <a:t>electromagnet</a:t>
            </a:r>
            <a:r>
              <a:rPr lang="es-ES" altLang="en-US" sz="2000" dirty="0"/>
              <a:t>.</a:t>
            </a:r>
          </a:p>
        </p:txBody>
      </p:sp>
      <p:pic>
        <p:nvPicPr>
          <p:cNvPr id="3076" name="Picture 8" descr="solenoid">
            <a:extLst>
              <a:ext uri="{FF2B5EF4-FFF2-40B4-BE49-F238E27FC236}">
                <a16:creationId xmlns:a16="http://schemas.microsoft.com/office/drawing/2014/main" id="{B7A9E466-3B80-4C19-8206-F0F87BFAEEA5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72200" y="2513013"/>
            <a:ext cx="4038600" cy="2698750"/>
          </a:xfr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www.bigshotcamera.com/images/fun/projects/electromagnetism/electromagnet/magnetic_fiel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3632" y="1872884"/>
            <a:ext cx="6108698" cy="4779660"/>
          </a:xfrm>
          <a:prstGeom prst="rect">
            <a:avLst/>
          </a:prstGeom>
          <a:noFill/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F6EDA1A-F806-430A-9943-3E71764C6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The Magnetic Field Around a Solenoid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D872F-147A-45E5-B416-0A10CA89C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461" y="276445"/>
            <a:ext cx="6344093" cy="2180893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6600" u="sng"/>
              <a:t>Electromagnetism in </a:t>
            </a:r>
            <a:r>
              <a:rPr lang="en-GB" sz="6600" u="sng" dirty="0"/>
              <a:t>action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0190E9-8F66-44AE-8BDF-027065C32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461" y="2744900"/>
            <a:ext cx="2250558" cy="2316197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u="sng" dirty="0"/>
              <a:t>Keywords:</a:t>
            </a:r>
          </a:p>
          <a:p>
            <a:pPr algn="l"/>
            <a:r>
              <a:rPr lang="en-GB" dirty="0"/>
              <a:t>Switch</a:t>
            </a:r>
          </a:p>
          <a:p>
            <a:pPr algn="l"/>
            <a:r>
              <a:rPr lang="en-GB" dirty="0"/>
              <a:t>Relay</a:t>
            </a:r>
          </a:p>
          <a:p>
            <a:pPr algn="l"/>
            <a:r>
              <a:rPr lang="en-GB" dirty="0"/>
              <a:t>Electromagnet</a:t>
            </a:r>
          </a:p>
          <a:p>
            <a:pPr algn="l"/>
            <a:r>
              <a:rPr lang="en-GB" dirty="0"/>
              <a:t>Attraction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8E01199-A78F-4C4D-9160-5233C66955AA}"/>
              </a:ext>
            </a:extLst>
          </p:cNvPr>
          <p:cNvSpPr/>
          <p:nvPr/>
        </p:nvSpPr>
        <p:spPr>
          <a:xfrm>
            <a:off x="2690037" y="2744900"/>
            <a:ext cx="4954772" cy="383665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What are the advantages of an electromagnet over a permanent magnet?</a:t>
            </a:r>
          </a:p>
          <a:p>
            <a:pPr algn="ctr"/>
            <a:endParaRPr lang="en-GB" sz="2800" dirty="0">
              <a:solidFill>
                <a:schemeClr val="tx1"/>
              </a:solidFill>
            </a:endParaRPr>
          </a:p>
          <a:p>
            <a:pPr algn="ctr"/>
            <a:r>
              <a:rPr lang="en-GB" sz="2800" dirty="0">
                <a:solidFill>
                  <a:schemeClr val="tx1"/>
                </a:solidFill>
              </a:rPr>
              <a:t>Name three devices that make use of induced (electro) magnets.</a:t>
            </a:r>
          </a:p>
        </p:txBody>
      </p:sp>
      <p:pic>
        <p:nvPicPr>
          <p:cNvPr id="1026" name="Picture 2" descr="Image result for electromagnet">
            <a:extLst>
              <a:ext uri="{FF2B5EF4-FFF2-40B4-BE49-F238E27FC236}">
                <a16:creationId xmlns:a16="http://schemas.microsoft.com/office/drawing/2014/main" id="{97C1A4E0-28AC-46AF-9968-37BCC3FE05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9451" y="2511099"/>
            <a:ext cx="3186777" cy="426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A940100-1FE6-4D35-97F0-279CCC574E20}"/>
              </a:ext>
            </a:extLst>
          </p:cNvPr>
          <p:cNvSpPr/>
          <p:nvPr/>
        </p:nvSpPr>
        <p:spPr>
          <a:xfrm>
            <a:off x="6959301" y="1006519"/>
            <a:ext cx="3263611" cy="1504580"/>
          </a:xfrm>
          <a:prstGeom prst="roundRect">
            <a:avLst/>
          </a:prstGeom>
          <a:solidFill>
            <a:srgbClr val="FF0066">
              <a:alpha val="6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How could we make this electromagnet stronger?</a:t>
            </a:r>
          </a:p>
        </p:txBody>
      </p:sp>
    </p:spTree>
    <p:extLst>
      <p:ext uri="{BB962C8B-B14F-4D97-AF65-F5344CB8AC3E}">
        <p14:creationId xmlns:p14="http://schemas.microsoft.com/office/powerpoint/2010/main" val="2791939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40C77-6D32-4A95-8442-28660759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1424" y="365125"/>
            <a:ext cx="3762375" cy="1325563"/>
          </a:xfrm>
        </p:spPr>
        <p:txBody>
          <a:bodyPr/>
          <a:lstStyle/>
          <a:p>
            <a:r>
              <a:rPr lang="en-GB" dirty="0"/>
              <a:t>The Electric Bell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D53245-2103-4497-BF84-15678CBC1958}"/>
              </a:ext>
            </a:extLst>
          </p:cNvPr>
          <p:cNvPicPr/>
          <p:nvPr/>
        </p:nvPicPr>
        <p:blipFill>
          <a:blip r:embed="rId2" cstate="print"/>
          <a:srcRect l="27116" t="22440" r="25635" b="26367"/>
          <a:stretch>
            <a:fillRect/>
          </a:stretch>
        </p:blipFill>
        <p:spPr bwMode="auto">
          <a:xfrm>
            <a:off x="0" y="0"/>
            <a:ext cx="718028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0" descr="bell-2-anim">
            <a:extLst>
              <a:ext uri="{FF2B5EF4-FFF2-40B4-BE49-F238E27FC236}">
                <a16:creationId xmlns:a16="http://schemas.microsoft.com/office/drawing/2014/main" id="{7D6227D7-F965-4146-ABA8-8F86CBD2381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819" y="2178844"/>
            <a:ext cx="3600450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172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9" name="Picture 7" descr="forward_arrow_colour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71089" y="6167439"/>
            <a:ext cx="630237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7" name="Picture 11" descr="medium_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95439" y="622301"/>
            <a:ext cx="1514475" cy="142875"/>
          </a:xfrm>
          <a:prstGeom prst="rect">
            <a:avLst/>
          </a:prstGeom>
          <a:noFill/>
        </p:spPr>
      </p:pic>
    </p:spTree>
    <p:controls>
      <mc:AlternateContent xmlns:mc="http://schemas.openxmlformats.org/markup-compatibility/2006">
        <mc:Choice xmlns:v="urn:schemas-microsoft-com:vml" Requires="v">
          <p:control r:id="rId1" imgW="8699841" imgH="5308975"/>
        </mc:Choice>
        <mc:Fallback>
          <p:control r:id="rId1" imgW="8699841" imgH="5308975">
            <p:pic>
              <p:nvPicPr>
                <p:cNvPr id="2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36725" y="800100"/>
                  <a:ext cx="8699500" cy="530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DC5A32C-CB1A-4568-89B2-FA052EB9FF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5758" y="100012"/>
            <a:ext cx="3349072" cy="1143000"/>
          </a:xfrm>
        </p:spPr>
        <p:txBody>
          <a:bodyPr/>
          <a:lstStyle/>
          <a:p>
            <a:pPr eaLnBrk="1" hangingPunct="1"/>
            <a:r>
              <a:rPr lang="es-ES" altLang="en-US" b="1" dirty="0">
                <a:solidFill>
                  <a:srgbClr val="0066FF"/>
                </a:solidFill>
              </a:rPr>
              <a:t>A </a:t>
            </a:r>
            <a:r>
              <a:rPr lang="es-ES" altLang="en-US" b="1" dirty="0" err="1">
                <a:solidFill>
                  <a:srgbClr val="0066FF"/>
                </a:solidFill>
              </a:rPr>
              <a:t>Relay</a:t>
            </a:r>
            <a:r>
              <a:rPr lang="es-ES" altLang="en-US" b="1" dirty="0">
                <a:solidFill>
                  <a:srgbClr val="0066FF"/>
                </a:solidFill>
              </a:rPr>
              <a:t> </a:t>
            </a:r>
            <a:r>
              <a:rPr lang="es-ES" altLang="en-US" b="1" dirty="0" err="1">
                <a:solidFill>
                  <a:srgbClr val="0066FF"/>
                </a:solidFill>
              </a:rPr>
              <a:t>Circuit</a:t>
            </a:r>
            <a:endParaRPr lang="es-ES" altLang="en-US" b="1" dirty="0">
              <a:solidFill>
                <a:srgbClr val="0066FF"/>
              </a:solidFill>
            </a:endParaRPr>
          </a:p>
        </p:txBody>
      </p:sp>
      <p:pic>
        <p:nvPicPr>
          <p:cNvPr id="7171" name="Picture 6" descr="relay">
            <a:extLst>
              <a:ext uri="{FF2B5EF4-FFF2-40B4-BE49-F238E27FC236}">
                <a16:creationId xmlns:a16="http://schemas.microsoft.com/office/drawing/2014/main" id="{BEBE6E1B-B98F-49E9-99E3-BCCF7C5E2722}"/>
              </a:ext>
            </a:extLst>
          </p:cNvPr>
          <p:cNvPicPr>
            <a:picLocks noChangeAspect="1" noChangeArrowheads="1" noCro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1959" y="1243012"/>
            <a:ext cx="3932237" cy="2185988"/>
          </a:xfrm>
          <a:noFill/>
        </p:spPr>
      </p:pic>
      <p:sp>
        <p:nvSpPr>
          <p:cNvPr id="7172" name="Rectangle 5">
            <a:extLst>
              <a:ext uri="{FF2B5EF4-FFF2-40B4-BE49-F238E27FC236}">
                <a16:creationId xmlns:a16="http://schemas.microsoft.com/office/drawing/2014/main" id="{FA2A8F87-2365-43DC-9FAF-430275281B90}"/>
              </a:ext>
            </a:extLst>
          </p:cNvPr>
          <p:cNvSpPr>
            <a:spLocks noGrp="1" noChangeArrowheads="1"/>
          </p:cNvSpPr>
          <p:nvPr>
            <p:ph type="body" sz="half" idx="3"/>
          </p:nvPr>
        </p:nvSpPr>
        <p:spPr>
          <a:xfrm>
            <a:off x="5092117" y="377505"/>
            <a:ext cx="6490283" cy="574866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s-ES" altLang="en-US" dirty="0" err="1"/>
              <a:t>When</a:t>
            </a:r>
            <a:r>
              <a:rPr lang="es-ES" altLang="en-US" dirty="0"/>
              <a:t> </a:t>
            </a:r>
            <a:r>
              <a:rPr lang="es-ES" altLang="en-US" dirty="0" err="1"/>
              <a:t>you</a:t>
            </a:r>
            <a:r>
              <a:rPr lang="es-ES" altLang="en-US" dirty="0"/>
              <a:t> </a:t>
            </a:r>
            <a:r>
              <a:rPr lang="es-ES" altLang="en-US" dirty="0" err="1"/>
              <a:t>turn</a:t>
            </a:r>
            <a:r>
              <a:rPr lang="es-ES" altLang="en-US" dirty="0"/>
              <a:t> </a:t>
            </a:r>
            <a:r>
              <a:rPr lang="es-ES" altLang="en-US" dirty="0" err="1"/>
              <a:t>an</a:t>
            </a:r>
            <a:r>
              <a:rPr lang="es-ES" altLang="en-US" dirty="0"/>
              <a:t> </a:t>
            </a:r>
            <a:r>
              <a:rPr lang="es-ES" altLang="en-US" dirty="0" err="1"/>
              <a:t>electric</a:t>
            </a:r>
            <a:r>
              <a:rPr lang="es-ES" altLang="en-US" dirty="0"/>
              <a:t> </a:t>
            </a:r>
            <a:r>
              <a:rPr lang="es-ES" altLang="en-US" dirty="0" err="1"/>
              <a:t>shower</a:t>
            </a:r>
            <a:r>
              <a:rPr lang="es-ES" altLang="en-US" dirty="0"/>
              <a:t> </a:t>
            </a:r>
            <a:r>
              <a:rPr lang="es-ES" altLang="en-US" dirty="0" err="1"/>
              <a:t>on</a:t>
            </a:r>
            <a:r>
              <a:rPr lang="es-ES" altLang="en-US" dirty="0"/>
              <a:t>, </a:t>
            </a:r>
            <a:r>
              <a:rPr lang="es-ES" altLang="en-US" dirty="0" err="1"/>
              <a:t>you</a:t>
            </a:r>
            <a:r>
              <a:rPr lang="es-ES" altLang="en-US" dirty="0"/>
              <a:t> </a:t>
            </a:r>
            <a:r>
              <a:rPr lang="es-ES" altLang="en-US" dirty="0" err="1"/>
              <a:t>switch</a:t>
            </a:r>
            <a:r>
              <a:rPr lang="es-ES" altLang="en-US" dirty="0"/>
              <a:t> </a:t>
            </a:r>
            <a:r>
              <a:rPr lang="es-ES" altLang="en-US" dirty="0" err="1"/>
              <a:t>on</a:t>
            </a:r>
            <a:r>
              <a:rPr lang="es-ES" altLang="en-US" dirty="0"/>
              <a:t> a </a:t>
            </a:r>
            <a:r>
              <a:rPr lang="es-ES" altLang="en-US" dirty="0" err="1"/>
              <a:t>low-current</a:t>
            </a:r>
            <a:r>
              <a:rPr lang="es-ES" altLang="en-US" dirty="0"/>
              <a:t> </a:t>
            </a:r>
            <a:r>
              <a:rPr lang="es-ES" altLang="en-US" dirty="0" err="1"/>
              <a:t>circuit</a:t>
            </a:r>
            <a:r>
              <a:rPr lang="es-ES" altLang="en-US" dirty="0"/>
              <a:t>. </a:t>
            </a:r>
          </a:p>
          <a:p>
            <a:pPr eaLnBrk="1" hangingPunct="1">
              <a:lnSpc>
                <a:spcPct val="90000"/>
              </a:lnSpc>
            </a:pPr>
            <a:endParaRPr lang="es-ES" altLang="en-US" dirty="0"/>
          </a:p>
          <a:p>
            <a:pPr eaLnBrk="1" hangingPunct="1">
              <a:lnSpc>
                <a:spcPct val="90000"/>
              </a:lnSpc>
            </a:pPr>
            <a:r>
              <a:rPr lang="es-ES" altLang="en-US" dirty="0" err="1"/>
              <a:t>An</a:t>
            </a:r>
            <a:r>
              <a:rPr lang="es-ES" altLang="en-US" dirty="0"/>
              <a:t> </a:t>
            </a:r>
            <a:r>
              <a:rPr lang="es-ES" altLang="en-US" dirty="0" err="1"/>
              <a:t>electromagnet</a:t>
            </a:r>
            <a:r>
              <a:rPr lang="es-ES" altLang="en-US" dirty="0"/>
              <a:t> </a:t>
            </a:r>
            <a:r>
              <a:rPr lang="es-ES" altLang="en-US" dirty="0" err="1"/>
              <a:t>moves</a:t>
            </a:r>
            <a:r>
              <a:rPr lang="es-ES" altLang="en-US" dirty="0"/>
              <a:t> a </a:t>
            </a:r>
            <a:r>
              <a:rPr lang="es-ES" altLang="en-US" dirty="0" err="1"/>
              <a:t>switch</a:t>
            </a:r>
            <a:r>
              <a:rPr lang="es-ES" altLang="en-US" dirty="0"/>
              <a:t> </a:t>
            </a:r>
            <a:r>
              <a:rPr lang="es-ES" altLang="en-US" dirty="0" err="1"/>
              <a:t>called</a:t>
            </a:r>
            <a:r>
              <a:rPr lang="es-ES" altLang="en-US" dirty="0"/>
              <a:t> a </a:t>
            </a:r>
            <a:r>
              <a:rPr lang="es-ES" altLang="en-US" dirty="0" err="1"/>
              <a:t>relay</a:t>
            </a:r>
            <a:r>
              <a:rPr lang="es-ES" altLang="en-US" dirty="0"/>
              <a:t>, and </a:t>
            </a:r>
            <a:r>
              <a:rPr lang="es-ES" altLang="en-US" dirty="0" err="1"/>
              <a:t>this</a:t>
            </a:r>
            <a:r>
              <a:rPr lang="es-ES" altLang="en-US" dirty="0"/>
              <a:t> </a:t>
            </a:r>
            <a:r>
              <a:rPr lang="es-ES" altLang="en-US" dirty="0" err="1"/>
              <a:t>turns</a:t>
            </a:r>
            <a:r>
              <a:rPr lang="es-ES" altLang="en-US" dirty="0"/>
              <a:t> </a:t>
            </a:r>
            <a:r>
              <a:rPr lang="es-ES" altLang="en-US" dirty="0" err="1"/>
              <a:t>on</a:t>
            </a:r>
            <a:r>
              <a:rPr lang="es-ES" altLang="en-US" dirty="0"/>
              <a:t> </a:t>
            </a:r>
            <a:r>
              <a:rPr lang="es-ES" altLang="en-US" dirty="0" err="1"/>
              <a:t>another</a:t>
            </a:r>
            <a:r>
              <a:rPr lang="es-ES" altLang="en-US" dirty="0"/>
              <a:t> </a:t>
            </a:r>
            <a:r>
              <a:rPr lang="es-ES" altLang="en-US" dirty="0" err="1"/>
              <a:t>much</a:t>
            </a:r>
            <a:r>
              <a:rPr lang="es-ES" altLang="en-US" dirty="0"/>
              <a:t> more </a:t>
            </a:r>
            <a:r>
              <a:rPr lang="es-ES" altLang="en-US" dirty="0" err="1"/>
              <a:t>powerful</a:t>
            </a:r>
            <a:r>
              <a:rPr lang="es-ES" altLang="en-US" dirty="0"/>
              <a:t> </a:t>
            </a:r>
            <a:r>
              <a:rPr lang="es-ES" altLang="en-US" dirty="0" err="1"/>
              <a:t>circuit</a:t>
            </a:r>
            <a:r>
              <a:rPr lang="es-ES" altLang="en-US" dirty="0"/>
              <a:t> </a:t>
            </a:r>
            <a:r>
              <a:rPr lang="es-ES" altLang="en-US" dirty="0" err="1"/>
              <a:t>which</a:t>
            </a:r>
            <a:r>
              <a:rPr lang="es-ES" altLang="en-US" dirty="0"/>
              <a:t> </a:t>
            </a:r>
            <a:r>
              <a:rPr lang="es-ES" altLang="en-US" dirty="0" err="1"/>
              <a:t>powers</a:t>
            </a:r>
            <a:r>
              <a:rPr lang="es-ES" altLang="en-US" dirty="0"/>
              <a:t> </a:t>
            </a:r>
            <a:r>
              <a:rPr lang="es-ES" altLang="en-US" dirty="0" err="1"/>
              <a:t>the</a:t>
            </a:r>
            <a:r>
              <a:rPr lang="es-ES" altLang="en-US" dirty="0"/>
              <a:t> </a:t>
            </a:r>
            <a:r>
              <a:rPr lang="es-ES" altLang="en-US" dirty="0" err="1"/>
              <a:t>water</a:t>
            </a:r>
            <a:r>
              <a:rPr lang="es-ES" altLang="en-US" dirty="0"/>
              <a:t> </a:t>
            </a:r>
            <a:r>
              <a:rPr lang="es-ES" altLang="en-US" dirty="0" err="1"/>
              <a:t>heater</a:t>
            </a:r>
            <a:r>
              <a:rPr lang="es-ES" altLang="en-US" dirty="0"/>
              <a:t> and </a:t>
            </a:r>
            <a:r>
              <a:rPr lang="es-ES" altLang="en-US" dirty="0" err="1"/>
              <a:t>pump</a:t>
            </a:r>
            <a:r>
              <a:rPr lang="es-ES" altLang="en-US" dirty="0"/>
              <a:t>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s-ES" altLang="en-US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n-US" dirty="0"/>
              <a:t>So </a:t>
            </a:r>
            <a:r>
              <a:rPr lang="es-ES" altLang="en-US" dirty="0" err="1"/>
              <a:t>you</a:t>
            </a:r>
            <a:r>
              <a:rPr lang="es-ES" altLang="en-US" dirty="0"/>
              <a:t> </a:t>
            </a:r>
            <a:r>
              <a:rPr lang="es-ES" altLang="en-US" dirty="0" err="1"/>
              <a:t>switch</a:t>
            </a:r>
            <a:r>
              <a:rPr lang="es-ES" altLang="en-US" dirty="0"/>
              <a:t> </a:t>
            </a:r>
            <a:r>
              <a:rPr lang="es-ES" altLang="en-US" dirty="0" err="1"/>
              <a:t>on</a:t>
            </a:r>
            <a:r>
              <a:rPr lang="es-ES" altLang="en-US" dirty="0"/>
              <a:t> a </a:t>
            </a:r>
            <a:r>
              <a:rPr lang="es-ES" altLang="en-US" dirty="0" err="1"/>
              <a:t>low-current</a:t>
            </a:r>
            <a:r>
              <a:rPr lang="es-ES" altLang="en-US" dirty="0"/>
              <a:t> </a:t>
            </a:r>
            <a:r>
              <a:rPr lang="es-ES" altLang="en-US" dirty="0" err="1"/>
              <a:t>circuit</a:t>
            </a:r>
            <a:r>
              <a:rPr lang="es-ES" altLang="en-US" dirty="0"/>
              <a:t>, </a:t>
            </a:r>
            <a:r>
              <a:rPr lang="es-ES" altLang="en-US" dirty="0" err="1"/>
              <a:t>which</a:t>
            </a:r>
            <a:r>
              <a:rPr lang="es-ES" altLang="en-US" dirty="0"/>
              <a:t> in </a:t>
            </a:r>
            <a:r>
              <a:rPr lang="es-ES" altLang="en-US" dirty="0" err="1"/>
              <a:t>turn</a:t>
            </a:r>
            <a:r>
              <a:rPr lang="es-ES" altLang="en-US" dirty="0"/>
              <a:t> </a:t>
            </a:r>
            <a:r>
              <a:rPr lang="es-ES" altLang="en-US" dirty="0" err="1"/>
              <a:t>switches</a:t>
            </a:r>
            <a:r>
              <a:rPr lang="es-ES" altLang="en-US" dirty="0"/>
              <a:t> </a:t>
            </a:r>
            <a:r>
              <a:rPr lang="es-ES" altLang="en-US" dirty="0" err="1"/>
              <a:t>on</a:t>
            </a:r>
            <a:r>
              <a:rPr lang="es-ES" altLang="en-US" dirty="0"/>
              <a:t> a </a:t>
            </a:r>
            <a:r>
              <a:rPr lang="es-ES" altLang="en-US" dirty="0" err="1"/>
              <a:t>high-current</a:t>
            </a:r>
            <a:r>
              <a:rPr lang="es-ES" altLang="en-US" dirty="0"/>
              <a:t> </a:t>
            </a:r>
            <a:r>
              <a:rPr lang="es-ES" altLang="en-US" dirty="0" err="1"/>
              <a:t>circuit</a:t>
            </a:r>
            <a:r>
              <a:rPr lang="es-ES" altLang="en-US" dirty="0"/>
              <a:t>. </a:t>
            </a:r>
          </a:p>
          <a:p>
            <a:pPr eaLnBrk="1" hangingPunct="1">
              <a:lnSpc>
                <a:spcPct val="90000"/>
              </a:lnSpc>
            </a:pPr>
            <a:endParaRPr lang="es-ES" altLang="en-US" dirty="0"/>
          </a:p>
          <a:p>
            <a:pPr eaLnBrk="1" hangingPunct="1">
              <a:lnSpc>
                <a:spcPct val="90000"/>
              </a:lnSpc>
            </a:pPr>
            <a:r>
              <a:rPr lang="es-ES" altLang="en-US" dirty="0" err="1"/>
              <a:t>This</a:t>
            </a:r>
            <a:r>
              <a:rPr lang="es-ES" altLang="en-US" dirty="0"/>
              <a:t> </a:t>
            </a:r>
            <a:r>
              <a:rPr lang="es-ES" altLang="en-US" dirty="0" err="1"/>
              <a:t>is</a:t>
            </a:r>
            <a:r>
              <a:rPr lang="es-ES" altLang="en-US" dirty="0"/>
              <a:t> </a:t>
            </a:r>
            <a:r>
              <a:rPr lang="es-ES" altLang="en-US" dirty="0" err="1"/>
              <a:t>safer</a:t>
            </a:r>
            <a:r>
              <a:rPr lang="es-ES" altLang="en-US" dirty="0"/>
              <a:t> </a:t>
            </a:r>
            <a:r>
              <a:rPr lang="es-ES" altLang="en-US" dirty="0" err="1"/>
              <a:t>than</a:t>
            </a:r>
            <a:r>
              <a:rPr lang="es-ES" altLang="en-US" dirty="0"/>
              <a:t> </a:t>
            </a:r>
            <a:r>
              <a:rPr lang="es-ES" altLang="en-US" dirty="0" err="1"/>
              <a:t>switching</a:t>
            </a:r>
            <a:r>
              <a:rPr lang="es-ES" altLang="en-US" dirty="0"/>
              <a:t> </a:t>
            </a:r>
            <a:r>
              <a:rPr lang="es-ES" altLang="en-US" dirty="0" err="1"/>
              <a:t>on</a:t>
            </a:r>
            <a:r>
              <a:rPr lang="es-ES" altLang="en-US" dirty="0"/>
              <a:t> </a:t>
            </a:r>
            <a:r>
              <a:rPr lang="es-ES" altLang="en-US" dirty="0" err="1"/>
              <a:t>the</a:t>
            </a:r>
            <a:r>
              <a:rPr lang="es-ES" altLang="en-US" dirty="0"/>
              <a:t> </a:t>
            </a:r>
            <a:r>
              <a:rPr lang="es-ES" altLang="en-US" dirty="0" err="1"/>
              <a:t>powerful</a:t>
            </a:r>
            <a:r>
              <a:rPr lang="es-ES" altLang="en-US" dirty="0"/>
              <a:t> </a:t>
            </a:r>
            <a:r>
              <a:rPr lang="es-ES" altLang="en-US" dirty="0" err="1"/>
              <a:t>circuit</a:t>
            </a:r>
            <a:r>
              <a:rPr lang="es-ES" altLang="en-US" dirty="0"/>
              <a:t> </a:t>
            </a:r>
            <a:r>
              <a:rPr lang="es-ES" altLang="en-US" dirty="0" err="1"/>
              <a:t>directly</a:t>
            </a:r>
            <a:r>
              <a:rPr lang="es-ES" altLang="en-US" dirty="0"/>
              <a:t>.</a:t>
            </a:r>
          </a:p>
        </p:txBody>
      </p:sp>
      <p:pic>
        <p:nvPicPr>
          <p:cNvPr id="7173" name="Picture 8" descr="ax1075c">
            <a:extLst>
              <a:ext uri="{FF2B5EF4-FFF2-40B4-BE49-F238E27FC236}">
                <a16:creationId xmlns:a16="http://schemas.microsoft.com/office/drawing/2014/main" id="{EFF23ABB-7F2B-417B-9A17-E347B5A77F05}"/>
              </a:ext>
            </a:extLst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5334" y="3863182"/>
            <a:ext cx="1890713" cy="2187575"/>
          </a:xfr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C3F0B-207F-419B-B9CD-2EC69C776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729" y="365125"/>
            <a:ext cx="3773487" cy="3367426"/>
          </a:xfr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/>
              <a:t>Using your knowledge of electromagnets, explain how this door lock works.</a:t>
            </a:r>
          </a:p>
        </p:txBody>
      </p:sp>
      <p:pic>
        <p:nvPicPr>
          <p:cNvPr id="2050" name="Picture 2" descr="Image result for electromagnet switch gcse">
            <a:extLst>
              <a:ext uri="{FF2B5EF4-FFF2-40B4-BE49-F238E27FC236}">
                <a16:creationId xmlns:a16="http://schemas.microsoft.com/office/drawing/2014/main" id="{CF6DEC1D-3B67-413D-AD9F-75331375B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9813" y="1871096"/>
            <a:ext cx="8612187" cy="516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643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303</Words>
  <Application>Microsoft Office PowerPoint</Application>
  <PresentationFormat>Widescreen</PresentationFormat>
  <Paragraphs>44</Paragraphs>
  <Slides>10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Theme</vt:lpstr>
      <vt:lpstr>More about electromagnets</vt:lpstr>
      <vt:lpstr>The Magnetic Field Around a Current Carrying Wire.</vt:lpstr>
      <vt:lpstr>How can electricity make a magnet?</vt:lpstr>
      <vt:lpstr>The Magnetic Field Around a Solenoid</vt:lpstr>
      <vt:lpstr>Electromagnetism in action</vt:lpstr>
      <vt:lpstr>The Electric Bell</vt:lpstr>
      <vt:lpstr>PowerPoint Presentation</vt:lpstr>
      <vt:lpstr>A Relay Circuit</vt:lpstr>
      <vt:lpstr>PowerPoint Presentation</vt:lpstr>
      <vt:lpstr>Magnetic flux density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Electromagnetism revision</dc:title>
  <dc:creator>Sam Green</dc:creator>
  <cp:lastModifiedBy>Kim Ashurst</cp:lastModifiedBy>
  <cp:revision>4</cp:revision>
  <dcterms:created xsi:type="dcterms:W3CDTF">2018-04-23T21:38:47Z</dcterms:created>
  <dcterms:modified xsi:type="dcterms:W3CDTF">2021-01-16T18:56:21Z</dcterms:modified>
</cp:coreProperties>
</file>