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72" r:id="rId6"/>
    <p:sldId id="273" r:id="rId7"/>
    <p:sldId id="260" r:id="rId8"/>
    <p:sldId id="262" r:id="rId9"/>
    <p:sldId id="263" r:id="rId10"/>
    <p:sldId id="259" r:id="rId11"/>
    <p:sldId id="274" r:id="rId12"/>
    <p:sldId id="275" r:id="rId13"/>
    <p:sldId id="276" r:id="rId14"/>
    <p:sldId id="277" r:id="rId15"/>
    <p:sldId id="278" r:id="rId16"/>
    <p:sldId id="279" r:id="rId17"/>
    <p:sldId id="265" r:id="rId18"/>
    <p:sldId id="266" r:id="rId19"/>
    <p:sldId id="268" r:id="rId20"/>
    <p:sldId id="269" r:id="rId21"/>
    <p:sldId id="270" r:id="rId22"/>
    <p:sldId id="280" r:id="rId23"/>
    <p:sldId id="281" r:id="rId24"/>
    <p:sldId id="285" r:id="rId25"/>
    <p:sldId id="282" r:id="rId26"/>
    <p:sldId id="283" r:id="rId27"/>
    <p:sldId id="284" r:id="rId28"/>
    <p:sldId id="271" r:id="rId29"/>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35268-CDCE-47F3-BE3F-001F8B325668}" v="3" dt="2022-09-29T15:43:47.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userId="7dd9c0f9-cfb3-494f-8e11-3d9c7b646b80" providerId="ADAL" clId="{5B535268-CDCE-47F3-BE3F-001F8B325668}"/>
    <pc:docChg chg="custSel modSld replTag delTag">
      <pc:chgData name="Helen" userId="7dd9c0f9-cfb3-494f-8e11-3d9c7b646b80" providerId="ADAL" clId="{5B535268-CDCE-47F3-BE3F-001F8B325668}" dt="2022-09-29T15:43:47.392" v="77"/>
      <pc:docMkLst>
        <pc:docMk/>
      </pc:docMkLst>
      <pc:sldChg chg="delSp modSp mod delAnim">
        <pc:chgData name="Helen" userId="7dd9c0f9-cfb3-494f-8e11-3d9c7b646b80" providerId="ADAL" clId="{5B535268-CDCE-47F3-BE3F-001F8B325668}" dt="2022-09-29T15:39:44.806" v="1" actId="478"/>
        <pc:sldMkLst>
          <pc:docMk/>
          <pc:sldMk cId="1331783513" sldId="257"/>
        </pc:sldMkLst>
        <pc:picChg chg="del mod">
          <ac:chgData name="Helen" userId="7dd9c0f9-cfb3-494f-8e11-3d9c7b646b80" providerId="ADAL" clId="{5B535268-CDCE-47F3-BE3F-001F8B325668}" dt="2022-09-29T15:39:44.806" v="1" actId="478"/>
          <ac:picMkLst>
            <pc:docMk/>
            <pc:sldMk cId="1331783513" sldId="257"/>
            <ac:picMk id="5" creationId="{A9B7310F-0FC7-4807-AACA-E197474C1506}"/>
          </ac:picMkLst>
        </pc:picChg>
      </pc:sldChg>
      <pc:sldChg chg="delSp mod delAnim">
        <pc:chgData name="Helen" userId="7dd9c0f9-cfb3-494f-8e11-3d9c7b646b80" providerId="ADAL" clId="{5B535268-CDCE-47F3-BE3F-001F8B325668}" dt="2022-09-29T15:40:14.026" v="16" actId="478"/>
        <pc:sldMkLst>
          <pc:docMk/>
          <pc:sldMk cId="2136602792" sldId="259"/>
        </pc:sldMkLst>
        <pc:picChg chg="del">
          <ac:chgData name="Helen" userId="7dd9c0f9-cfb3-494f-8e11-3d9c7b646b80" providerId="ADAL" clId="{5B535268-CDCE-47F3-BE3F-001F8B325668}" dt="2022-09-29T15:40:14.026" v="16" actId="478"/>
          <ac:picMkLst>
            <pc:docMk/>
            <pc:sldMk cId="2136602792" sldId="259"/>
            <ac:picMk id="9" creationId="{66CDAEF0-BBBE-42A9-B50D-1592F36FC117}"/>
          </ac:picMkLst>
        </pc:picChg>
      </pc:sldChg>
      <pc:sldChg chg="delSp mod delAnim">
        <pc:chgData name="Helen" userId="7dd9c0f9-cfb3-494f-8e11-3d9c7b646b80" providerId="ADAL" clId="{5B535268-CDCE-47F3-BE3F-001F8B325668}" dt="2022-09-29T15:39:58.798" v="8" actId="478"/>
        <pc:sldMkLst>
          <pc:docMk/>
          <pc:sldMk cId="1087260465" sldId="260"/>
        </pc:sldMkLst>
        <pc:picChg chg="del">
          <ac:chgData name="Helen" userId="7dd9c0f9-cfb3-494f-8e11-3d9c7b646b80" providerId="ADAL" clId="{5B535268-CDCE-47F3-BE3F-001F8B325668}" dt="2022-09-29T15:39:58.798" v="8" actId="478"/>
          <ac:picMkLst>
            <pc:docMk/>
            <pc:sldMk cId="1087260465" sldId="260"/>
            <ac:picMk id="7" creationId="{5AE35651-1055-4AEB-ABC7-9AE76AA416DA}"/>
          </ac:picMkLst>
        </pc:picChg>
      </pc:sldChg>
      <pc:sldChg chg="delSp modSp mod delAnim">
        <pc:chgData name="Helen" userId="7dd9c0f9-cfb3-494f-8e11-3d9c7b646b80" providerId="ADAL" clId="{5B535268-CDCE-47F3-BE3F-001F8B325668}" dt="2022-09-29T15:40:03.351" v="10" actId="478"/>
        <pc:sldMkLst>
          <pc:docMk/>
          <pc:sldMk cId="1380974485" sldId="262"/>
        </pc:sldMkLst>
        <pc:picChg chg="del mod">
          <ac:chgData name="Helen" userId="7dd9c0f9-cfb3-494f-8e11-3d9c7b646b80" providerId="ADAL" clId="{5B535268-CDCE-47F3-BE3F-001F8B325668}" dt="2022-09-29T15:40:03.351" v="10" actId="478"/>
          <ac:picMkLst>
            <pc:docMk/>
            <pc:sldMk cId="1380974485" sldId="262"/>
            <ac:picMk id="3" creationId="{06AC07F8-B03B-4B02-B7F3-103567887A0C}"/>
          </ac:picMkLst>
        </pc:picChg>
      </pc:sldChg>
      <pc:sldChg chg="delSp modSp mod delAnim">
        <pc:chgData name="Helen" userId="7dd9c0f9-cfb3-494f-8e11-3d9c7b646b80" providerId="ADAL" clId="{5B535268-CDCE-47F3-BE3F-001F8B325668}" dt="2022-09-29T15:40:09.607" v="15" actId="478"/>
        <pc:sldMkLst>
          <pc:docMk/>
          <pc:sldMk cId="373011482" sldId="263"/>
        </pc:sldMkLst>
        <pc:picChg chg="del mod">
          <ac:chgData name="Helen" userId="7dd9c0f9-cfb3-494f-8e11-3d9c7b646b80" providerId="ADAL" clId="{5B535268-CDCE-47F3-BE3F-001F8B325668}" dt="2022-09-29T15:40:09.607" v="15" actId="478"/>
          <ac:picMkLst>
            <pc:docMk/>
            <pc:sldMk cId="373011482" sldId="263"/>
            <ac:picMk id="4" creationId="{50826598-040A-49C4-A703-0432510D9E02}"/>
          </ac:picMkLst>
        </pc:picChg>
      </pc:sldChg>
      <pc:sldChg chg="delSp mod delAnim">
        <pc:chgData name="Helen" userId="7dd9c0f9-cfb3-494f-8e11-3d9c7b646b80" providerId="ADAL" clId="{5B535268-CDCE-47F3-BE3F-001F8B325668}" dt="2022-09-29T15:41:03.787" v="40" actId="478"/>
        <pc:sldMkLst>
          <pc:docMk/>
          <pc:sldMk cId="4143542118" sldId="265"/>
        </pc:sldMkLst>
        <pc:picChg chg="del">
          <ac:chgData name="Helen" userId="7dd9c0f9-cfb3-494f-8e11-3d9c7b646b80" providerId="ADAL" clId="{5B535268-CDCE-47F3-BE3F-001F8B325668}" dt="2022-09-29T15:41:03.787" v="40" actId="478"/>
          <ac:picMkLst>
            <pc:docMk/>
            <pc:sldMk cId="4143542118" sldId="265"/>
            <ac:picMk id="4" creationId="{A6E6B04A-8EE5-4F71-8FF6-41783937F62E}"/>
          </ac:picMkLst>
        </pc:picChg>
      </pc:sldChg>
      <pc:sldChg chg="delSp mod delAnim">
        <pc:chgData name="Helen" userId="7dd9c0f9-cfb3-494f-8e11-3d9c7b646b80" providerId="ADAL" clId="{5B535268-CDCE-47F3-BE3F-001F8B325668}" dt="2022-09-29T15:41:08.402" v="41" actId="478"/>
        <pc:sldMkLst>
          <pc:docMk/>
          <pc:sldMk cId="1733381836" sldId="266"/>
        </pc:sldMkLst>
        <pc:picChg chg="del">
          <ac:chgData name="Helen" userId="7dd9c0f9-cfb3-494f-8e11-3d9c7b646b80" providerId="ADAL" clId="{5B535268-CDCE-47F3-BE3F-001F8B325668}" dt="2022-09-29T15:41:08.402" v="41" actId="478"/>
          <ac:picMkLst>
            <pc:docMk/>
            <pc:sldMk cId="1733381836" sldId="266"/>
            <ac:picMk id="4" creationId="{1A6C222A-6B6C-4FB8-A83C-BDB72E765E69}"/>
          </ac:picMkLst>
        </pc:picChg>
      </pc:sldChg>
      <pc:sldChg chg="delSp mod delAnim">
        <pc:chgData name="Helen" userId="7dd9c0f9-cfb3-494f-8e11-3d9c7b646b80" providerId="ADAL" clId="{5B535268-CDCE-47F3-BE3F-001F8B325668}" dt="2022-09-29T15:41:12.874" v="45" actId="478"/>
        <pc:sldMkLst>
          <pc:docMk/>
          <pc:sldMk cId="3499719164" sldId="268"/>
        </pc:sldMkLst>
        <pc:picChg chg="del">
          <ac:chgData name="Helen" userId="7dd9c0f9-cfb3-494f-8e11-3d9c7b646b80" providerId="ADAL" clId="{5B535268-CDCE-47F3-BE3F-001F8B325668}" dt="2022-09-29T15:41:12.874" v="45" actId="478"/>
          <ac:picMkLst>
            <pc:docMk/>
            <pc:sldMk cId="3499719164" sldId="268"/>
            <ac:picMk id="4" creationId="{6C913B7C-7FFE-4906-88BB-5771D445331B}"/>
          </ac:picMkLst>
        </pc:picChg>
      </pc:sldChg>
      <pc:sldChg chg="delSp modSp mod delAnim">
        <pc:chgData name="Helen" userId="7dd9c0f9-cfb3-494f-8e11-3d9c7b646b80" providerId="ADAL" clId="{5B535268-CDCE-47F3-BE3F-001F8B325668}" dt="2022-09-29T15:41:19.378" v="47" actId="478"/>
        <pc:sldMkLst>
          <pc:docMk/>
          <pc:sldMk cId="74143213" sldId="269"/>
        </pc:sldMkLst>
        <pc:picChg chg="del mod">
          <ac:chgData name="Helen" userId="7dd9c0f9-cfb3-494f-8e11-3d9c7b646b80" providerId="ADAL" clId="{5B535268-CDCE-47F3-BE3F-001F8B325668}" dt="2022-09-29T15:41:19.378" v="47" actId="478"/>
          <ac:picMkLst>
            <pc:docMk/>
            <pc:sldMk cId="74143213" sldId="269"/>
            <ac:picMk id="14" creationId="{689A0ED0-5375-4355-B231-B73A13FC214C}"/>
          </ac:picMkLst>
        </pc:picChg>
      </pc:sldChg>
      <pc:sldChg chg="delSp mod delAnim">
        <pc:chgData name="Helen" userId="7dd9c0f9-cfb3-494f-8e11-3d9c7b646b80" providerId="ADAL" clId="{5B535268-CDCE-47F3-BE3F-001F8B325668}" dt="2022-09-29T15:41:23.560" v="51" actId="478"/>
        <pc:sldMkLst>
          <pc:docMk/>
          <pc:sldMk cId="2540419135" sldId="270"/>
        </pc:sldMkLst>
        <pc:picChg chg="del">
          <ac:chgData name="Helen" userId="7dd9c0f9-cfb3-494f-8e11-3d9c7b646b80" providerId="ADAL" clId="{5B535268-CDCE-47F3-BE3F-001F8B325668}" dt="2022-09-29T15:41:23.560" v="51" actId="478"/>
          <ac:picMkLst>
            <pc:docMk/>
            <pc:sldMk cId="2540419135" sldId="270"/>
            <ac:picMk id="9" creationId="{39D27ABA-EEC5-452D-8CD2-B8A1829305D6}"/>
          </ac:picMkLst>
        </pc:picChg>
      </pc:sldChg>
      <pc:sldChg chg="delSp mod delAnim">
        <pc:chgData name="Helen" userId="7dd9c0f9-cfb3-494f-8e11-3d9c7b646b80" providerId="ADAL" clId="{5B535268-CDCE-47F3-BE3F-001F8B325668}" dt="2022-09-29T15:42:19.958" v="71" actId="478"/>
        <pc:sldMkLst>
          <pc:docMk/>
          <pc:sldMk cId="967627219" sldId="271"/>
        </pc:sldMkLst>
        <pc:picChg chg="del">
          <ac:chgData name="Helen" userId="7dd9c0f9-cfb3-494f-8e11-3d9c7b646b80" providerId="ADAL" clId="{5B535268-CDCE-47F3-BE3F-001F8B325668}" dt="2022-09-29T15:42:19.958" v="71" actId="478"/>
          <ac:picMkLst>
            <pc:docMk/>
            <pc:sldMk cId="967627219" sldId="271"/>
            <ac:picMk id="4" creationId="{930CFA20-4DB7-49BC-A584-35D239F180A0}"/>
          </ac:picMkLst>
        </pc:picChg>
      </pc:sldChg>
      <pc:sldChg chg="delSp modSp mod delAnim">
        <pc:chgData name="Helen" userId="7dd9c0f9-cfb3-494f-8e11-3d9c7b646b80" providerId="ADAL" clId="{5B535268-CDCE-47F3-BE3F-001F8B325668}" dt="2022-09-29T15:39:49.694" v="3" actId="478"/>
        <pc:sldMkLst>
          <pc:docMk/>
          <pc:sldMk cId="3744071812" sldId="272"/>
        </pc:sldMkLst>
        <pc:picChg chg="del mod">
          <ac:chgData name="Helen" userId="7dd9c0f9-cfb3-494f-8e11-3d9c7b646b80" providerId="ADAL" clId="{5B535268-CDCE-47F3-BE3F-001F8B325668}" dt="2022-09-29T15:39:49.694" v="3" actId="478"/>
          <ac:picMkLst>
            <pc:docMk/>
            <pc:sldMk cId="3744071812" sldId="272"/>
            <ac:picMk id="9" creationId="{86E33531-DD55-4862-82DB-7DA7BF2BED02}"/>
          </ac:picMkLst>
        </pc:picChg>
      </pc:sldChg>
      <pc:sldChg chg="delSp mod delAnim">
        <pc:chgData name="Helen" userId="7dd9c0f9-cfb3-494f-8e11-3d9c7b646b80" providerId="ADAL" clId="{5B535268-CDCE-47F3-BE3F-001F8B325668}" dt="2022-09-29T15:39:54.573" v="7" actId="478"/>
        <pc:sldMkLst>
          <pc:docMk/>
          <pc:sldMk cId="921810150" sldId="273"/>
        </pc:sldMkLst>
        <pc:picChg chg="del">
          <ac:chgData name="Helen" userId="7dd9c0f9-cfb3-494f-8e11-3d9c7b646b80" providerId="ADAL" clId="{5B535268-CDCE-47F3-BE3F-001F8B325668}" dt="2022-09-29T15:39:54.573" v="7" actId="478"/>
          <ac:picMkLst>
            <pc:docMk/>
            <pc:sldMk cId="921810150" sldId="273"/>
            <ac:picMk id="5" creationId="{274E7FAF-B469-4F20-A5AA-2C5F6699BF0F}"/>
          </ac:picMkLst>
        </pc:picChg>
      </pc:sldChg>
      <pc:sldChg chg="delSp modSp mod delAnim">
        <pc:chgData name="Helen" userId="7dd9c0f9-cfb3-494f-8e11-3d9c7b646b80" providerId="ADAL" clId="{5B535268-CDCE-47F3-BE3F-001F8B325668}" dt="2022-09-29T15:40:22.467" v="21" actId="478"/>
        <pc:sldMkLst>
          <pc:docMk/>
          <pc:sldMk cId="1930725758" sldId="274"/>
        </pc:sldMkLst>
        <pc:picChg chg="del mod">
          <ac:chgData name="Helen" userId="7dd9c0f9-cfb3-494f-8e11-3d9c7b646b80" providerId="ADAL" clId="{5B535268-CDCE-47F3-BE3F-001F8B325668}" dt="2022-09-29T15:40:22.467" v="21" actId="478"/>
          <ac:picMkLst>
            <pc:docMk/>
            <pc:sldMk cId="1930725758" sldId="274"/>
            <ac:picMk id="7" creationId="{165A482E-3F71-41C0-AE09-78956FC37EEE}"/>
          </ac:picMkLst>
        </pc:picChg>
      </pc:sldChg>
      <pc:sldChg chg="delSp mod delAnim">
        <pc:chgData name="Helen" userId="7dd9c0f9-cfb3-494f-8e11-3d9c7b646b80" providerId="ADAL" clId="{5B535268-CDCE-47F3-BE3F-001F8B325668}" dt="2022-09-29T15:40:31.937" v="25" actId="478"/>
        <pc:sldMkLst>
          <pc:docMk/>
          <pc:sldMk cId="3783559401" sldId="275"/>
        </pc:sldMkLst>
        <pc:picChg chg="del">
          <ac:chgData name="Helen" userId="7dd9c0f9-cfb3-494f-8e11-3d9c7b646b80" providerId="ADAL" clId="{5B535268-CDCE-47F3-BE3F-001F8B325668}" dt="2022-09-29T15:40:31.937" v="25" actId="478"/>
          <ac:picMkLst>
            <pc:docMk/>
            <pc:sldMk cId="3783559401" sldId="275"/>
            <ac:picMk id="10" creationId="{B05FE13F-01B0-434A-910E-7AB83CAF7651}"/>
          </ac:picMkLst>
        </pc:picChg>
      </pc:sldChg>
      <pc:sldChg chg="delSp modSp mod delAnim">
        <pc:chgData name="Helen" userId="7dd9c0f9-cfb3-494f-8e11-3d9c7b646b80" providerId="ADAL" clId="{5B535268-CDCE-47F3-BE3F-001F8B325668}" dt="2022-09-29T15:40:36.565" v="27" actId="478"/>
        <pc:sldMkLst>
          <pc:docMk/>
          <pc:sldMk cId="1372176020" sldId="276"/>
        </pc:sldMkLst>
        <pc:picChg chg="del mod">
          <ac:chgData name="Helen" userId="7dd9c0f9-cfb3-494f-8e11-3d9c7b646b80" providerId="ADAL" clId="{5B535268-CDCE-47F3-BE3F-001F8B325668}" dt="2022-09-29T15:40:36.565" v="27" actId="478"/>
          <ac:picMkLst>
            <pc:docMk/>
            <pc:sldMk cId="1372176020" sldId="276"/>
            <ac:picMk id="9" creationId="{30CB63E3-2C34-4FDD-B276-CC5184EAE82C}"/>
          </ac:picMkLst>
        </pc:picChg>
      </pc:sldChg>
      <pc:sldChg chg="delSp mod delAnim">
        <pc:chgData name="Helen" userId="7dd9c0f9-cfb3-494f-8e11-3d9c7b646b80" providerId="ADAL" clId="{5B535268-CDCE-47F3-BE3F-001F8B325668}" dt="2022-09-29T15:40:40.664" v="31" actId="478"/>
        <pc:sldMkLst>
          <pc:docMk/>
          <pc:sldMk cId="1072519013" sldId="277"/>
        </pc:sldMkLst>
        <pc:picChg chg="del">
          <ac:chgData name="Helen" userId="7dd9c0f9-cfb3-494f-8e11-3d9c7b646b80" providerId="ADAL" clId="{5B535268-CDCE-47F3-BE3F-001F8B325668}" dt="2022-09-29T15:40:40.664" v="31" actId="478"/>
          <ac:picMkLst>
            <pc:docMk/>
            <pc:sldMk cId="1072519013" sldId="277"/>
            <ac:picMk id="9" creationId="{87178E69-B596-4496-90BC-CD5F57B191DB}"/>
          </ac:picMkLst>
        </pc:picChg>
      </pc:sldChg>
      <pc:sldChg chg="delSp mod delAnim">
        <pc:chgData name="Helen" userId="7dd9c0f9-cfb3-494f-8e11-3d9c7b646b80" providerId="ADAL" clId="{5B535268-CDCE-47F3-BE3F-001F8B325668}" dt="2022-09-29T15:40:46.589" v="32" actId="478"/>
        <pc:sldMkLst>
          <pc:docMk/>
          <pc:sldMk cId="290362024" sldId="278"/>
        </pc:sldMkLst>
        <pc:picChg chg="del">
          <ac:chgData name="Helen" userId="7dd9c0f9-cfb3-494f-8e11-3d9c7b646b80" providerId="ADAL" clId="{5B535268-CDCE-47F3-BE3F-001F8B325668}" dt="2022-09-29T15:40:46.589" v="32" actId="478"/>
          <ac:picMkLst>
            <pc:docMk/>
            <pc:sldMk cId="290362024" sldId="278"/>
            <ac:picMk id="4" creationId="{0B25707B-7B20-4261-9A48-9E3D1193F963}"/>
          </ac:picMkLst>
        </pc:picChg>
      </pc:sldChg>
      <pc:sldChg chg="delSp mod delAnim">
        <pc:chgData name="Helen" userId="7dd9c0f9-cfb3-494f-8e11-3d9c7b646b80" providerId="ADAL" clId="{5B535268-CDCE-47F3-BE3F-001F8B325668}" dt="2022-09-29T15:40:50.857" v="36" actId="478"/>
        <pc:sldMkLst>
          <pc:docMk/>
          <pc:sldMk cId="868322838" sldId="279"/>
        </pc:sldMkLst>
        <pc:picChg chg="del">
          <ac:chgData name="Helen" userId="7dd9c0f9-cfb3-494f-8e11-3d9c7b646b80" providerId="ADAL" clId="{5B535268-CDCE-47F3-BE3F-001F8B325668}" dt="2022-09-29T15:40:50.857" v="36" actId="478"/>
          <ac:picMkLst>
            <pc:docMk/>
            <pc:sldMk cId="868322838" sldId="279"/>
            <ac:picMk id="4" creationId="{16A1745A-BADD-41C9-A6D3-44D18DE3E4AA}"/>
          </ac:picMkLst>
        </pc:picChg>
      </pc:sldChg>
      <pc:sldChg chg="delSp mod delAnim">
        <pc:chgData name="Helen" userId="7dd9c0f9-cfb3-494f-8e11-3d9c7b646b80" providerId="ADAL" clId="{5B535268-CDCE-47F3-BE3F-001F8B325668}" dt="2022-09-29T15:41:48.740" v="55" actId="478"/>
        <pc:sldMkLst>
          <pc:docMk/>
          <pc:sldMk cId="26393537" sldId="280"/>
        </pc:sldMkLst>
        <pc:picChg chg="del">
          <ac:chgData name="Helen" userId="7dd9c0f9-cfb3-494f-8e11-3d9c7b646b80" providerId="ADAL" clId="{5B535268-CDCE-47F3-BE3F-001F8B325668}" dt="2022-09-29T15:41:48.740" v="55" actId="478"/>
          <ac:picMkLst>
            <pc:docMk/>
            <pc:sldMk cId="26393537" sldId="280"/>
            <ac:picMk id="5" creationId="{9C8B75A6-FEF6-41FF-984E-3CEE78335EBC}"/>
          </ac:picMkLst>
        </pc:picChg>
      </pc:sldChg>
      <pc:sldChg chg="delSp mod delAnim">
        <pc:chgData name="Helen" userId="7dd9c0f9-cfb3-494f-8e11-3d9c7b646b80" providerId="ADAL" clId="{5B535268-CDCE-47F3-BE3F-001F8B325668}" dt="2022-09-29T15:41:53.483" v="56" actId="478"/>
        <pc:sldMkLst>
          <pc:docMk/>
          <pc:sldMk cId="632421408" sldId="281"/>
        </pc:sldMkLst>
        <pc:picChg chg="del">
          <ac:chgData name="Helen" userId="7dd9c0f9-cfb3-494f-8e11-3d9c7b646b80" providerId="ADAL" clId="{5B535268-CDCE-47F3-BE3F-001F8B325668}" dt="2022-09-29T15:41:53.483" v="56" actId="478"/>
          <ac:picMkLst>
            <pc:docMk/>
            <pc:sldMk cId="632421408" sldId="281"/>
            <ac:picMk id="18" creationId="{59408DA3-80E7-4936-8888-C406F82CE872}"/>
          </ac:picMkLst>
        </pc:picChg>
      </pc:sldChg>
      <pc:sldChg chg="delSp modSp mod delAnim">
        <pc:chgData name="Helen" userId="7dd9c0f9-cfb3-494f-8e11-3d9c7b646b80" providerId="ADAL" clId="{5B535268-CDCE-47F3-BE3F-001F8B325668}" dt="2022-09-29T15:42:02.301" v="62" actId="478"/>
        <pc:sldMkLst>
          <pc:docMk/>
          <pc:sldMk cId="371626110" sldId="282"/>
        </pc:sldMkLst>
        <pc:picChg chg="del mod">
          <ac:chgData name="Helen" userId="7dd9c0f9-cfb3-494f-8e11-3d9c7b646b80" providerId="ADAL" clId="{5B535268-CDCE-47F3-BE3F-001F8B325668}" dt="2022-09-29T15:42:02.301" v="62" actId="478"/>
          <ac:picMkLst>
            <pc:docMk/>
            <pc:sldMk cId="371626110" sldId="282"/>
            <ac:picMk id="4" creationId="{AD3C7531-7C57-43F4-B6E0-1E275051E59F}"/>
          </ac:picMkLst>
        </pc:picChg>
      </pc:sldChg>
      <pc:sldChg chg="delSp mod delAnim">
        <pc:chgData name="Helen" userId="7dd9c0f9-cfb3-494f-8e11-3d9c7b646b80" providerId="ADAL" clId="{5B535268-CDCE-47F3-BE3F-001F8B325668}" dt="2022-09-29T15:42:07.391" v="63" actId="478"/>
        <pc:sldMkLst>
          <pc:docMk/>
          <pc:sldMk cId="2793961492" sldId="283"/>
        </pc:sldMkLst>
        <pc:picChg chg="del">
          <ac:chgData name="Helen" userId="7dd9c0f9-cfb3-494f-8e11-3d9c7b646b80" providerId="ADAL" clId="{5B535268-CDCE-47F3-BE3F-001F8B325668}" dt="2022-09-29T15:42:07.391" v="63" actId="478"/>
          <ac:picMkLst>
            <pc:docMk/>
            <pc:sldMk cId="2793961492" sldId="283"/>
            <ac:picMk id="7" creationId="{61A1E3A3-3A8A-4C0E-89AD-66FC2907ACE5}"/>
          </ac:picMkLst>
        </pc:picChg>
      </pc:sldChg>
      <pc:sldChg chg="delSp mod delAnim">
        <pc:chgData name="Helen" userId="7dd9c0f9-cfb3-494f-8e11-3d9c7b646b80" providerId="ADAL" clId="{5B535268-CDCE-47F3-BE3F-001F8B325668}" dt="2022-09-29T15:42:11.857" v="67" actId="478"/>
        <pc:sldMkLst>
          <pc:docMk/>
          <pc:sldMk cId="1236079196" sldId="284"/>
        </pc:sldMkLst>
        <pc:picChg chg="del">
          <ac:chgData name="Helen" userId="7dd9c0f9-cfb3-494f-8e11-3d9c7b646b80" providerId="ADAL" clId="{5B535268-CDCE-47F3-BE3F-001F8B325668}" dt="2022-09-29T15:42:11.857" v="67" actId="478"/>
          <ac:picMkLst>
            <pc:docMk/>
            <pc:sldMk cId="1236079196" sldId="284"/>
            <ac:picMk id="7" creationId="{E6C3A0A0-78C4-4963-BC4D-EDE56E425782}"/>
          </ac:picMkLst>
        </pc:picChg>
      </pc:sldChg>
      <pc:sldChg chg="delSp mod delAnim">
        <pc:chgData name="Helen" userId="7dd9c0f9-cfb3-494f-8e11-3d9c7b646b80" providerId="ADAL" clId="{5B535268-CDCE-47F3-BE3F-001F8B325668}" dt="2022-09-29T15:41:57.785" v="60" actId="478"/>
        <pc:sldMkLst>
          <pc:docMk/>
          <pc:sldMk cId="2732707508" sldId="285"/>
        </pc:sldMkLst>
        <pc:picChg chg="del">
          <ac:chgData name="Helen" userId="7dd9c0f9-cfb3-494f-8e11-3d9c7b646b80" providerId="ADAL" clId="{5B535268-CDCE-47F3-BE3F-001F8B325668}" dt="2022-09-29T15:41:57.785" v="60" actId="478"/>
          <ac:picMkLst>
            <pc:docMk/>
            <pc:sldMk cId="2732707508" sldId="285"/>
            <ac:picMk id="4" creationId="{BB383FD4-5846-4ABC-807A-620922BF0B6B}"/>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FAED0-77C6-4EBE-8115-92689AD1B33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0583150-A4A5-405C-A97D-BADF60308C68}">
      <dgm:prSet/>
      <dgm:spPr/>
      <dgm:t>
        <a:bodyPr/>
        <a:lstStyle/>
        <a:p>
          <a:r>
            <a:rPr lang="en-GB"/>
            <a:t>For example:</a:t>
          </a:r>
          <a:endParaRPr lang="en-US"/>
        </a:p>
      </dgm:t>
    </dgm:pt>
    <dgm:pt modelId="{5E6D83DA-6825-4ED3-94D0-08EEF20B064A}" type="parTrans" cxnId="{C40717C0-D975-42D2-879B-CB011BE623CE}">
      <dgm:prSet/>
      <dgm:spPr/>
      <dgm:t>
        <a:bodyPr/>
        <a:lstStyle/>
        <a:p>
          <a:endParaRPr lang="en-US"/>
        </a:p>
      </dgm:t>
    </dgm:pt>
    <dgm:pt modelId="{7AB21B05-02F3-4857-8755-B63BE10A83A0}" type="sibTrans" cxnId="{C40717C0-D975-42D2-879B-CB011BE623CE}">
      <dgm:prSet/>
      <dgm:spPr/>
      <dgm:t>
        <a:bodyPr/>
        <a:lstStyle/>
        <a:p>
          <a:endParaRPr lang="en-US"/>
        </a:p>
      </dgm:t>
    </dgm:pt>
    <dgm:pt modelId="{0206D24A-70EF-4597-826B-F0BBF70CC1C5}">
      <dgm:prSet/>
      <dgm:spPr/>
      <dgm:t>
        <a:bodyPr/>
        <a:lstStyle/>
        <a:p>
          <a:r>
            <a:rPr lang="en-GB"/>
            <a:t>A teacher might label a pupil as intelligent and so predict (make a prophecy) that they will make good academic progress.</a:t>
          </a:r>
          <a:endParaRPr lang="en-US"/>
        </a:p>
      </dgm:t>
    </dgm:pt>
    <dgm:pt modelId="{3E285121-984A-41FF-A8BC-D6353B8A34D1}" type="parTrans" cxnId="{80AD42B9-C839-4DD8-B56E-27FB506CF1F0}">
      <dgm:prSet/>
      <dgm:spPr/>
      <dgm:t>
        <a:bodyPr/>
        <a:lstStyle/>
        <a:p>
          <a:endParaRPr lang="en-US"/>
        </a:p>
      </dgm:t>
    </dgm:pt>
    <dgm:pt modelId="{376E2FBF-0FDC-4FF4-AEF3-20320BF53266}" type="sibTrans" cxnId="{80AD42B9-C839-4DD8-B56E-27FB506CF1F0}">
      <dgm:prSet/>
      <dgm:spPr/>
      <dgm:t>
        <a:bodyPr/>
        <a:lstStyle/>
        <a:p>
          <a:endParaRPr lang="en-US"/>
        </a:p>
      </dgm:t>
    </dgm:pt>
    <dgm:pt modelId="{5006A033-2FEB-47FB-9286-9EA07DFB95F5}">
      <dgm:prSet/>
      <dgm:spPr/>
      <dgm:t>
        <a:bodyPr/>
        <a:lstStyle/>
        <a:p>
          <a:r>
            <a:rPr lang="en-GB"/>
            <a:t>The teacher may then change the way they interact with the pupil, for example by giving them more attention and expecting a higher standard of work.</a:t>
          </a:r>
          <a:endParaRPr lang="en-US"/>
        </a:p>
      </dgm:t>
    </dgm:pt>
    <dgm:pt modelId="{424F819D-2B99-4E6A-A477-03FE88A8AE93}" type="parTrans" cxnId="{950E81D2-4217-40EC-AB86-B6ED93531118}">
      <dgm:prSet/>
      <dgm:spPr/>
      <dgm:t>
        <a:bodyPr/>
        <a:lstStyle/>
        <a:p>
          <a:endParaRPr lang="en-US"/>
        </a:p>
      </dgm:t>
    </dgm:pt>
    <dgm:pt modelId="{D37542AA-7AAE-4D9A-AB91-C4939201882F}" type="sibTrans" cxnId="{950E81D2-4217-40EC-AB86-B6ED93531118}">
      <dgm:prSet/>
      <dgm:spPr/>
      <dgm:t>
        <a:bodyPr/>
        <a:lstStyle/>
        <a:p>
          <a:endParaRPr lang="en-US"/>
        </a:p>
      </dgm:t>
    </dgm:pt>
    <dgm:pt modelId="{0BC325BC-515B-45CF-BD0C-2AB4A195247E}">
      <dgm:prSet/>
      <dgm:spPr/>
      <dgm:t>
        <a:bodyPr/>
        <a:lstStyle/>
        <a:p>
          <a:r>
            <a:rPr lang="en-GB"/>
            <a:t>The pupil then internalises the teacher’s expectation as it becomes part of their self-concept, consequently they gain confidence, try harder and make good academic progress – fulfilling the prophecy. The teacher prediction has come true.</a:t>
          </a:r>
          <a:endParaRPr lang="en-US"/>
        </a:p>
      </dgm:t>
    </dgm:pt>
    <dgm:pt modelId="{7547D26E-52BC-4839-9FB1-A3127EEFFD70}" type="parTrans" cxnId="{E06114EE-44F2-42BF-97B5-79AB06AEC147}">
      <dgm:prSet/>
      <dgm:spPr/>
      <dgm:t>
        <a:bodyPr/>
        <a:lstStyle/>
        <a:p>
          <a:endParaRPr lang="en-US"/>
        </a:p>
      </dgm:t>
    </dgm:pt>
    <dgm:pt modelId="{97F2DA78-2E66-4FE8-B2EF-B2CFB327B8F4}" type="sibTrans" cxnId="{E06114EE-44F2-42BF-97B5-79AB06AEC147}">
      <dgm:prSet/>
      <dgm:spPr/>
      <dgm:t>
        <a:bodyPr/>
        <a:lstStyle/>
        <a:p>
          <a:endParaRPr lang="en-US"/>
        </a:p>
      </dgm:t>
    </dgm:pt>
    <dgm:pt modelId="{8520D9DF-E1A7-44EF-B960-1B48E4473BA9}" type="pres">
      <dgm:prSet presAssocID="{A2AFAED0-77C6-4EBE-8115-92689AD1B333}" presName="root" presStyleCnt="0">
        <dgm:presLayoutVars>
          <dgm:dir/>
          <dgm:resizeHandles val="exact"/>
        </dgm:presLayoutVars>
      </dgm:prSet>
      <dgm:spPr/>
    </dgm:pt>
    <dgm:pt modelId="{345D3BCF-3BA6-4BAC-BE96-2321C59E309B}" type="pres">
      <dgm:prSet presAssocID="{80583150-A4A5-405C-A97D-BADF60308C68}" presName="compNode" presStyleCnt="0"/>
      <dgm:spPr/>
    </dgm:pt>
    <dgm:pt modelId="{EF1B2211-D7A0-4148-9066-46F67BD79B52}" type="pres">
      <dgm:prSet presAssocID="{80583150-A4A5-405C-A97D-BADF60308C68}" presName="bgRect" presStyleLbl="bgShp" presStyleIdx="0" presStyleCnt="4"/>
      <dgm:spPr/>
    </dgm:pt>
    <dgm:pt modelId="{5C16D9CF-D2BE-4D45-9A66-75FECF736B64}" type="pres">
      <dgm:prSet presAssocID="{80583150-A4A5-405C-A97D-BADF60308C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Quotation Mark"/>
        </a:ext>
      </dgm:extLst>
    </dgm:pt>
    <dgm:pt modelId="{D3EE6913-A4ED-45F4-B980-11EA75FA8B07}" type="pres">
      <dgm:prSet presAssocID="{80583150-A4A5-405C-A97D-BADF60308C68}" presName="spaceRect" presStyleCnt="0"/>
      <dgm:spPr/>
    </dgm:pt>
    <dgm:pt modelId="{49A34611-BC7E-4751-BE36-7A0763F8DA1F}" type="pres">
      <dgm:prSet presAssocID="{80583150-A4A5-405C-A97D-BADF60308C68}" presName="parTx" presStyleLbl="revTx" presStyleIdx="0" presStyleCnt="4">
        <dgm:presLayoutVars>
          <dgm:chMax val="0"/>
          <dgm:chPref val="0"/>
        </dgm:presLayoutVars>
      </dgm:prSet>
      <dgm:spPr/>
    </dgm:pt>
    <dgm:pt modelId="{8FAC59B2-198B-40B4-BC51-4E85825CBEC6}" type="pres">
      <dgm:prSet presAssocID="{7AB21B05-02F3-4857-8755-B63BE10A83A0}" presName="sibTrans" presStyleCnt="0"/>
      <dgm:spPr/>
    </dgm:pt>
    <dgm:pt modelId="{81F30945-31F2-4841-B110-DD38E5EE1F5F}" type="pres">
      <dgm:prSet presAssocID="{0206D24A-70EF-4597-826B-F0BBF70CC1C5}" presName="compNode" presStyleCnt="0"/>
      <dgm:spPr/>
    </dgm:pt>
    <dgm:pt modelId="{813338B0-E76C-477D-90AB-CE7AEDB1DE9C}" type="pres">
      <dgm:prSet presAssocID="{0206D24A-70EF-4597-826B-F0BBF70CC1C5}" presName="bgRect" presStyleLbl="bgShp" presStyleIdx="1" presStyleCnt="4"/>
      <dgm:spPr/>
    </dgm:pt>
    <dgm:pt modelId="{218B28BC-86D7-4504-9F40-86FE546AD3C2}" type="pres">
      <dgm:prSet presAssocID="{0206D24A-70EF-4597-826B-F0BBF70CC1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7EDC701-5396-4B8E-91C5-1A6A4FF8E7E1}" type="pres">
      <dgm:prSet presAssocID="{0206D24A-70EF-4597-826B-F0BBF70CC1C5}" presName="spaceRect" presStyleCnt="0"/>
      <dgm:spPr/>
    </dgm:pt>
    <dgm:pt modelId="{058F6A01-24F3-45EF-B9C5-EDF911B2F739}" type="pres">
      <dgm:prSet presAssocID="{0206D24A-70EF-4597-826B-F0BBF70CC1C5}" presName="parTx" presStyleLbl="revTx" presStyleIdx="1" presStyleCnt="4">
        <dgm:presLayoutVars>
          <dgm:chMax val="0"/>
          <dgm:chPref val="0"/>
        </dgm:presLayoutVars>
      </dgm:prSet>
      <dgm:spPr/>
    </dgm:pt>
    <dgm:pt modelId="{249959F6-8F6C-4D89-B090-EA89BA3B480E}" type="pres">
      <dgm:prSet presAssocID="{376E2FBF-0FDC-4FF4-AEF3-20320BF53266}" presName="sibTrans" presStyleCnt="0"/>
      <dgm:spPr/>
    </dgm:pt>
    <dgm:pt modelId="{C1746598-F382-45F1-8CD5-8CF26D95B038}" type="pres">
      <dgm:prSet presAssocID="{5006A033-2FEB-47FB-9286-9EA07DFB95F5}" presName="compNode" presStyleCnt="0"/>
      <dgm:spPr/>
    </dgm:pt>
    <dgm:pt modelId="{A74F5DB7-9A40-4B69-BEFC-81804C5117C8}" type="pres">
      <dgm:prSet presAssocID="{5006A033-2FEB-47FB-9286-9EA07DFB95F5}" presName="bgRect" presStyleLbl="bgShp" presStyleIdx="2" presStyleCnt="4"/>
      <dgm:spPr/>
    </dgm:pt>
    <dgm:pt modelId="{1CB7EFB0-8166-4ECF-B77B-C7C71A26B866}" type="pres">
      <dgm:prSet presAssocID="{5006A033-2FEB-47FB-9286-9EA07DFB95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069E68E6-5671-49DD-A1CC-552EB26DA2B2}" type="pres">
      <dgm:prSet presAssocID="{5006A033-2FEB-47FB-9286-9EA07DFB95F5}" presName="spaceRect" presStyleCnt="0"/>
      <dgm:spPr/>
    </dgm:pt>
    <dgm:pt modelId="{5FDB58F6-28C0-468E-A6A7-2B0BEAEA4E92}" type="pres">
      <dgm:prSet presAssocID="{5006A033-2FEB-47FB-9286-9EA07DFB95F5}" presName="parTx" presStyleLbl="revTx" presStyleIdx="2" presStyleCnt="4">
        <dgm:presLayoutVars>
          <dgm:chMax val="0"/>
          <dgm:chPref val="0"/>
        </dgm:presLayoutVars>
      </dgm:prSet>
      <dgm:spPr/>
    </dgm:pt>
    <dgm:pt modelId="{0029EC05-959E-4240-A44C-4C4F3A20C9E1}" type="pres">
      <dgm:prSet presAssocID="{D37542AA-7AAE-4D9A-AB91-C4939201882F}" presName="sibTrans" presStyleCnt="0"/>
      <dgm:spPr/>
    </dgm:pt>
    <dgm:pt modelId="{8276FED3-3AE9-4656-9736-CB632E49D94C}" type="pres">
      <dgm:prSet presAssocID="{0BC325BC-515B-45CF-BD0C-2AB4A195247E}" presName="compNode" presStyleCnt="0"/>
      <dgm:spPr/>
    </dgm:pt>
    <dgm:pt modelId="{F3F8F208-FBFC-48B1-BC87-FC7CDEE9BE29}" type="pres">
      <dgm:prSet presAssocID="{0BC325BC-515B-45CF-BD0C-2AB4A195247E}" presName="bgRect" presStyleLbl="bgShp" presStyleIdx="3" presStyleCnt="4"/>
      <dgm:spPr/>
    </dgm:pt>
    <dgm:pt modelId="{AEE7B796-DFB3-4CA5-9FA6-6D1BA865C9D8}" type="pres">
      <dgm:prSet presAssocID="{0BC325BC-515B-45CF-BD0C-2AB4A19524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B47E318D-165D-45E8-AB12-89D49672D022}" type="pres">
      <dgm:prSet presAssocID="{0BC325BC-515B-45CF-BD0C-2AB4A195247E}" presName="spaceRect" presStyleCnt="0"/>
      <dgm:spPr/>
    </dgm:pt>
    <dgm:pt modelId="{A5686C96-5B63-4AF8-9CE5-BE42FAAB1F2D}" type="pres">
      <dgm:prSet presAssocID="{0BC325BC-515B-45CF-BD0C-2AB4A195247E}" presName="parTx" presStyleLbl="revTx" presStyleIdx="3" presStyleCnt="4">
        <dgm:presLayoutVars>
          <dgm:chMax val="0"/>
          <dgm:chPref val="0"/>
        </dgm:presLayoutVars>
      </dgm:prSet>
      <dgm:spPr/>
    </dgm:pt>
  </dgm:ptLst>
  <dgm:cxnLst>
    <dgm:cxn modelId="{D9F09208-779F-439D-B769-C26C476E1A1C}" type="presOf" srcId="{0206D24A-70EF-4597-826B-F0BBF70CC1C5}" destId="{058F6A01-24F3-45EF-B9C5-EDF911B2F739}" srcOrd="0" destOrd="0" presId="urn:microsoft.com/office/officeart/2018/2/layout/IconVerticalSolidList"/>
    <dgm:cxn modelId="{06AAE52D-733C-461F-BAA5-8A2A34826592}" type="presOf" srcId="{A2AFAED0-77C6-4EBE-8115-92689AD1B333}" destId="{8520D9DF-E1A7-44EF-B960-1B48E4473BA9}" srcOrd="0" destOrd="0" presId="urn:microsoft.com/office/officeart/2018/2/layout/IconVerticalSolidList"/>
    <dgm:cxn modelId="{7D299C45-63AF-42B0-9006-D2331FC509CA}" type="presOf" srcId="{0BC325BC-515B-45CF-BD0C-2AB4A195247E}" destId="{A5686C96-5B63-4AF8-9CE5-BE42FAAB1F2D}" srcOrd="0" destOrd="0" presId="urn:microsoft.com/office/officeart/2018/2/layout/IconVerticalSolidList"/>
    <dgm:cxn modelId="{80AD42B9-C839-4DD8-B56E-27FB506CF1F0}" srcId="{A2AFAED0-77C6-4EBE-8115-92689AD1B333}" destId="{0206D24A-70EF-4597-826B-F0BBF70CC1C5}" srcOrd="1" destOrd="0" parTransId="{3E285121-984A-41FF-A8BC-D6353B8A34D1}" sibTransId="{376E2FBF-0FDC-4FF4-AEF3-20320BF53266}"/>
    <dgm:cxn modelId="{C40717C0-D975-42D2-879B-CB011BE623CE}" srcId="{A2AFAED0-77C6-4EBE-8115-92689AD1B333}" destId="{80583150-A4A5-405C-A97D-BADF60308C68}" srcOrd="0" destOrd="0" parTransId="{5E6D83DA-6825-4ED3-94D0-08EEF20B064A}" sibTransId="{7AB21B05-02F3-4857-8755-B63BE10A83A0}"/>
    <dgm:cxn modelId="{A0B89DCA-54F2-4ED9-ADEF-7C5FB0BCFDE5}" type="presOf" srcId="{80583150-A4A5-405C-A97D-BADF60308C68}" destId="{49A34611-BC7E-4751-BE36-7A0763F8DA1F}" srcOrd="0" destOrd="0" presId="urn:microsoft.com/office/officeart/2018/2/layout/IconVerticalSolidList"/>
    <dgm:cxn modelId="{BCBF38CE-BD70-4695-AF8B-38DF606D0E8C}" type="presOf" srcId="{5006A033-2FEB-47FB-9286-9EA07DFB95F5}" destId="{5FDB58F6-28C0-468E-A6A7-2B0BEAEA4E92}" srcOrd="0" destOrd="0" presId="urn:microsoft.com/office/officeart/2018/2/layout/IconVerticalSolidList"/>
    <dgm:cxn modelId="{950E81D2-4217-40EC-AB86-B6ED93531118}" srcId="{A2AFAED0-77C6-4EBE-8115-92689AD1B333}" destId="{5006A033-2FEB-47FB-9286-9EA07DFB95F5}" srcOrd="2" destOrd="0" parTransId="{424F819D-2B99-4E6A-A477-03FE88A8AE93}" sibTransId="{D37542AA-7AAE-4D9A-AB91-C4939201882F}"/>
    <dgm:cxn modelId="{E06114EE-44F2-42BF-97B5-79AB06AEC147}" srcId="{A2AFAED0-77C6-4EBE-8115-92689AD1B333}" destId="{0BC325BC-515B-45CF-BD0C-2AB4A195247E}" srcOrd="3" destOrd="0" parTransId="{7547D26E-52BC-4839-9FB1-A3127EEFFD70}" sibTransId="{97F2DA78-2E66-4FE8-B2EF-B2CFB327B8F4}"/>
    <dgm:cxn modelId="{AC9A6774-9770-46CC-873E-6C136CEA4864}" type="presParOf" srcId="{8520D9DF-E1A7-44EF-B960-1B48E4473BA9}" destId="{345D3BCF-3BA6-4BAC-BE96-2321C59E309B}" srcOrd="0" destOrd="0" presId="urn:microsoft.com/office/officeart/2018/2/layout/IconVerticalSolidList"/>
    <dgm:cxn modelId="{17B31C78-7E98-4F9B-8734-46BA1EB44941}" type="presParOf" srcId="{345D3BCF-3BA6-4BAC-BE96-2321C59E309B}" destId="{EF1B2211-D7A0-4148-9066-46F67BD79B52}" srcOrd="0" destOrd="0" presId="urn:microsoft.com/office/officeart/2018/2/layout/IconVerticalSolidList"/>
    <dgm:cxn modelId="{844EFBD3-D034-495B-9022-DCBD563267D2}" type="presParOf" srcId="{345D3BCF-3BA6-4BAC-BE96-2321C59E309B}" destId="{5C16D9CF-D2BE-4D45-9A66-75FECF736B64}" srcOrd="1" destOrd="0" presId="urn:microsoft.com/office/officeart/2018/2/layout/IconVerticalSolidList"/>
    <dgm:cxn modelId="{7DB1675B-C249-40DA-8413-E80B9F39E982}" type="presParOf" srcId="{345D3BCF-3BA6-4BAC-BE96-2321C59E309B}" destId="{D3EE6913-A4ED-45F4-B980-11EA75FA8B07}" srcOrd="2" destOrd="0" presId="urn:microsoft.com/office/officeart/2018/2/layout/IconVerticalSolidList"/>
    <dgm:cxn modelId="{27F60313-9C66-402A-8270-9AD52421F6C5}" type="presParOf" srcId="{345D3BCF-3BA6-4BAC-BE96-2321C59E309B}" destId="{49A34611-BC7E-4751-BE36-7A0763F8DA1F}" srcOrd="3" destOrd="0" presId="urn:microsoft.com/office/officeart/2018/2/layout/IconVerticalSolidList"/>
    <dgm:cxn modelId="{3DA3CF86-E6C6-4E6F-9652-34A94C0C7B49}" type="presParOf" srcId="{8520D9DF-E1A7-44EF-B960-1B48E4473BA9}" destId="{8FAC59B2-198B-40B4-BC51-4E85825CBEC6}" srcOrd="1" destOrd="0" presId="urn:microsoft.com/office/officeart/2018/2/layout/IconVerticalSolidList"/>
    <dgm:cxn modelId="{1B9CA148-1BA2-4FBB-B39C-1D7879C0AFE4}" type="presParOf" srcId="{8520D9DF-E1A7-44EF-B960-1B48E4473BA9}" destId="{81F30945-31F2-4841-B110-DD38E5EE1F5F}" srcOrd="2" destOrd="0" presId="urn:microsoft.com/office/officeart/2018/2/layout/IconVerticalSolidList"/>
    <dgm:cxn modelId="{7097F5E0-5879-46C1-835A-7F215BCD413C}" type="presParOf" srcId="{81F30945-31F2-4841-B110-DD38E5EE1F5F}" destId="{813338B0-E76C-477D-90AB-CE7AEDB1DE9C}" srcOrd="0" destOrd="0" presId="urn:microsoft.com/office/officeart/2018/2/layout/IconVerticalSolidList"/>
    <dgm:cxn modelId="{5AE5957A-8C54-4785-B373-FA8E33DC5752}" type="presParOf" srcId="{81F30945-31F2-4841-B110-DD38E5EE1F5F}" destId="{218B28BC-86D7-4504-9F40-86FE546AD3C2}" srcOrd="1" destOrd="0" presId="urn:microsoft.com/office/officeart/2018/2/layout/IconVerticalSolidList"/>
    <dgm:cxn modelId="{580901DD-282C-428C-A57F-151A50DB3BBF}" type="presParOf" srcId="{81F30945-31F2-4841-B110-DD38E5EE1F5F}" destId="{87EDC701-5396-4B8E-91C5-1A6A4FF8E7E1}" srcOrd="2" destOrd="0" presId="urn:microsoft.com/office/officeart/2018/2/layout/IconVerticalSolidList"/>
    <dgm:cxn modelId="{3877D6B2-E65F-4420-A7E6-42F780CCBF07}" type="presParOf" srcId="{81F30945-31F2-4841-B110-DD38E5EE1F5F}" destId="{058F6A01-24F3-45EF-B9C5-EDF911B2F739}" srcOrd="3" destOrd="0" presId="urn:microsoft.com/office/officeart/2018/2/layout/IconVerticalSolidList"/>
    <dgm:cxn modelId="{D7F65A90-867E-4DA4-A722-4521B19DADF7}" type="presParOf" srcId="{8520D9DF-E1A7-44EF-B960-1B48E4473BA9}" destId="{249959F6-8F6C-4D89-B090-EA89BA3B480E}" srcOrd="3" destOrd="0" presId="urn:microsoft.com/office/officeart/2018/2/layout/IconVerticalSolidList"/>
    <dgm:cxn modelId="{4C035148-11CF-4B0A-928C-F49CBCB4140F}" type="presParOf" srcId="{8520D9DF-E1A7-44EF-B960-1B48E4473BA9}" destId="{C1746598-F382-45F1-8CD5-8CF26D95B038}" srcOrd="4" destOrd="0" presId="urn:microsoft.com/office/officeart/2018/2/layout/IconVerticalSolidList"/>
    <dgm:cxn modelId="{32B33B1E-3788-4AFE-A3C1-822365F38C4A}" type="presParOf" srcId="{C1746598-F382-45F1-8CD5-8CF26D95B038}" destId="{A74F5DB7-9A40-4B69-BEFC-81804C5117C8}" srcOrd="0" destOrd="0" presId="urn:microsoft.com/office/officeart/2018/2/layout/IconVerticalSolidList"/>
    <dgm:cxn modelId="{418DB727-0CBE-4D02-A862-5FE4B4AFFCD8}" type="presParOf" srcId="{C1746598-F382-45F1-8CD5-8CF26D95B038}" destId="{1CB7EFB0-8166-4ECF-B77B-C7C71A26B866}" srcOrd="1" destOrd="0" presId="urn:microsoft.com/office/officeart/2018/2/layout/IconVerticalSolidList"/>
    <dgm:cxn modelId="{DD5C8903-EF2D-407E-88DC-46166F9A893E}" type="presParOf" srcId="{C1746598-F382-45F1-8CD5-8CF26D95B038}" destId="{069E68E6-5671-49DD-A1CC-552EB26DA2B2}" srcOrd="2" destOrd="0" presId="urn:microsoft.com/office/officeart/2018/2/layout/IconVerticalSolidList"/>
    <dgm:cxn modelId="{CEE55F9E-A6A3-4F80-9569-7C6D2A308297}" type="presParOf" srcId="{C1746598-F382-45F1-8CD5-8CF26D95B038}" destId="{5FDB58F6-28C0-468E-A6A7-2B0BEAEA4E92}" srcOrd="3" destOrd="0" presId="urn:microsoft.com/office/officeart/2018/2/layout/IconVerticalSolidList"/>
    <dgm:cxn modelId="{A366D214-0CB4-428C-B858-F0E54BB0086E}" type="presParOf" srcId="{8520D9DF-E1A7-44EF-B960-1B48E4473BA9}" destId="{0029EC05-959E-4240-A44C-4C4F3A20C9E1}" srcOrd="5" destOrd="0" presId="urn:microsoft.com/office/officeart/2018/2/layout/IconVerticalSolidList"/>
    <dgm:cxn modelId="{A8475199-F885-4551-9383-1627AE8AD4E2}" type="presParOf" srcId="{8520D9DF-E1A7-44EF-B960-1B48E4473BA9}" destId="{8276FED3-3AE9-4656-9736-CB632E49D94C}" srcOrd="6" destOrd="0" presId="urn:microsoft.com/office/officeart/2018/2/layout/IconVerticalSolidList"/>
    <dgm:cxn modelId="{4BC4EFA5-16DB-423B-96D5-3E1F0AB5CE8C}" type="presParOf" srcId="{8276FED3-3AE9-4656-9736-CB632E49D94C}" destId="{F3F8F208-FBFC-48B1-BC87-FC7CDEE9BE29}" srcOrd="0" destOrd="0" presId="urn:microsoft.com/office/officeart/2018/2/layout/IconVerticalSolidList"/>
    <dgm:cxn modelId="{01A3019F-6D81-42F0-8947-1459D88F8D1D}" type="presParOf" srcId="{8276FED3-3AE9-4656-9736-CB632E49D94C}" destId="{AEE7B796-DFB3-4CA5-9FA6-6D1BA865C9D8}" srcOrd="1" destOrd="0" presId="urn:microsoft.com/office/officeart/2018/2/layout/IconVerticalSolidList"/>
    <dgm:cxn modelId="{C5173413-A592-46A0-B102-DDC52C88C5CF}" type="presParOf" srcId="{8276FED3-3AE9-4656-9736-CB632E49D94C}" destId="{B47E318D-165D-45E8-AB12-89D49672D022}" srcOrd="2" destOrd="0" presId="urn:microsoft.com/office/officeart/2018/2/layout/IconVerticalSolidList"/>
    <dgm:cxn modelId="{1AD01B76-765A-4B45-A9E0-AEA48E4D40D5}" type="presParOf" srcId="{8276FED3-3AE9-4656-9736-CB632E49D94C}" destId="{A5686C96-5B63-4AF8-9CE5-BE42FAAB1F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4E3CC0-35FE-4317-B78D-55E07B65571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A2DA1A4-256A-45A6-A04A-62098AC80A46}">
      <dgm:prSet/>
      <dgm:spPr/>
      <dgm:t>
        <a:bodyPr/>
        <a:lstStyle/>
        <a:p>
          <a:r>
            <a:rPr lang="en-GB"/>
            <a:t>What is a set?</a:t>
          </a:r>
          <a:endParaRPr lang="en-US"/>
        </a:p>
      </dgm:t>
    </dgm:pt>
    <dgm:pt modelId="{BBF7C6A0-7336-40FB-BEB0-0BE66DE6723B}" type="parTrans" cxnId="{CD5EA144-336E-49AD-ADDD-7BA98F737BA4}">
      <dgm:prSet/>
      <dgm:spPr/>
      <dgm:t>
        <a:bodyPr/>
        <a:lstStyle/>
        <a:p>
          <a:endParaRPr lang="en-US"/>
        </a:p>
      </dgm:t>
    </dgm:pt>
    <dgm:pt modelId="{51665902-149E-471B-999D-0860728D0A3D}" type="sibTrans" cxnId="{CD5EA144-336E-49AD-ADDD-7BA98F737BA4}">
      <dgm:prSet/>
      <dgm:spPr/>
      <dgm:t>
        <a:bodyPr/>
        <a:lstStyle/>
        <a:p>
          <a:endParaRPr lang="en-US"/>
        </a:p>
      </dgm:t>
    </dgm:pt>
    <dgm:pt modelId="{7B3AAD7D-BABC-4728-AB38-8DD6D317F64A}">
      <dgm:prSet/>
      <dgm:spPr/>
      <dgm:t>
        <a:bodyPr/>
        <a:lstStyle/>
        <a:p>
          <a:r>
            <a:rPr lang="en-GB"/>
            <a:t>What is a stream?</a:t>
          </a:r>
          <a:endParaRPr lang="en-US"/>
        </a:p>
      </dgm:t>
    </dgm:pt>
    <dgm:pt modelId="{C3FD2991-FE80-4915-9BD8-D4E60EA0456F}" type="parTrans" cxnId="{124D07FE-6493-490D-A3D6-4A4BA580C5C0}">
      <dgm:prSet/>
      <dgm:spPr/>
      <dgm:t>
        <a:bodyPr/>
        <a:lstStyle/>
        <a:p>
          <a:endParaRPr lang="en-US"/>
        </a:p>
      </dgm:t>
    </dgm:pt>
    <dgm:pt modelId="{55A39098-EC5B-4DED-91BC-6379239369B7}" type="sibTrans" cxnId="{124D07FE-6493-490D-A3D6-4A4BA580C5C0}">
      <dgm:prSet/>
      <dgm:spPr/>
      <dgm:t>
        <a:bodyPr/>
        <a:lstStyle/>
        <a:p>
          <a:endParaRPr lang="en-US"/>
        </a:p>
      </dgm:t>
    </dgm:pt>
    <dgm:pt modelId="{B11ADD13-B757-4D9A-9256-83F28E9973CA}" type="pres">
      <dgm:prSet presAssocID="{D54E3CC0-35FE-4317-B78D-55E07B655712}" presName="hierChild1" presStyleCnt="0">
        <dgm:presLayoutVars>
          <dgm:chPref val="1"/>
          <dgm:dir/>
          <dgm:animOne val="branch"/>
          <dgm:animLvl val="lvl"/>
          <dgm:resizeHandles/>
        </dgm:presLayoutVars>
      </dgm:prSet>
      <dgm:spPr/>
    </dgm:pt>
    <dgm:pt modelId="{992566A0-E1D9-4909-88E4-C437C76AF63B}" type="pres">
      <dgm:prSet presAssocID="{CA2DA1A4-256A-45A6-A04A-62098AC80A46}" presName="hierRoot1" presStyleCnt="0"/>
      <dgm:spPr/>
    </dgm:pt>
    <dgm:pt modelId="{98A41DD7-4A88-4DC1-8E90-C9614AAE7DBF}" type="pres">
      <dgm:prSet presAssocID="{CA2DA1A4-256A-45A6-A04A-62098AC80A46}" presName="composite" presStyleCnt="0"/>
      <dgm:spPr/>
    </dgm:pt>
    <dgm:pt modelId="{CBCACECF-DBE9-4274-8309-75AF42D583C9}" type="pres">
      <dgm:prSet presAssocID="{CA2DA1A4-256A-45A6-A04A-62098AC80A46}" presName="background" presStyleLbl="node0" presStyleIdx="0" presStyleCnt="2"/>
      <dgm:spPr/>
    </dgm:pt>
    <dgm:pt modelId="{001F160F-8B8C-4755-B83D-C64622A4670F}" type="pres">
      <dgm:prSet presAssocID="{CA2DA1A4-256A-45A6-A04A-62098AC80A46}" presName="text" presStyleLbl="fgAcc0" presStyleIdx="0" presStyleCnt="2">
        <dgm:presLayoutVars>
          <dgm:chPref val="3"/>
        </dgm:presLayoutVars>
      </dgm:prSet>
      <dgm:spPr/>
    </dgm:pt>
    <dgm:pt modelId="{D8EDD5BB-08BB-4D8B-92FF-D37CEB8D3F69}" type="pres">
      <dgm:prSet presAssocID="{CA2DA1A4-256A-45A6-A04A-62098AC80A46}" presName="hierChild2" presStyleCnt="0"/>
      <dgm:spPr/>
    </dgm:pt>
    <dgm:pt modelId="{2422A6E9-856E-4B06-8823-4C01877EE006}" type="pres">
      <dgm:prSet presAssocID="{7B3AAD7D-BABC-4728-AB38-8DD6D317F64A}" presName="hierRoot1" presStyleCnt="0"/>
      <dgm:spPr/>
    </dgm:pt>
    <dgm:pt modelId="{82072A13-3519-4632-A955-9D0408305C3E}" type="pres">
      <dgm:prSet presAssocID="{7B3AAD7D-BABC-4728-AB38-8DD6D317F64A}" presName="composite" presStyleCnt="0"/>
      <dgm:spPr/>
    </dgm:pt>
    <dgm:pt modelId="{0991DC87-34A6-45DF-90AE-EABCD86D7BEF}" type="pres">
      <dgm:prSet presAssocID="{7B3AAD7D-BABC-4728-AB38-8DD6D317F64A}" presName="background" presStyleLbl="node0" presStyleIdx="1" presStyleCnt="2"/>
      <dgm:spPr/>
    </dgm:pt>
    <dgm:pt modelId="{3E7A11B5-C574-4126-AF80-B4BA1046F5AA}" type="pres">
      <dgm:prSet presAssocID="{7B3AAD7D-BABC-4728-AB38-8DD6D317F64A}" presName="text" presStyleLbl="fgAcc0" presStyleIdx="1" presStyleCnt="2">
        <dgm:presLayoutVars>
          <dgm:chPref val="3"/>
        </dgm:presLayoutVars>
      </dgm:prSet>
      <dgm:spPr/>
    </dgm:pt>
    <dgm:pt modelId="{955C4A42-D433-48BF-9BF1-FAE32BAF1A7D}" type="pres">
      <dgm:prSet presAssocID="{7B3AAD7D-BABC-4728-AB38-8DD6D317F64A}" presName="hierChild2" presStyleCnt="0"/>
      <dgm:spPr/>
    </dgm:pt>
  </dgm:ptLst>
  <dgm:cxnLst>
    <dgm:cxn modelId="{5F1AD633-8A14-4624-BDE6-8F041C305D21}" type="presOf" srcId="{CA2DA1A4-256A-45A6-A04A-62098AC80A46}" destId="{001F160F-8B8C-4755-B83D-C64622A4670F}" srcOrd="0" destOrd="0" presId="urn:microsoft.com/office/officeart/2005/8/layout/hierarchy1"/>
    <dgm:cxn modelId="{CD5EA144-336E-49AD-ADDD-7BA98F737BA4}" srcId="{D54E3CC0-35FE-4317-B78D-55E07B655712}" destId="{CA2DA1A4-256A-45A6-A04A-62098AC80A46}" srcOrd="0" destOrd="0" parTransId="{BBF7C6A0-7336-40FB-BEB0-0BE66DE6723B}" sibTransId="{51665902-149E-471B-999D-0860728D0A3D}"/>
    <dgm:cxn modelId="{89EABFA6-7460-48F2-ACA0-EE64C9E89B45}" type="presOf" srcId="{7B3AAD7D-BABC-4728-AB38-8DD6D317F64A}" destId="{3E7A11B5-C574-4126-AF80-B4BA1046F5AA}" srcOrd="0" destOrd="0" presId="urn:microsoft.com/office/officeart/2005/8/layout/hierarchy1"/>
    <dgm:cxn modelId="{8F759CDC-FDA8-4A11-830E-C1DBCAF95A4D}" type="presOf" srcId="{D54E3CC0-35FE-4317-B78D-55E07B655712}" destId="{B11ADD13-B757-4D9A-9256-83F28E9973CA}" srcOrd="0" destOrd="0" presId="urn:microsoft.com/office/officeart/2005/8/layout/hierarchy1"/>
    <dgm:cxn modelId="{124D07FE-6493-490D-A3D6-4A4BA580C5C0}" srcId="{D54E3CC0-35FE-4317-B78D-55E07B655712}" destId="{7B3AAD7D-BABC-4728-AB38-8DD6D317F64A}" srcOrd="1" destOrd="0" parTransId="{C3FD2991-FE80-4915-9BD8-D4E60EA0456F}" sibTransId="{55A39098-EC5B-4DED-91BC-6379239369B7}"/>
    <dgm:cxn modelId="{FECB4F3F-335C-4E5B-8E8E-2FAA67A235C5}" type="presParOf" srcId="{B11ADD13-B757-4D9A-9256-83F28E9973CA}" destId="{992566A0-E1D9-4909-88E4-C437C76AF63B}" srcOrd="0" destOrd="0" presId="urn:microsoft.com/office/officeart/2005/8/layout/hierarchy1"/>
    <dgm:cxn modelId="{B16C3D17-ECC2-4C15-B842-9092E6B870EE}" type="presParOf" srcId="{992566A0-E1D9-4909-88E4-C437C76AF63B}" destId="{98A41DD7-4A88-4DC1-8E90-C9614AAE7DBF}" srcOrd="0" destOrd="0" presId="urn:microsoft.com/office/officeart/2005/8/layout/hierarchy1"/>
    <dgm:cxn modelId="{8DA7CC48-0120-45CF-B4C1-5D7551EDE23C}" type="presParOf" srcId="{98A41DD7-4A88-4DC1-8E90-C9614AAE7DBF}" destId="{CBCACECF-DBE9-4274-8309-75AF42D583C9}" srcOrd="0" destOrd="0" presId="urn:microsoft.com/office/officeart/2005/8/layout/hierarchy1"/>
    <dgm:cxn modelId="{A02B5538-2A60-43C9-B513-240F5B9FE974}" type="presParOf" srcId="{98A41DD7-4A88-4DC1-8E90-C9614AAE7DBF}" destId="{001F160F-8B8C-4755-B83D-C64622A4670F}" srcOrd="1" destOrd="0" presId="urn:microsoft.com/office/officeart/2005/8/layout/hierarchy1"/>
    <dgm:cxn modelId="{BC43878A-6A24-487B-88D6-309AED1394F9}" type="presParOf" srcId="{992566A0-E1D9-4909-88E4-C437C76AF63B}" destId="{D8EDD5BB-08BB-4D8B-92FF-D37CEB8D3F69}" srcOrd="1" destOrd="0" presId="urn:microsoft.com/office/officeart/2005/8/layout/hierarchy1"/>
    <dgm:cxn modelId="{8F04B771-71DB-43DD-B485-B349329E3947}" type="presParOf" srcId="{B11ADD13-B757-4D9A-9256-83F28E9973CA}" destId="{2422A6E9-856E-4B06-8823-4C01877EE006}" srcOrd="1" destOrd="0" presId="urn:microsoft.com/office/officeart/2005/8/layout/hierarchy1"/>
    <dgm:cxn modelId="{DF129CA9-0ACF-4ACB-B61C-ABB601D4D7FB}" type="presParOf" srcId="{2422A6E9-856E-4B06-8823-4C01877EE006}" destId="{82072A13-3519-4632-A955-9D0408305C3E}" srcOrd="0" destOrd="0" presId="urn:microsoft.com/office/officeart/2005/8/layout/hierarchy1"/>
    <dgm:cxn modelId="{024B4F76-A638-4535-ACA7-7BB166DF5B96}" type="presParOf" srcId="{82072A13-3519-4632-A955-9D0408305C3E}" destId="{0991DC87-34A6-45DF-90AE-EABCD86D7BEF}" srcOrd="0" destOrd="0" presId="urn:microsoft.com/office/officeart/2005/8/layout/hierarchy1"/>
    <dgm:cxn modelId="{579526B0-E59F-4F7D-94EB-617F0E94A420}" type="presParOf" srcId="{82072A13-3519-4632-A955-9D0408305C3E}" destId="{3E7A11B5-C574-4126-AF80-B4BA1046F5AA}" srcOrd="1" destOrd="0" presId="urn:microsoft.com/office/officeart/2005/8/layout/hierarchy1"/>
    <dgm:cxn modelId="{C22F2243-F650-4E70-BCF7-40A80E6E9FA7}" type="presParOf" srcId="{2422A6E9-856E-4B06-8823-4C01877EE006}" destId="{955C4A42-D433-48BF-9BF1-FAE32BAF1A7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AD433-62C1-4FE9-BB7F-3FEBB5168E8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6BC9621-D1D5-42AB-9A39-7F243C07CECA}">
      <dgm:prSet/>
      <dgm:spPr/>
      <dgm:t>
        <a:bodyPr/>
        <a:lstStyle/>
        <a:p>
          <a:pPr>
            <a:lnSpc>
              <a:spcPct val="100000"/>
            </a:lnSpc>
          </a:pPr>
          <a:r>
            <a:rPr lang="en-GB"/>
            <a:t>Different teaching</a:t>
          </a:r>
          <a:endParaRPr lang="en-US"/>
        </a:p>
      </dgm:t>
    </dgm:pt>
    <dgm:pt modelId="{C7476910-60DF-4D11-B582-D898CFC05957}" type="parTrans" cxnId="{A9ABBA75-C4A1-4765-9356-DC227EF82D54}">
      <dgm:prSet/>
      <dgm:spPr/>
      <dgm:t>
        <a:bodyPr/>
        <a:lstStyle/>
        <a:p>
          <a:endParaRPr lang="en-US"/>
        </a:p>
      </dgm:t>
    </dgm:pt>
    <dgm:pt modelId="{FEA22CA5-3C1D-4211-9FF9-A1DAA412DF26}" type="sibTrans" cxnId="{A9ABBA75-C4A1-4765-9356-DC227EF82D54}">
      <dgm:prSet/>
      <dgm:spPr/>
      <dgm:t>
        <a:bodyPr/>
        <a:lstStyle/>
        <a:p>
          <a:endParaRPr lang="en-US"/>
        </a:p>
      </dgm:t>
    </dgm:pt>
    <dgm:pt modelId="{AD94FEA6-3FDA-484E-8B21-38C2FF3973C8}">
      <dgm:prSet/>
      <dgm:spPr/>
      <dgm:t>
        <a:bodyPr/>
        <a:lstStyle/>
        <a:p>
          <a:pPr>
            <a:lnSpc>
              <a:spcPct val="100000"/>
            </a:lnSpc>
          </a:pPr>
          <a:r>
            <a:rPr lang="en-GB"/>
            <a:t>Different speeds / ways / levels of learning</a:t>
          </a:r>
          <a:endParaRPr lang="en-US"/>
        </a:p>
      </dgm:t>
    </dgm:pt>
    <dgm:pt modelId="{A0D09999-36B2-4C0F-8042-A0A790190054}" type="parTrans" cxnId="{A3C53505-18E4-40D4-ABDF-4E9DCD0703A3}">
      <dgm:prSet/>
      <dgm:spPr/>
      <dgm:t>
        <a:bodyPr/>
        <a:lstStyle/>
        <a:p>
          <a:endParaRPr lang="en-US"/>
        </a:p>
      </dgm:t>
    </dgm:pt>
    <dgm:pt modelId="{2EAF250B-99C2-4588-8231-5E5B4E612597}" type="sibTrans" cxnId="{A3C53505-18E4-40D4-ABDF-4E9DCD0703A3}">
      <dgm:prSet/>
      <dgm:spPr/>
      <dgm:t>
        <a:bodyPr/>
        <a:lstStyle/>
        <a:p>
          <a:endParaRPr lang="en-US"/>
        </a:p>
      </dgm:t>
    </dgm:pt>
    <dgm:pt modelId="{BCD57205-8640-4F9A-94CD-CE29566A05EA}">
      <dgm:prSet/>
      <dgm:spPr/>
      <dgm:t>
        <a:bodyPr/>
        <a:lstStyle/>
        <a:p>
          <a:pPr>
            <a:lnSpc>
              <a:spcPct val="100000"/>
            </a:lnSpc>
          </a:pPr>
          <a:r>
            <a:rPr lang="en-GB"/>
            <a:t>Different types of tasks</a:t>
          </a:r>
          <a:endParaRPr lang="en-US"/>
        </a:p>
      </dgm:t>
    </dgm:pt>
    <dgm:pt modelId="{EB88C30E-B144-4D37-BBCF-7384A749E79E}" type="parTrans" cxnId="{00A07C54-17C1-48BE-835E-C2B533FA4347}">
      <dgm:prSet/>
      <dgm:spPr/>
      <dgm:t>
        <a:bodyPr/>
        <a:lstStyle/>
        <a:p>
          <a:endParaRPr lang="en-US"/>
        </a:p>
      </dgm:t>
    </dgm:pt>
    <dgm:pt modelId="{CB7D6C8B-D9F7-4BA7-88B8-BD05A93BB887}" type="sibTrans" cxnId="{00A07C54-17C1-48BE-835E-C2B533FA4347}">
      <dgm:prSet/>
      <dgm:spPr/>
      <dgm:t>
        <a:bodyPr/>
        <a:lstStyle/>
        <a:p>
          <a:endParaRPr lang="en-US"/>
        </a:p>
      </dgm:t>
    </dgm:pt>
    <dgm:pt modelId="{F6C58103-9E83-461E-8BC7-9B5DADDD8CA1}">
      <dgm:prSet/>
      <dgm:spPr/>
      <dgm:t>
        <a:bodyPr/>
        <a:lstStyle/>
        <a:p>
          <a:pPr>
            <a:lnSpc>
              <a:spcPct val="100000"/>
            </a:lnSpc>
          </a:pPr>
          <a:r>
            <a:rPr lang="en-GB"/>
            <a:t>Different exams. </a:t>
          </a:r>
          <a:endParaRPr lang="en-US"/>
        </a:p>
      </dgm:t>
    </dgm:pt>
    <dgm:pt modelId="{7F2F70C0-A19A-47CB-96EE-C0FB032F141D}" type="parTrans" cxnId="{1A85ECB6-03E9-42D5-9549-C292AEC79A56}">
      <dgm:prSet/>
      <dgm:spPr/>
      <dgm:t>
        <a:bodyPr/>
        <a:lstStyle/>
        <a:p>
          <a:endParaRPr lang="en-US"/>
        </a:p>
      </dgm:t>
    </dgm:pt>
    <dgm:pt modelId="{630B4E2C-B3F0-4B5E-A82B-90F1A16EEABF}" type="sibTrans" cxnId="{1A85ECB6-03E9-42D5-9549-C292AEC79A56}">
      <dgm:prSet/>
      <dgm:spPr/>
      <dgm:t>
        <a:bodyPr/>
        <a:lstStyle/>
        <a:p>
          <a:endParaRPr lang="en-US"/>
        </a:p>
      </dgm:t>
    </dgm:pt>
    <dgm:pt modelId="{CB7EF166-EEE3-4301-8EA6-0ADE715B1324}" type="pres">
      <dgm:prSet presAssocID="{FEBAD433-62C1-4FE9-BB7F-3FEBB5168E8B}" presName="root" presStyleCnt="0">
        <dgm:presLayoutVars>
          <dgm:dir/>
          <dgm:resizeHandles val="exact"/>
        </dgm:presLayoutVars>
      </dgm:prSet>
      <dgm:spPr/>
    </dgm:pt>
    <dgm:pt modelId="{2327166E-A554-4341-A119-712AD8873C49}" type="pres">
      <dgm:prSet presAssocID="{E6BC9621-D1D5-42AB-9A39-7F243C07CECA}" presName="compNode" presStyleCnt="0"/>
      <dgm:spPr/>
    </dgm:pt>
    <dgm:pt modelId="{A26C3C0F-A83D-4675-ABAE-142512C113D4}" type="pres">
      <dgm:prSet presAssocID="{E6BC9621-D1D5-42AB-9A39-7F243C07CECA}" presName="bgRect" presStyleLbl="bgShp" presStyleIdx="0" presStyleCnt="4"/>
      <dgm:spPr/>
    </dgm:pt>
    <dgm:pt modelId="{2F3DCE15-43F9-4899-8B5B-17459E10456C}" type="pres">
      <dgm:prSet presAssocID="{E6BC9621-D1D5-42AB-9A39-7F243C07CE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8BCCDC73-1F2B-45E4-A9E4-79695AB4CAEE}" type="pres">
      <dgm:prSet presAssocID="{E6BC9621-D1D5-42AB-9A39-7F243C07CECA}" presName="spaceRect" presStyleCnt="0"/>
      <dgm:spPr/>
    </dgm:pt>
    <dgm:pt modelId="{FEA71655-0147-451E-9ACD-9DB5DCC7BDBB}" type="pres">
      <dgm:prSet presAssocID="{E6BC9621-D1D5-42AB-9A39-7F243C07CECA}" presName="parTx" presStyleLbl="revTx" presStyleIdx="0" presStyleCnt="4">
        <dgm:presLayoutVars>
          <dgm:chMax val="0"/>
          <dgm:chPref val="0"/>
        </dgm:presLayoutVars>
      </dgm:prSet>
      <dgm:spPr/>
    </dgm:pt>
    <dgm:pt modelId="{2A6708DD-F18E-47FE-8840-EF83883272BC}" type="pres">
      <dgm:prSet presAssocID="{FEA22CA5-3C1D-4211-9FF9-A1DAA412DF26}" presName="sibTrans" presStyleCnt="0"/>
      <dgm:spPr/>
    </dgm:pt>
    <dgm:pt modelId="{995E5F23-BAE3-4322-B68F-F783F5A84F6D}" type="pres">
      <dgm:prSet presAssocID="{AD94FEA6-3FDA-484E-8B21-38C2FF3973C8}" presName="compNode" presStyleCnt="0"/>
      <dgm:spPr/>
    </dgm:pt>
    <dgm:pt modelId="{40185CB7-3D5A-4ACE-AE38-DD5C6947DB62}" type="pres">
      <dgm:prSet presAssocID="{AD94FEA6-3FDA-484E-8B21-38C2FF3973C8}" presName="bgRect" presStyleLbl="bgShp" presStyleIdx="1" presStyleCnt="4"/>
      <dgm:spPr/>
    </dgm:pt>
    <dgm:pt modelId="{535AD8C5-B5B6-4877-98F8-6C9F6EE99CE0}" type="pres">
      <dgm:prSet presAssocID="{AD94FEA6-3FDA-484E-8B21-38C2FF3973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vron Arrows"/>
        </a:ext>
      </dgm:extLst>
    </dgm:pt>
    <dgm:pt modelId="{5AD97CF7-E6B7-4675-AA02-AF86F49DD6D9}" type="pres">
      <dgm:prSet presAssocID="{AD94FEA6-3FDA-484E-8B21-38C2FF3973C8}" presName="spaceRect" presStyleCnt="0"/>
      <dgm:spPr/>
    </dgm:pt>
    <dgm:pt modelId="{13204DA3-C55C-4421-9448-1DBF9C7F0D15}" type="pres">
      <dgm:prSet presAssocID="{AD94FEA6-3FDA-484E-8B21-38C2FF3973C8}" presName="parTx" presStyleLbl="revTx" presStyleIdx="1" presStyleCnt="4">
        <dgm:presLayoutVars>
          <dgm:chMax val="0"/>
          <dgm:chPref val="0"/>
        </dgm:presLayoutVars>
      </dgm:prSet>
      <dgm:spPr/>
    </dgm:pt>
    <dgm:pt modelId="{8760D658-0A55-44E0-8860-54C5EE30B89D}" type="pres">
      <dgm:prSet presAssocID="{2EAF250B-99C2-4588-8231-5E5B4E612597}" presName="sibTrans" presStyleCnt="0"/>
      <dgm:spPr/>
    </dgm:pt>
    <dgm:pt modelId="{28BD6A3E-3DAE-4F43-ACB9-1702DF55C612}" type="pres">
      <dgm:prSet presAssocID="{BCD57205-8640-4F9A-94CD-CE29566A05EA}" presName="compNode" presStyleCnt="0"/>
      <dgm:spPr/>
    </dgm:pt>
    <dgm:pt modelId="{3D15693E-7A20-4732-A68B-F68AC1819077}" type="pres">
      <dgm:prSet presAssocID="{BCD57205-8640-4F9A-94CD-CE29566A05EA}" presName="bgRect" presStyleLbl="bgShp" presStyleIdx="2" presStyleCnt="4"/>
      <dgm:spPr/>
    </dgm:pt>
    <dgm:pt modelId="{71B4F4B6-1B33-4253-9DC8-88A36EB3B222}" type="pres">
      <dgm:prSet presAssocID="{BCD57205-8640-4F9A-94CD-CE29566A05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005F94B8-9BB1-46D9-B389-BC673F7E1275}" type="pres">
      <dgm:prSet presAssocID="{BCD57205-8640-4F9A-94CD-CE29566A05EA}" presName="spaceRect" presStyleCnt="0"/>
      <dgm:spPr/>
    </dgm:pt>
    <dgm:pt modelId="{4F588B67-6BF9-4070-B41C-97F27F4EEEF5}" type="pres">
      <dgm:prSet presAssocID="{BCD57205-8640-4F9A-94CD-CE29566A05EA}" presName="parTx" presStyleLbl="revTx" presStyleIdx="2" presStyleCnt="4">
        <dgm:presLayoutVars>
          <dgm:chMax val="0"/>
          <dgm:chPref val="0"/>
        </dgm:presLayoutVars>
      </dgm:prSet>
      <dgm:spPr/>
    </dgm:pt>
    <dgm:pt modelId="{D826F79C-D61A-47AB-962A-6A9822B590FB}" type="pres">
      <dgm:prSet presAssocID="{CB7D6C8B-D9F7-4BA7-88B8-BD05A93BB887}" presName="sibTrans" presStyleCnt="0"/>
      <dgm:spPr/>
    </dgm:pt>
    <dgm:pt modelId="{D157E7A4-28F9-4934-8E84-F23333F7E12A}" type="pres">
      <dgm:prSet presAssocID="{F6C58103-9E83-461E-8BC7-9B5DADDD8CA1}" presName="compNode" presStyleCnt="0"/>
      <dgm:spPr/>
    </dgm:pt>
    <dgm:pt modelId="{DFF41395-95E5-42F9-88BE-04E929AC32F4}" type="pres">
      <dgm:prSet presAssocID="{F6C58103-9E83-461E-8BC7-9B5DADDD8CA1}" presName="bgRect" presStyleLbl="bgShp" presStyleIdx="3" presStyleCnt="4"/>
      <dgm:spPr/>
    </dgm:pt>
    <dgm:pt modelId="{D7CD6EC9-3BC7-4337-989C-05C5093DAA26}" type="pres">
      <dgm:prSet presAssocID="{F6C58103-9E83-461E-8BC7-9B5DADDD8CA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E0296FCC-9E79-44E4-BDC6-AEDD3BAF507B}" type="pres">
      <dgm:prSet presAssocID="{F6C58103-9E83-461E-8BC7-9B5DADDD8CA1}" presName="spaceRect" presStyleCnt="0"/>
      <dgm:spPr/>
    </dgm:pt>
    <dgm:pt modelId="{56437800-D937-49CF-85C1-ED0B2D94CEAB}" type="pres">
      <dgm:prSet presAssocID="{F6C58103-9E83-461E-8BC7-9B5DADDD8CA1}" presName="parTx" presStyleLbl="revTx" presStyleIdx="3" presStyleCnt="4">
        <dgm:presLayoutVars>
          <dgm:chMax val="0"/>
          <dgm:chPref val="0"/>
        </dgm:presLayoutVars>
      </dgm:prSet>
      <dgm:spPr/>
    </dgm:pt>
  </dgm:ptLst>
  <dgm:cxnLst>
    <dgm:cxn modelId="{A3C53505-18E4-40D4-ABDF-4E9DCD0703A3}" srcId="{FEBAD433-62C1-4FE9-BB7F-3FEBB5168E8B}" destId="{AD94FEA6-3FDA-484E-8B21-38C2FF3973C8}" srcOrd="1" destOrd="0" parTransId="{A0D09999-36B2-4C0F-8042-A0A790190054}" sibTransId="{2EAF250B-99C2-4588-8231-5E5B4E612597}"/>
    <dgm:cxn modelId="{2D835209-4398-46A4-A28E-6A8603B12CAE}" type="presOf" srcId="{F6C58103-9E83-461E-8BC7-9B5DADDD8CA1}" destId="{56437800-D937-49CF-85C1-ED0B2D94CEAB}" srcOrd="0" destOrd="0" presId="urn:microsoft.com/office/officeart/2018/2/layout/IconVerticalSolidList"/>
    <dgm:cxn modelId="{385CA01B-FE7C-4C5D-9F53-6E4C60EC2E9F}" type="presOf" srcId="{BCD57205-8640-4F9A-94CD-CE29566A05EA}" destId="{4F588B67-6BF9-4070-B41C-97F27F4EEEF5}" srcOrd="0" destOrd="0" presId="urn:microsoft.com/office/officeart/2018/2/layout/IconVerticalSolidList"/>
    <dgm:cxn modelId="{597FC41E-21FB-4C1D-914B-C2F3CFDA66B0}" type="presOf" srcId="{AD94FEA6-3FDA-484E-8B21-38C2FF3973C8}" destId="{13204DA3-C55C-4421-9448-1DBF9C7F0D15}" srcOrd="0" destOrd="0" presId="urn:microsoft.com/office/officeart/2018/2/layout/IconVerticalSolidList"/>
    <dgm:cxn modelId="{00A07C54-17C1-48BE-835E-C2B533FA4347}" srcId="{FEBAD433-62C1-4FE9-BB7F-3FEBB5168E8B}" destId="{BCD57205-8640-4F9A-94CD-CE29566A05EA}" srcOrd="2" destOrd="0" parTransId="{EB88C30E-B144-4D37-BBCF-7384A749E79E}" sibTransId="{CB7D6C8B-D9F7-4BA7-88B8-BD05A93BB887}"/>
    <dgm:cxn modelId="{A9ABBA75-C4A1-4765-9356-DC227EF82D54}" srcId="{FEBAD433-62C1-4FE9-BB7F-3FEBB5168E8B}" destId="{E6BC9621-D1D5-42AB-9A39-7F243C07CECA}" srcOrd="0" destOrd="0" parTransId="{C7476910-60DF-4D11-B582-D898CFC05957}" sibTransId="{FEA22CA5-3C1D-4211-9FF9-A1DAA412DF26}"/>
    <dgm:cxn modelId="{5C499CB4-2342-4FD7-A9FB-92A223B17C01}" type="presOf" srcId="{E6BC9621-D1D5-42AB-9A39-7F243C07CECA}" destId="{FEA71655-0147-451E-9ACD-9DB5DCC7BDBB}" srcOrd="0" destOrd="0" presId="urn:microsoft.com/office/officeart/2018/2/layout/IconVerticalSolidList"/>
    <dgm:cxn modelId="{1A85ECB6-03E9-42D5-9549-C292AEC79A56}" srcId="{FEBAD433-62C1-4FE9-BB7F-3FEBB5168E8B}" destId="{F6C58103-9E83-461E-8BC7-9B5DADDD8CA1}" srcOrd="3" destOrd="0" parTransId="{7F2F70C0-A19A-47CB-96EE-C0FB032F141D}" sibTransId="{630B4E2C-B3F0-4B5E-A82B-90F1A16EEABF}"/>
    <dgm:cxn modelId="{1913CADC-CD23-4675-828E-C475F893D4F9}" type="presOf" srcId="{FEBAD433-62C1-4FE9-BB7F-3FEBB5168E8B}" destId="{CB7EF166-EEE3-4301-8EA6-0ADE715B1324}" srcOrd="0" destOrd="0" presId="urn:microsoft.com/office/officeart/2018/2/layout/IconVerticalSolidList"/>
    <dgm:cxn modelId="{B4325D6C-5A54-4ECD-8631-14C030B74665}" type="presParOf" srcId="{CB7EF166-EEE3-4301-8EA6-0ADE715B1324}" destId="{2327166E-A554-4341-A119-712AD8873C49}" srcOrd="0" destOrd="0" presId="urn:microsoft.com/office/officeart/2018/2/layout/IconVerticalSolidList"/>
    <dgm:cxn modelId="{95E888E1-97C2-4FCD-88C3-7FB24569FAD0}" type="presParOf" srcId="{2327166E-A554-4341-A119-712AD8873C49}" destId="{A26C3C0F-A83D-4675-ABAE-142512C113D4}" srcOrd="0" destOrd="0" presId="urn:microsoft.com/office/officeart/2018/2/layout/IconVerticalSolidList"/>
    <dgm:cxn modelId="{39D74B87-753E-419A-B003-39092A6914D9}" type="presParOf" srcId="{2327166E-A554-4341-A119-712AD8873C49}" destId="{2F3DCE15-43F9-4899-8B5B-17459E10456C}" srcOrd="1" destOrd="0" presId="urn:microsoft.com/office/officeart/2018/2/layout/IconVerticalSolidList"/>
    <dgm:cxn modelId="{8CDE59E0-A484-45CB-82EC-36D4EC2E765B}" type="presParOf" srcId="{2327166E-A554-4341-A119-712AD8873C49}" destId="{8BCCDC73-1F2B-45E4-A9E4-79695AB4CAEE}" srcOrd="2" destOrd="0" presId="urn:microsoft.com/office/officeart/2018/2/layout/IconVerticalSolidList"/>
    <dgm:cxn modelId="{9FD4D243-3B67-4746-9A85-6FF605BB8A5F}" type="presParOf" srcId="{2327166E-A554-4341-A119-712AD8873C49}" destId="{FEA71655-0147-451E-9ACD-9DB5DCC7BDBB}" srcOrd="3" destOrd="0" presId="urn:microsoft.com/office/officeart/2018/2/layout/IconVerticalSolidList"/>
    <dgm:cxn modelId="{B37E9958-B1E5-48EA-8CE0-6FC13C3E751A}" type="presParOf" srcId="{CB7EF166-EEE3-4301-8EA6-0ADE715B1324}" destId="{2A6708DD-F18E-47FE-8840-EF83883272BC}" srcOrd="1" destOrd="0" presId="urn:microsoft.com/office/officeart/2018/2/layout/IconVerticalSolidList"/>
    <dgm:cxn modelId="{24C7C871-2E82-4531-A0FD-C7BECFDEDC84}" type="presParOf" srcId="{CB7EF166-EEE3-4301-8EA6-0ADE715B1324}" destId="{995E5F23-BAE3-4322-B68F-F783F5A84F6D}" srcOrd="2" destOrd="0" presId="urn:microsoft.com/office/officeart/2018/2/layout/IconVerticalSolidList"/>
    <dgm:cxn modelId="{F99E9D39-DEC2-4CEB-B06E-ED52AD3EEBE1}" type="presParOf" srcId="{995E5F23-BAE3-4322-B68F-F783F5A84F6D}" destId="{40185CB7-3D5A-4ACE-AE38-DD5C6947DB62}" srcOrd="0" destOrd="0" presId="urn:microsoft.com/office/officeart/2018/2/layout/IconVerticalSolidList"/>
    <dgm:cxn modelId="{96E847A9-F2F0-4D55-B967-0779EFE53382}" type="presParOf" srcId="{995E5F23-BAE3-4322-B68F-F783F5A84F6D}" destId="{535AD8C5-B5B6-4877-98F8-6C9F6EE99CE0}" srcOrd="1" destOrd="0" presId="urn:microsoft.com/office/officeart/2018/2/layout/IconVerticalSolidList"/>
    <dgm:cxn modelId="{062765C8-ABF0-40D9-8FE5-7781738EACB5}" type="presParOf" srcId="{995E5F23-BAE3-4322-B68F-F783F5A84F6D}" destId="{5AD97CF7-E6B7-4675-AA02-AF86F49DD6D9}" srcOrd="2" destOrd="0" presId="urn:microsoft.com/office/officeart/2018/2/layout/IconVerticalSolidList"/>
    <dgm:cxn modelId="{03FCBB2E-D5D0-4177-A6C3-085D0CFB4292}" type="presParOf" srcId="{995E5F23-BAE3-4322-B68F-F783F5A84F6D}" destId="{13204DA3-C55C-4421-9448-1DBF9C7F0D15}" srcOrd="3" destOrd="0" presId="urn:microsoft.com/office/officeart/2018/2/layout/IconVerticalSolidList"/>
    <dgm:cxn modelId="{3AB60610-AE9B-46D1-B7BB-6B20845EA649}" type="presParOf" srcId="{CB7EF166-EEE3-4301-8EA6-0ADE715B1324}" destId="{8760D658-0A55-44E0-8860-54C5EE30B89D}" srcOrd="3" destOrd="0" presId="urn:microsoft.com/office/officeart/2018/2/layout/IconVerticalSolidList"/>
    <dgm:cxn modelId="{3B7DEC97-1525-4C1C-91BD-63193E7AE2A3}" type="presParOf" srcId="{CB7EF166-EEE3-4301-8EA6-0ADE715B1324}" destId="{28BD6A3E-3DAE-4F43-ACB9-1702DF55C612}" srcOrd="4" destOrd="0" presId="urn:microsoft.com/office/officeart/2018/2/layout/IconVerticalSolidList"/>
    <dgm:cxn modelId="{0E73DD65-DCEA-466A-B21D-849D436757E3}" type="presParOf" srcId="{28BD6A3E-3DAE-4F43-ACB9-1702DF55C612}" destId="{3D15693E-7A20-4732-A68B-F68AC1819077}" srcOrd="0" destOrd="0" presId="urn:microsoft.com/office/officeart/2018/2/layout/IconVerticalSolidList"/>
    <dgm:cxn modelId="{FDB3FA6C-C623-489E-A3CA-D88542937DA0}" type="presParOf" srcId="{28BD6A3E-3DAE-4F43-ACB9-1702DF55C612}" destId="{71B4F4B6-1B33-4253-9DC8-88A36EB3B222}" srcOrd="1" destOrd="0" presId="urn:microsoft.com/office/officeart/2018/2/layout/IconVerticalSolidList"/>
    <dgm:cxn modelId="{3AA975A4-458B-4C04-A2B4-6CA1CB3FC057}" type="presParOf" srcId="{28BD6A3E-3DAE-4F43-ACB9-1702DF55C612}" destId="{005F94B8-9BB1-46D9-B389-BC673F7E1275}" srcOrd="2" destOrd="0" presId="urn:microsoft.com/office/officeart/2018/2/layout/IconVerticalSolidList"/>
    <dgm:cxn modelId="{9D2113BE-84D8-4BCB-B65C-7FF95AFCB644}" type="presParOf" srcId="{28BD6A3E-3DAE-4F43-ACB9-1702DF55C612}" destId="{4F588B67-6BF9-4070-B41C-97F27F4EEEF5}" srcOrd="3" destOrd="0" presId="urn:microsoft.com/office/officeart/2018/2/layout/IconVerticalSolidList"/>
    <dgm:cxn modelId="{9B6C3DB9-3BE8-45CA-9166-2B3386F8F567}" type="presParOf" srcId="{CB7EF166-EEE3-4301-8EA6-0ADE715B1324}" destId="{D826F79C-D61A-47AB-962A-6A9822B590FB}" srcOrd="5" destOrd="0" presId="urn:microsoft.com/office/officeart/2018/2/layout/IconVerticalSolidList"/>
    <dgm:cxn modelId="{43C7EDB8-B404-4A11-A31A-2B9E4C652F05}" type="presParOf" srcId="{CB7EF166-EEE3-4301-8EA6-0ADE715B1324}" destId="{D157E7A4-28F9-4934-8E84-F23333F7E12A}" srcOrd="6" destOrd="0" presId="urn:microsoft.com/office/officeart/2018/2/layout/IconVerticalSolidList"/>
    <dgm:cxn modelId="{06B394FA-FE71-4D0F-AF18-221B9D2A7F1D}" type="presParOf" srcId="{D157E7A4-28F9-4934-8E84-F23333F7E12A}" destId="{DFF41395-95E5-42F9-88BE-04E929AC32F4}" srcOrd="0" destOrd="0" presId="urn:microsoft.com/office/officeart/2018/2/layout/IconVerticalSolidList"/>
    <dgm:cxn modelId="{E1DC2F6A-8F2C-40E7-9C3E-300B8CE457EE}" type="presParOf" srcId="{D157E7A4-28F9-4934-8E84-F23333F7E12A}" destId="{D7CD6EC9-3BC7-4337-989C-05C5093DAA26}" srcOrd="1" destOrd="0" presId="urn:microsoft.com/office/officeart/2018/2/layout/IconVerticalSolidList"/>
    <dgm:cxn modelId="{A70B61C9-5144-46C0-BBD0-54669B78D70D}" type="presParOf" srcId="{D157E7A4-28F9-4934-8E84-F23333F7E12A}" destId="{E0296FCC-9E79-44E4-BDC6-AEDD3BAF507B}" srcOrd="2" destOrd="0" presId="urn:microsoft.com/office/officeart/2018/2/layout/IconVerticalSolidList"/>
    <dgm:cxn modelId="{37EE6EC8-60A1-4131-95F4-1876C21358D2}" type="presParOf" srcId="{D157E7A4-28F9-4934-8E84-F23333F7E12A}" destId="{56437800-D937-49CF-85C1-ED0B2D94CEA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45BDA5-48BB-43E5-8532-E4EE4DAC6F3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2420181-BC74-424D-9A4A-5F862E0AEAA5}">
      <dgm:prSet/>
      <dgm:spPr/>
      <dgm:t>
        <a:bodyPr/>
        <a:lstStyle/>
        <a:p>
          <a:r>
            <a:rPr lang="en-GB"/>
            <a:t>Does school create subcultures through how pupils are treated and taught?</a:t>
          </a:r>
          <a:endParaRPr lang="en-US"/>
        </a:p>
      </dgm:t>
    </dgm:pt>
    <dgm:pt modelId="{546BE16C-51F7-4928-88A9-0E1838DE07AC}" type="parTrans" cxnId="{D057F167-CE37-4114-8078-0F75CFFD9FF2}">
      <dgm:prSet/>
      <dgm:spPr/>
      <dgm:t>
        <a:bodyPr/>
        <a:lstStyle/>
        <a:p>
          <a:endParaRPr lang="en-US"/>
        </a:p>
      </dgm:t>
    </dgm:pt>
    <dgm:pt modelId="{644F3703-75FF-4B9F-BB4A-5E728A6E8ED7}" type="sibTrans" cxnId="{D057F167-CE37-4114-8078-0F75CFFD9FF2}">
      <dgm:prSet/>
      <dgm:spPr/>
      <dgm:t>
        <a:bodyPr/>
        <a:lstStyle/>
        <a:p>
          <a:endParaRPr lang="en-US"/>
        </a:p>
      </dgm:t>
    </dgm:pt>
    <dgm:pt modelId="{48B56D98-D7DB-49E3-B247-16DC8B29ADF4}">
      <dgm:prSet/>
      <dgm:spPr/>
      <dgm:t>
        <a:bodyPr/>
        <a:lstStyle/>
        <a:p>
          <a:r>
            <a:rPr lang="en-GB" b="1"/>
            <a:t>Tony Sewell</a:t>
          </a:r>
          <a:r>
            <a:rPr lang="en-GB"/>
            <a:t> believes that it is more complex than this.  Pupils may come into school already part of a subculture or get their attitudes from outside school.</a:t>
          </a:r>
          <a:endParaRPr lang="en-US"/>
        </a:p>
      </dgm:t>
    </dgm:pt>
    <dgm:pt modelId="{5EB2A968-1C0F-49A3-8B07-B9E7958EAB6A}" type="parTrans" cxnId="{28119E2B-479D-4DAA-B815-1E11DF14B025}">
      <dgm:prSet/>
      <dgm:spPr/>
      <dgm:t>
        <a:bodyPr/>
        <a:lstStyle/>
        <a:p>
          <a:endParaRPr lang="en-US"/>
        </a:p>
      </dgm:t>
    </dgm:pt>
    <dgm:pt modelId="{13970676-3033-41B5-8AC2-30844405081B}" type="sibTrans" cxnId="{28119E2B-479D-4DAA-B815-1E11DF14B025}">
      <dgm:prSet/>
      <dgm:spPr/>
      <dgm:t>
        <a:bodyPr/>
        <a:lstStyle/>
        <a:p>
          <a:endParaRPr lang="en-US"/>
        </a:p>
      </dgm:t>
    </dgm:pt>
    <dgm:pt modelId="{4B463C9D-8AEF-4D02-9903-4C6FC90C7819}" type="pres">
      <dgm:prSet presAssocID="{0545BDA5-48BB-43E5-8532-E4EE4DAC6F38}" presName="linear" presStyleCnt="0">
        <dgm:presLayoutVars>
          <dgm:animLvl val="lvl"/>
          <dgm:resizeHandles val="exact"/>
        </dgm:presLayoutVars>
      </dgm:prSet>
      <dgm:spPr/>
    </dgm:pt>
    <dgm:pt modelId="{DEFEBD89-E786-4DDB-A59B-AD57C224F100}" type="pres">
      <dgm:prSet presAssocID="{C2420181-BC74-424D-9A4A-5F862E0AEAA5}" presName="parentText" presStyleLbl="node1" presStyleIdx="0" presStyleCnt="2">
        <dgm:presLayoutVars>
          <dgm:chMax val="0"/>
          <dgm:bulletEnabled val="1"/>
        </dgm:presLayoutVars>
      </dgm:prSet>
      <dgm:spPr/>
    </dgm:pt>
    <dgm:pt modelId="{327B681B-F1CF-4B09-8F77-0ECBE6EF8303}" type="pres">
      <dgm:prSet presAssocID="{644F3703-75FF-4B9F-BB4A-5E728A6E8ED7}" presName="spacer" presStyleCnt="0"/>
      <dgm:spPr/>
    </dgm:pt>
    <dgm:pt modelId="{7A1EA319-5ADD-489F-8777-2E744FBB5DDD}" type="pres">
      <dgm:prSet presAssocID="{48B56D98-D7DB-49E3-B247-16DC8B29ADF4}" presName="parentText" presStyleLbl="node1" presStyleIdx="1" presStyleCnt="2">
        <dgm:presLayoutVars>
          <dgm:chMax val="0"/>
          <dgm:bulletEnabled val="1"/>
        </dgm:presLayoutVars>
      </dgm:prSet>
      <dgm:spPr/>
    </dgm:pt>
  </dgm:ptLst>
  <dgm:cxnLst>
    <dgm:cxn modelId="{0A2B382A-8293-48DE-94DF-1E79922F0FCD}" type="presOf" srcId="{C2420181-BC74-424D-9A4A-5F862E0AEAA5}" destId="{DEFEBD89-E786-4DDB-A59B-AD57C224F100}" srcOrd="0" destOrd="0" presId="urn:microsoft.com/office/officeart/2005/8/layout/vList2"/>
    <dgm:cxn modelId="{28119E2B-479D-4DAA-B815-1E11DF14B025}" srcId="{0545BDA5-48BB-43E5-8532-E4EE4DAC6F38}" destId="{48B56D98-D7DB-49E3-B247-16DC8B29ADF4}" srcOrd="1" destOrd="0" parTransId="{5EB2A968-1C0F-49A3-8B07-B9E7958EAB6A}" sibTransId="{13970676-3033-41B5-8AC2-30844405081B}"/>
    <dgm:cxn modelId="{D057F167-CE37-4114-8078-0F75CFFD9FF2}" srcId="{0545BDA5-48BB-43E5-8532-E4EE4DAC6F38}" destId="{C2420181-BC74-424D-9A4A-5F862E0AEAA5}" srcOrd="0" destOrd="0" parTransId="{546BE16C-51F7-4928-88A9-0E1838DE07AC}" sibTransId="{644F3703-75FF-4B9F-BB4A-5E728A6E8ED7}"/>
    <dgm:cxn modelId="{4956944C-C8B5-4237-A09A-E0092C2D503F}" type="presOf" srcId="{48B56D98-D7DB-49E3-B247-16DC8B29ADF4}" destId="{7A1EA319-5ADD-489F-8777-2E744FBB5DDD}" srcOrd="0" destOrd="0" presId="urn:microsoft.com/office/officeart/2005/8/layout/vList2"/>
    <dgm:cxn modelId="{98BAFDAC-1027-4E17-BD18-0C57E09C22E4}" type="presOf" srcId="{0545BDA5-48BB-43E5-8532-E4EE4DAC6F38}" destId="{4B463C9D-8AEF-4D02-9903-4C6FC90C7819}" srcOrd="0" destOrd="0" presId="urn:microsoft.com/office/officeart/2005/8/layout/vList2"/>
    <dgm:cxn modelId="{34B37ADA-F657-4935-8E98-D49BB4922464}" type="presParOf" srcId="{4B463C9D-8AEF-4D02-9903-4C6FC90C7819}" destId="{DEFEBD89-E786-4DDB-A59B-AD57C224F100}" srcOrd="0" destOrd="0" presId="urn:microsoft.com/office/officeart/2005/8/layout/vList2"/>
    <dgm:cxn modelId="{50B4FE47-9455-49CE-8A5C-AFA48E7DC686}" type="presParOf" srcId="{4B463C9D-8AEF-4D02-9903-4C6FC90C7819}" destId="{327B681B-F1CF-4B09-8F77-0ECBE6EF8303}" srcOrd="1" destOrd="0" presId="urn:microsoft.com/office/officeart/2005/8/layout/vList2"/>
    <dgm:cxn modelId="{985BDE60-19B7-4674-AF98-D457E27DD794}" type="presParOf" srcId="{4B463C9D-8AEF-4D02-9903-4C6FC90C7819}" destId="{7A1EA319-5ADD-489F-8777-2E744FBB5D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B2211-D7A0-4148-9066-46F67BD79B52}">
      <dsp:nvSpPr>
        <dsp:cNvPr id="0" name=""/>
        <dsp:cNvSpPr/>
      </dsp:nvSpPr>
      <dsp:spPr>
        <a:xfrm>
          <a:off x="0" y="2290"/>
          <a:ext cx="6594475" cy="116108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6D9CF-D2BE-4D45-9A66-75FECF736B64}">
      <dsp:nvSpPr>
        <dsp:cNvPr id="0" name=""/>
        <dsp:cNvSpPr/>
      </dsp:nvSpPr>
      <dsp:spPr>
        <a:xfrm>
          <a:off x="351228" y="263535"/>
          <a:ext cx="638597" cy="6385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34611-BC7E-4751-BE36-7A0763F8DA1F}">
      <dsp:nvSpPr>
        <dsp:cNvPr id="0" name=""/>
        <dsp:cNvSpPr/>
      </dsp:nvSpPr>
      <dsp:spPr>
        <a:xfrm>
          <a:off x="1341053" y="2290"/>
          <a:ext cx="5253421" cy="116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82" tIns="122882" rIns="122882" bIns="122882" numCol="1" spcCol="1270" anchor="ctr" anchorCtr="0">
          <a:noAutofit/>
        </a:bodyPr>
        <a:lstStyle/>
        <a:p>
          <a:pPr marL="0" lvl="0" indent="0" algn="l" defTabSz="666750">
            <a:lnSpc>
              <a:spcPct val="90000"/>
            </a:lnSpc>
            <a:spcBef>
              <a:spcPct val="0"/>
            </a:spcBef>
            <a:spcAft>
              <a:spcPct val="35000"/>
            </a:spcAft>
            <a:buNone/>
          </a:pPr>
          <a:r>
            <a:rPr lang="en-GB" sz="1500" kern="1200"/>
            <a:t>For example:</a:t>
          </a:r>
          <a:endParaRPr lang="en-US" sz="1500" kern="1200"/>
        </a:p>
      </dsp:txBody>
      <dsp:txXfrm>
        <a:off x="1341053" y="2290"/>
        <a:ext cx="5253421" cy="1161085"/>
      </dsp:txXfrm>
    </dsp:sp>
    <dsp:sp modelId="{813338B0-E76C-477D-90AB-CE7AEDB1DE9C}">
      <dsp:nvSpPr>
        <dsp:cNvPr id="0" name=""/>
        <dsp:cNvSpPr/>
      </dsp:nvSpPr>
      <dsp:spPr>
        <a:xfrm>
          <a:off x="0" y="1453647"/>
          <a:ext cx="6594475" cy="116108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B28BC-86D7-4504-9F40-86FE546AD3C2}">
      <dsp:nvSpPr>
        <dsp:cNvPr id="0" name=""/>
        <dsp:cNvSpPr/>
      </dsp:nvSpPr>
      <dsp:spPr>
        <a:xfrm>
          <a:off x="351228" y="1714892"/>
          <a:ext cx="638597" cy="6385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8F6A01-24F3-45EF-B9C5-EDF911B2F739}">
      <dsp:nvSpPr>
        <dsp:cNvPr id="0" name=""/>
        <dsp:cNvSpPr/>
      </dsp:nvSpPr>
      <dsp:spPr>
        <a:xfrm>
          <a:off x="1341053" y="1453647"/>
          <a:ext cx="5253421" cy="116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82" tIns="122882" rIns="122882" bIns="122882" numCol="1" spcCol="1270" anchor="ctr" anchorCtr="0">
          <a:noAutofit/>
        </a:bodyPr>
        <a:lstStyle/>
        <a:p>
          <a:pPr marL="0" lvl="0" indent="0" algn="l" defTabSz="666750">
            <a:lnSpc>
              <a:spcPct val="90000"/>
            </a:lnSpc>
            <a:spcBef>
              <a:spcPct val="0"/>
            </a:spcBef>
            <a:spcAft>
              <a:spcPct val="35000"/>
            </a:spcAft>
            <a:buNone/>
          </a:pPr>
          <a:r>
            <a:rPr lang="en-GB" sz="1500" kern="1200"/>
            <a:t>A teacher might label a pupil as intelligent and so predict (make a prophecy) that they will make good academic progress.</a:t>
          </a:r>
          <a:endParaRPr lang="en-US" sz="1500" kern="1200"/>
        </a:p>
      </dsp:txBody>
      <dsp:txXfrm>
        <a:off x="1341053" y="1453647"/>
        <a:ext cx="5253421" cy="1161085"/>
      </dsp:txXfrm>
    </dsp:sp>
    <dsp:sp modelId="{A74F5DB7-9A40-4B69-BEFC-81804C5117C8}">
      <dsp:nvSpPr>
        <dsp:cNvPr id="0" name=""/>
        <dsp:cNvSpPr/>
      </dsp:nvSpPr>
      <dsp:spPr>
        <a:xfrm>
          <a:off x="0" y="2905004"/>
          <a:ext cx="6594475" cy="116108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7EFB0-8166-4ECF-B77B-C7C71A26B866}">
      <dsp:nvSpPr>
        <dsp:cNvPr id="0" name=""/>
        <dsp:cNvSpPr/>
      </dsp:nvSpPr>
      <dsp:spPr>
        <a:xfrm>
          <a:off x="351228" y="3166248"/>
          <a:ext cx="638597" cy="6385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DB58F6-28C0-468E-A6A7-2B0BEAEA4E92}">
      <dsp:nvSpPr>
        <dsp:cNvPr id="0" name=""/>
        <dsp:cNvSpPr/>
      </dsp:nvSpPr>
      <dsp:spPr>
        <a:xfrm>
          <a:off x="1341053" y="2905004"/>
          <a:ext cx="5253421" cy="116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82" tIns="122882" rIns="122882" bIns="122882" numCol="1" spcCol="1270" anchor="ctr" anchorCtr="0">
          <a:noAutofit/>
        </a:bodyPr>
        <a:lstStyle/>
        <a:p>
          <a:pPr marL="0" lvl="0" indent="0" algn="l" defTabSz="666750">
            <a:lnSpc>
              <a:spcPct val="90000"/>
            </a:lnSpc>
            <a:spcBef>
              <a:spcPct val="0"/>
            </a:spcBef>
            <a:spcAft>
              <a:spcPct val="35000"/>
            </a:spcAft>
            <a:buNone/>
          </a:pPr>
          <a:r>
            <a:rPr lang="en-GB" sz="1500" kern="1200"/>
            <a:t>The teacher may then change the way they interact with the pupil, for example by giving them more attention and expecting a higher standard of work.</a:t>
          </a:r>
          <a:endParaRPr lang="en-US" sz="1500" kern="1200"/>
        </a:p>
      </dsp:txBody>
      <dsp:txXfrm>
        <a:off x="1341053" y="2905004"/>
        <a:ext cx="5253421" cy="1161085"/>
      </dsp:txXfrm>
    </dsp:sp>
    <dsp:sp modelId="{F3F8F208-FBFC-48B1-BC87-FC7CDEE9BE29}">
      <dsp:nvSpPr>
        <dsp:cNvPr id="0" name=""/>
        <dsp:cNvSpPr/>
      </dsp:nvSpPr>
      <dsp:spPr>
        <a:xfrm>
          <a:off x="0" y="4356361"/>
          <a:ext cx="6594475" cy="116108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7B796-DFB3-4CA5-9FA6-6D1BA865C9D8}">
      <dsp:nvSpPr>
        <dsp:cNvPr id="0" name=""/>
        <dsp:cNvSpPr/>
      </dsp:nvSpPr>
      <dsp:spPr>
        <a:xfrm>
          <a:off x="351228" y="4617605"/>
          <a:ext cx="638597" cy="6385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686C96-5B63-4AF8-9CE5-BE42FAAB1F2D}">
      <dsp:nvSpPr>
        <dsp:cNvPr id="0" name=""/>
        <dsp:cNvSpPr/>
      </dsp:nvSpPr>
      <dsp:spPr>
        <a:xfrm>
          <a:off x="1341053" y="4356361"/>
          <a:ext cx="5253421" cy="116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82" tIns="122882" rIns="122882" bIns="122882" numCol="1" spcCol="1270" anchor="ctr" anchorCtr="0">
          <a:noAutofit/>
        </a:bodyPr>
        <a:lstStyle/>
        <a:p>
          <a:pPr marL="0" lvl="0" indent="0" algn="l" defTabSz="666750">
            <a:lnSpc>
              <a:spcPct val="90000"/>
            </a:lnSpc>
            <a:spcBef>
              <a:spcPct val="0"/>
            </a:spcBef>
            <a:spcAft>
              <a:spcPct val="35000"/>
            </a:spcAft>
            <a:buNone/>
          </a:pPr>
          <a:r>
            <a:rPr lang="en-GB" sz="1500" kern="1200"/>
            <a:t>The pupil then internalises the teacher’s expectation as it becomes part of their self-concept, consequently they gain confidence, try harder and make good academic progress – fulfilling the prophecy. The teacher prediction has come true.</a:t>
          </a:r>
          <a:endParaRPr lang="en-US" sz="1500" kern="1200"/>
        </a:p>
      </dsp:txBody>
      <dsp:txXfrm>
        <a:off x="1341053" y="4356361"/>
        <a:ext cx="5253421" cy="1161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ACECF-DBE9-4274-8309-75AF42D583C9}">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F160F-8B8C-4755-B83D-C64622A4670F}">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a:t>What is a set?</a:t>
          </a:r>
          <a:endParaRPr lang="en-US" sz="6500" kern="1200"/>
        </a:p>
      </dsp:txBody>
      <dsp:txXfrm>
        <a:off x="706207" y="551349"/>
        <a:ext cx="4264426" cy="2647776"/>
      </dsp:txXfrm>
    </dsp:sp>
    <dsp:sp modelId="{0991DC87-34A6-45DF-90AE-EABCD86D7BEF}">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7A11B5-C574-4126-AF80-B4BA1046F5AA}">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a:t>What is a stream?</a:t>
          </a:r>
          <a:endParaRPr lang="en-US" sz="6500" kern="1200"/>
        </a:p>
      </dsp:txBody>
      <dsp:txXfrm>
        <a:off x="6119647" y="551349"/>
        <a:ext cx="4264426" cy="2647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C3C0F-A83D-4675-ABAE-142512C113D4}">
      <dsp:nvSpPr>
        <dsp:cNvPr id="0" name=""/>
        <dsp:cNvSpPr/>
      </dsp:nvSpPr>
      <dsp:spPr>
        <a:xfrm>
          <a:off x="0" y="1529"/>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DCE15-43F9-4899-8B5B-17459E10456C}">
      <dsp:nvSpPr>
        <dsp:cNvPr id="0" name=""/>
        <dsp:cNvSpPr/>
      </dsp:nvSpPr>
      <dsp:spPr>
        <a:xfrm>
          <a:off x="234455" y="175917"/>
          <a:ext cx="426282" cy="4262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71655-0147-451E-9ACD-9DB5DCC7BDBB}">
      <dsp:nvSpPr>
        <dsp:cNvPr id="0" name=""/>
        <dsp:cNvSpPr/>
      </dsp:nvSpPr>
      <dsp:spPr>
        <a:xfrm>
          <a:off x="895192" y="1529"/>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844550">
            <a:lnSpc>
              <a:spcPct val="100000"/>
            </a:lnSpc>
            <a:spcBef>
              <a:spcPct val="0"/>
            </a:spcBef>
            <a:spcAft>
              <a:spcPct val="35000"/>
            </a:spcAft>
            <a:buNone/>
          </a:pPr>
          <a:r>
            <a:rPr lang="en-GB" sz="1900" kern="1200"/>
            <a:t>Different teaching</a:t>
          </a:r>
          <a:endParaRPr lang="en-US" sz="1900" kern="1200"/>
        </a:p>
      </dsp:txBody>
      <dsp:txXfrm>
        <a:off x="895192" y="1529"/>
        <a:ext cx="4262594" cy="775058"/>
      </dsp:txXfrm>
    </dsp:sp>
    <dsp:sp modelId="{40185CB7-3D5A-4ACE-AE38-DD5C6947DB62}">
      <dsp:nvSpPr>
        <dsp:cNvPr id="0" name=""/>
        <dsp:cNvSpPr/>
      </dsp:nvSpPr>
      <dsp:spPr>
        <a:xfrm>
          <a:off x="0" y="970352"/>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AD8C5-B5B6-4877-98F8-6C9F6EE99CE0}">
      <dsp:nvSpPr>
        <dsp:cNvPr id="0" name=""/>
        <dsp:cNvSpPr/>
      </dsp:nvSpPr>
      <dsp:spPr>
        <a:xfrm>
          <a:off x="234455" y="1144741"/>
          <a:ext cx="426282" cy="4262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04DA3-C55C-4421-9448-1DBF9C7F0D15}">
      <dsp:nvSpPr>
        <dsp:cNvPr id="0" name=""/>
        <dsp:cNvSpPr/>
      </dsp:nvSpPr>
      <dsp:spPr>
        <a:xfrm>
          <a:off x="895192" y="970352"/>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844550">
            <a:lnSpc>
              <a:spcPct val="100000"/>
            </a:lnSpc>
            <a:spcBef>
              <a:spcPct val="0"/>
            </a:spcBef>
            <a:spcAft>
              <a:spcPct val="35000"/>
            </a:spcAft>
            <a:buNone/>
          </a:pPr>
          <a:r>
            <a:rPr lang="en-GB" sz="1900" kern="1200"/>
            <a:t>Different speeds / ways / levels of learning</a:t>
          </a:r>
          <a:endParaRPr lang="en-US" sz="1900" kern="1200"/>
        </a:p>
      </dsp:txBody>
      <dsp:txXfrm>
        <a:off x="895192" y="970352"/>
        <a:ext cx="4262594" cy="775058"/>
      </dsp:txXfrm>
    </dsp:sp>
    <dsp:sp modelId="{3D15693E-7A20-4732-A68B-F68AC1819077}">
      <dsp:nvSpPr>
        <dsp:cNvPr id="0" name=""/>
        <dsp:cNvSpPr/>
      </dsp:nvSpPr>
      <dsp:spPr>
        <a:xfrm>
          <a:off x="0" y="1939176"/>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4F4B6-1B33-4253-9DC8-88A36EB3B222}">
      <dsp:nvSpPr>
        <dsp:cNvPr id="0" name=""/>
        <dsp:cNvSpPr/>
      </dsp:nvSpPr>
      <dsp:spPr>
        <a:xfrm>
          <a:off x="234455" y="2113564"/>
          <a:ext cx="426282" cy="4262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88B67-6BF9-4070-B41C-97F27F4EEEF5}">
      <dsp:nvSpPr>
        <dsp:cNvPr id="0" name=""/>
        <dsp:cNvSpPr/>
      </dsp:nvSpPr>
      <dsp:spPr>
        <a:xfrm>
          <a:off x="895192" y="1939176"/>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844550">
            <a:lnSpc>
              <a:spcPct val="100000"/>
            </a:lnSpc>
            <a:spcBef>
              <a:spcPct val="0"/>
            </a:spcBef>
            <a:spcAft>
              <a:spcPct val="35000"/>
            </a:spcAft>
            <a:buNone/>
          </a:pPr>
          <a:r>
            <a:rPr lang="en-GB" sz="1900" kern="1200"/>
            <a:t>Different types of tasks</a:t>
          </a:r>
          <a:endParaRPr lang="en-US" sz="1900" kern="1200"/>
        </a:p>
      </dsp:txBody>
      <dsp:txXfrm>
        <a:off x="895192" y="1939176"/>
        <a:ext cx="4262594" cy="775058"/>
      </dsp:txXfrm>
    </dsp:sp>
    <dsp:sp modelId="{DFF41395-95E5-42F9-88BE-04E929AC32F4}">
      <dsp:nvSpPr>
        <dsp:cNvPr id="0" name=""/>
        <dsp:cNvSpPr/>
      </dsp:nvSpPr>
      <dsp:spPr>
        <a:xfrm>
          <a:off x="0" y="2907999"/>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D6EC9-3BC7-4337-989C-05C5093DAA26}">
      <dsp:nvSpPr>
        <dsp:cNvPr id="0" name=""/>
        <dsp:cNvSpPr/>
      </dsp:nvSpPr>
      <dsp:spPr>
        <a:xfrm>
          <a:off x="234455" y="3082388"/>
          <a:ext cx="426282" cy="4262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437800-D937-49CF-85C1-ED0B2D94CEAB}">
      <dsp:nvSpPr>
        <dsp:cNvPr id="0" name=""/>
        <dsp:cNvSpPr/>
      </dsp:nvSpPr>
      <dsp:spPr>
        <a:xfrm>
          <a:off x="895192" y="2907999"/>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844550">
            <a:lnSpc>
              <a:spcPct val="100000"/>
            </a:lnSpc>
            <a:spcBef>
              <a:spcPct val="0"/>
            </a:spcBef>
            <a:spcAft>
              <a:spcPct val="35000"/>
            </a:spcAft>
            <a:buNone/>
          </a:pPr>
          <a:r>
            <a:rPr lang="en-GB" sz="1900" kern="1200"/>
            <a:t>Different exams. </a:t>
          </a:r>
          <a:endParaRPr lang="en-US" sz="1900" kern="1200"/>
        </a:p>
      </dsp:txBody>
      <dsp:txXfrm>
        <a:off x="895192" y="2907999"/>
        <a:ext cx="4262594" cy="7750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EBD89-E786-4DDB-A59B-AD57C224F100}">
      <dsp:nvSpPr>
        <dsp:cNvPr id="0" name=""/>
        <dsp:cNvSpPr/>
      </dsp:nvSpPr>
      <dsp:spPr>
        <a:xfrm>
          <a:off x="0" y="51650"/>
          <a:ext cx="6594475" cy="26635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Does school create subcultures through how pupils are treated and taught?</a:t>
          </a:r>
          <a:endParaRPr lang="en-US" sz="3100" kern="1200"/>
        </a:p>
      </dsp:txBody>
      <dsp:txXfrm>
        <a:off x="130025" y="181675"/>
        <a:ext cx="6334425" cy="2403528"/>
      </dsp:txXfrm>
    </dsp:sp>
    <dsp:sp modelId="{7A1EA319-5ADD-489F-8777-2E744FBB5DDD}">
      <dsp:nvSpPr>
        <dsp:cNvPr id="0" name=""/>
        <dsp:cNvSpPr/>
      </dsp:nvSpPr>
      <dsp:spPr>
        <a:xfrm>
          <a:off x="0" y="2804509"/>
          <a:ext cx="6594475" cy="26635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a:t>Tony Sewell</a:t>
          </a:r>
          <a:r>
            <a:rPr lang="en-GB" sz="3100" kern="1200"/>
            <a:t> believes that it is more complex than this.  Pupils may come into school already part of a subculture or get their attitudes from outside school.</a:t>
          </a:r>
          <a:endParaRPr lang="en-US" sz="3100" kern="1200"/>
        </a:p>
      </dsp:txBody>
      <dsp:txXfrm>
        <a:off x="130025" y="2934534"/>
        <a:ext cx="6334425" cy="24035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DC4B-FB6A-4295-B9F8-D7771C0DA1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9DCC69-C466-4E03-ACB4-FE727639F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32BE37-0C77-43B2-BBDE-9415B9062ECC}"/>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5" name="Footer Placeholder 4">
            <a:extLst>
              <a:ext uri="{FF2B5EF4-FFF2-40B4-BE49-F238E27FC236}">
                <a16:creationId xmlns:a16="http://schemas.microsoft.com/office/drawing/2014/main" id="{62855529-37D1-48EA-986A-EB9E1A82CA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EBDC70-E3C3-4AD2-AE8D-1BDCB79BC243}"/>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342172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2B7B-51C0-4576-ABBA-349984FEDF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CA3DDC-4926-416A-9E4C-CAFE02D5E8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C6A1F6-97D8-4FA4-822B-175060C988B5}"/>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5" name="Footer Placeholder 4">
            <a:extLst>
              <a:ext uri="{FF2B5EF4-FFF2-40B4-BE49-F238E27FC236}">
                <a16:creationId xmlns:a16="http://schemas.microsoft.com/office/drawing/2014/main" id="{D0297268-7958-434F-84D0-B25AAC9AC2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10950C-3BD9-45E8-A89A-CB28856A48B2}"/>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150351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DF69CF-5377-406C-A451-8C1B84C9A5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6945DE-6098-41B9-88EA-5A8E5776FD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FB902D-A1A7-4705-9D44-296A6C96E37B}"/>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5" name="Footer Placeholder 4">
            <a:extLst>
              <a:ext uri="{FF2B5EF4-FFF2-40B4-BE49-F238E27FC236}">
                <a16:creationId xmlns:a16="http://schemas.microsoft.com/office/drawing/2014/main" id="{30CABBCF-F8DB-40E5-997B-DDB1A5C87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8C84-DF86-4659-9842-536EDA8E1414}"/>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197914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08AD-7DFC-4E27-80E7-863D2698B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4CAE41-6872-4914-9DBF-0D632930F8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2A344D-8B3D-4B7A-9CBA-4AB90051FA67}"/>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5" name="Footer Placeholder 4">
            <a:extLst>
              <a:ext uri="{FF2B5EF4-FFF2-40B4-BE49-F238E27FC236}">
                <a16:creationId xmlns:a16="http://schemas.microsoft.com/office/drawing/2014/main" id="{E173D247-0060-4936-861B-872330D5BE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B6289-7ADE-494C-80C4-F7939729055E}"/>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78149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C70A-CC83-4913-A31C-F05137D05B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34D336-2035-4F77-A951-992D0CC3A3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F9E0A1-5183-4B91-AFA6-92CF8C6215CB}"/>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5" name="Footer Placeholder 4">
            <a:extLst>
              <a:ext uri="{FF2B5EF4-FFF2-40B4-BE49-F238E27FC236}">
                <a16:creationId xmlns:a16="http://schemas.microsoft.com/office/drawing/2014/main" id="{99842819-16CA-4A0E-8933-2913FE6E30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04B514-88D0-4271-9BF9-CB7C3BD9228D}"/>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290355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6C75-576F-43F3-A1B5-FE0C458098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B16539-DEED-4518-9CB5-56C8C0A9F8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8FBF99-1B03-46B0-8126-31CF7056B5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419EB8-50B2-41B8-A9DA-9EC7D084F6D3}"/>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6" name="Footer Placeholder 5">
            <a:extLst>
              <a:ext uri="{FF2B5EF4-FFF2-40B4-BE49-F238E27FC236}">
                <a16:creationId xmlns:a16="http://schemas.microsoft.com/office/drawing/2014/main" id="{09D934E9-D0E5-4147-9793-4A6970C37D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70DCAF-76CB-43D4-870E-6BF3CF674F6E}"/>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272112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7293-ECF2-455F-98AD-FCBE85CB36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A307A2-1EBD-4B5E-9399-4A60948F77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9C413A-D3F0-4C7E-BB79-2E81A7D6B7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066F33-718E-4B06-AE4C-8B0FA214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36E80A-DB4F-4D75-9F21-FF26EB6ED6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DE86A9-6BE4-4864-8413-6EA1EAC51884}"/>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8" name="Footer Placeholder 7">
            <a:extLst>
              <a:ext uri="{FF2B5EF4-FFF2-40B4-BE49-F238E27FC236}">
                <a16:creationId xmlns:a16="http://schemas.microsoft.com/office/drawing/2014/main" id="{423263C2-E5D2-44B7-9185-2085C52F32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BDEF7F-09DF-4D14-A0FC-640A67ED945C}"/>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342937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B2A1-4497-4279-9948-49FAFB2BDE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6FF98E-FB49-4B86-8802-69CD0BCC4BB0}"/>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4" name="Footer Placeholder 3">
            <a:extLst>
              <a:ext uri="{FF2B5EF4-FFF2-40B4-BE49-F238E27FC236}">
                <a16:creationId xmlns:a16="http://schemas.microsoft.com/office/drawing/2014/main" id="{12A8F41D-4307-43C1-9F23-99A925AD87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8A6B91-F943-4B9C-860B-E475D8E45EFA}"/>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155332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B4135-5071-406A-BD6E-7BC49879BB9C}"/>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3" name="Footer Placeholder 2">
            <a:extLst>
              <a:ext uri="{FF2B5EF4-FFF2-40B4-BE49-F238E27FC236}">
                <a16:creationId xmlns:a16="http://schemas.microsoft.com/office/drawing/2014/main" id="{7F1B016A-F22F-40F6-A42C-45FCEE65CF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9E5753-A897-4B07-B842-354C85CB2BDD}"/>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71022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16F1-FB27-4333-8C1E-2F766E0E3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7112FE-DAB2-4000-AF48-1544F83DEE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11D786-AA75-45FA-B454-55CAC93D6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4FFA17-24E2-433C-82EC-AF57D46A8031}"/>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6" name="Footer Placeholder 5">
            <a:extLst>
              <a:ext uri="{FF2B5EF4-FFF2-40B4-BE49-F238E27FC236}">
                <a16:creationId xmlns:a16="http://schemas.microsoft.com/office/drawing/2014/main" id="{211ECE75-AC71-499E-8EFD-8AF055E59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E618C5-46A6-40DE-AE33-5D2497EB1955}"/>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286303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8D79-70BA-45A9-91D3-E1D9D548C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E88E93-938D-4331-9418-852A9A8C8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233950-76AF-4877-9A1C-95539BC8F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DA98A-44D5-4079-9121-15566A37599A}"/>
              </a:ext>
            </a:extLst>
          </p:cNvPr>
          <p:cNvSpPr>
            <a:spLocks noGrp="1"/>
          </p:cNvSpPr>
          <p:nvPr>
            <p:ph type="dt" sz="half" idx="10"/>
          </p:nvPr>
        </p:nvSpPr>
        <p:spPr/>
        <p:txBody>
          <a:bodyPr/>
          <a:lstStyle/>
          <a:p>
            <a:fld id="{9E9B9C2B-7DD4-4B0E-B14E-045C232938DB}" type="datetimeFigureOut">
              <a:rPr lang="en-GB" smtClean="0"/>
              <a:t>29/09/2022</a:t>
            </a:fld>
            <a:endParaRPr lang="en-GB"/>
          </a:p>
        </p:txBody>
      </p:sp>
      <p:sp>
        <p:nvSpPr>
          <p:cNvPr id="6" name="Footer Placeholder 5">
            <a:extLst>
              <a:ext uri="{FF2B5EF4-FFF2-40B4-BE49-F238E27FC236}">
                <a16:creationId xmlns:a16="http://schemas.microsoft.com/office/drawing/2014/main" id="{599AABA6-9C3B-4B6A-999E-6B9395FCCD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DA7C06-E789-4767-BB79-2797A45C8BB2}"/>
              </a:ext>
            </a:extLst>
          </p:cNvPr>
          <p:cNvSpPr>
            <a:spLocks noGrp="1"/>
          </p:cNvSpPr>
          <p:nvPr>
            <p:ph type="sldNum" sz="quarter" idx="12"/>
          </p:nvPr>
        </p:nvSpPr>
        <p:spPr/>
        <p:txBody>
          <a:bodyPr/>
          <a:lstStyle/>
          <a:p>
            <a:fld id="{0F75B3EC-566F-44ED-BBFD-2442A5D6316C}" type="slidenum">
              <a:rPr lang="en-GB" smtClean="0"/>
              <a:t>‹#›</a:t>
            </a:fld>
            <a:endParaRPr lang="en-GB"/>
          </a:p>
        </p:txBody>
      </p:sp>
    </p:spTree>
    <p:extLst>
      <p:ext uri="{BB962C8B-B14F-4D97-AF65-F5344CB8AC3E}">
        <p14:creationId xmlns:p14="http://schemas.microsoft.com/office/powerpoint/2010/main" val="362201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28FEB6-D06B-42ED-997A-7EF59C9D0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F0307A-CDBA-43A3-B082-78BFBC93D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CF8E63-C8D4-47A9-9932-F61E4AEC2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B9C2B-7DD4-4B0E-B14E-045C232938DB}" type="datetimeFigureOut">
              <a:rPr lang="en-GB" smtClean="0"/>
              <a:t>29/09/2022</a:t>
            </a:fld>
            <a:endParaRPr lang="en-GB"/>
          </a:p>
        </p:txBody>
      </p:sp>
      <p:sp>
        <p:nvSpPr>
          <p:cNvPr id="5" name="Footer Placeholder 4">
            <a:extLst>
              <a:ext uri="{FF2B5EF4-FFF2-40B4-BE49-F238E27FC236}">
                <a16:creationId xmlns:a16="http://schemas.microsoft.com/office/drawing/2014/main" id="{5616EB7D-9B7D-474A-9D5F-342625B8F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9415E8-85E3-463B-AF0A-FA57B34E90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5B3EC-566F-44ED-BBFD-2442A5D6316C}" type="slidenum">
              <a:rPr lang="en-GB" smtClean="0"/>
              <a:t>‹#›</a:t>
            </a:fld>
            <a:endParaRPr lang="en-GB"/>
          </a:p>
        </p:txBody>
      </p:sp>
    </p:spTree>
    <p:extLst>
      <p:ext uri="{BB962C8B-B14F-4D97-AF65-F5344CB8AC3E}">
        <p14:creationId xmlns:p14="http://schemas.microsoft.com/office/powerpoint/2010/main" val="2625174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creativecommons.org/licenses/by/3.0/"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famvin.org/en/2014/10/14/pope-canonizes-a-working-mom-missionary/" TargetMode="External"/><Relationship Id="rId5" Type="http://schemas.openxmlformats.org/officeDocument/2006/relationships/image" Target="../media/image11.png"/><Relationship Id="rId4" Type="http://schemas.openxmlformats.org/officeDocument/2006/relationships/hyperlink" Target="https://pixabay.com/en/angel-holy-gold-crown-halo-503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Waimanalo_Beach,_Hawaii"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slideLayout" Target="../slideLayouts/slideLayout2.xml"/><Relationship Id="rId7" Type="http://schemas.openxmlformats.org/officeDocument/2006/relationships/hyperlink" Target="https://en.wikipedia.org/wiki/Gang" TargetMode="Externa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package" Target="../embeddings/Microsoft_Word_Document_D16B65FD.docx"/></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_1D13FA77.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departmentofed/8506636899"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s://creativecommons.org/licenses/by-nd/3.0/" TargetMode="External"/><Relationship Id="rId4" Type="http://schemas.openxmlformats.org/officeDocument/2006/relationships/hyperlink" Target="http://theconversation.com/letting-kids-stand-more-in-the-classroom-could-help-them-learn-5360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creativecommons.org/licenses/by-sa/3.0/"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en.wikipedia.org/wiki/City_of_London" TargetMode="External"/><Relationship Id="rId5" Type="http://schemas.openxmlformats.org/officeDocument/2006/relationships/image" Target="../media/image9.jpeg"/><Relationship Id="rId4" Type="http://schemas.openxmlformats.org/officeDocument/2006/relationships/hyperlink" Target="http://cronkitenewsonline.com/2012/08/london-tour-of-historic-spots-now-includes-olympic-pa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364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style>
          <a:lnRef idx="3">
            <a:schemeClr val="lt1"/>
          </a:lnRef>
          <a:fillRef idx="1">
            <a:schemeClr val="accent6"/>
          </a:fillRef>
          <a:effectRef idx="1">
            <a:schemeClr val="accent6"/>
          </a:effectRef>
          <a:fontRef idx="minor">
            <a:schemeClr val="lt1"/>
          </a:fontRef>
        </p:style>
        <p:txBody>
          <a:bodyPr>
            <a:normAutofit/>
          </a:bodyPr>
          <a:lstStyle/>
          <a:p>
            <a:pPr algn="r"/>
            <a:r>
              <a:rPr lang="en-GB">
                <a:solidFill>
                  <a:srgbClr val="FFFFFF"/>
                </a:solidFill>
              </a:rPr>
              <a:t>This topic is all about….</a:t>
            </a:r>
          </a:p>
        </p:txBody>
      </p:sp>
      <p:pic>
        <p:nvPicPr>
          <p:cNvPr id="4" name="Picture 3" descr="C:\Users\Helen\AppData\Local\Microsoft\Windows\INetCache\Content.MSO\7211641A.tmp"/>
          <p:cNvPicPr/>
          <p:nvPr/>
        </p:nvPicPr>
        <p:blipFill rotWithShape="1">
          <a:blip r:embed="rId3">
            <a:extLst>
              <a:ext uri="{28A0092B-C50C-407E-A947-70E740481C1C}">
                <a14:useLocalDpi xmlns:a14="http://schemas.microsoft.com/office/drawing/2010/main" val="0"/>
              </a:ext>
            </a:extLst>
          </a:blip>
          <a:srcRect r="-1" b="6629"/>
          <a:stretch/>
        </p:blipFill>
        <p:spPr bwMode="auto">
          <a:xfrm>
            <a:off x="327547" y="321733"/>
            <a:ext cx="7058306" cy="4107392"/>
          </a:xfrm>
          <a:prstGeom prst="rect">
            <a:avLst/>
          </a:prstGeom>
          <a:noFill/>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style>
          <a:lnRef idx="0">
            <a:scrgbClr r="0" g="0" b="0"/>
          </a:lnRef>
          <a:fillRef idx="0">
            <a:scrgbClr r="0" g="0" b="0"/>
          </a:fillRef>
          <a:effectRef idx="0">
            <a:scrgbClr r="0" g="0" b="0"/>
          </a:effectRef>
          <a:fontRef idx="minor">
            <a:schemeClr val="lt1"/>
          </a:fontRef>
        </p:style>
        <p:txBody>
          <a:bodyPr anchor="ctr">
            <a:normAutofit/>
          </a:bodyPr>
          <a:lstStyle/>
          <a:p>
            <a:r>
              <a:rPr lang="en-GB" sz="2000">
                <a:solidFill>
                  <a:srgbClr val="FFFFFF"/>
                </a:solidFill>
              </a:rPr>
              <a:t>The relationships that exist between pupils and between teachers and pupils and the impact these may have on pupil progress.</a:t>
            </a:r>
          </a:p>
          <a:p>
            <a:endParaRPr lang="en-GB" sz="2000">
              <a:solidFill>
                <a:srgbClr val="FFFFFF"/>
              </a:solidFill>
            </a:endParaRPr>
          </a:p>
          <a:p>
            <a:endParaRPr lang="en-GB" sz="2000">
              <a:solidFill>
                <a:srgbClr val="FFFFFF"/>
              </a:solidFill>
            </a:endParaRPr>
          </a:p>
          <a:p>
            <a:pPr marL="0" indent="0">
              <a:buNone/>
            </a:pPr>
            <a:r>
              <a:rPr lang="en-GB" sz="2000">
                <a:solidFill>
                  <a:srgbClr val="FFFFFF"/>
                </a:solidFill>
              </a:rPr>
              <a:t>Starter  - what relationships in school does this pupil have with other pupils and staff?  Is there a way you can categorise or colour code them?  </a:t>
            </a:r>
          </a:p>
          <a:p>
            <a:pPr marL="0" indent="0">
              <a:buNone/>
            </a:pPr>
            <a:endParaRPr lang="en-GB" sz="2000">
              <a:solidFill>
                <a:srgbClr val="FFFFFF"/>
              </a:solidFill>
            </a:endParaRPr>
          </a:p>
          <a:p>
            <a:pPr marL="0" indent="0">
              <a:buNone/>
            </a:pPr>
            <a:endParaRPr lang="en-GB" sz="2000">
              <a:solidFill>
                <a:srgbClr val="FFFFFF"/>
              </a:solidFill>
            </a:endParaRPr>
          </a:p>
        </p:txBody>
      </p:sp>
    </p:spTree>
    <p:custDataLst>
      <p:tags r:id="rId1"/>
    </p:custDataLst>
    <p:extLst>
      <p:ext uri="{BB962C8B-B14F-4D97-AF65-F5344CB8AC3E}">
        <p14:creationId xmlns:p14="http://schemas.microsoft.com/office/powerpoint/2010/main" val="1331783513"/>
      </p:ext>
    </p:extLst>
  </p:cSld>
  <p:clrMapOvr>
    <a:masterClrMapping/>
  </p:clrMapOvr>
  <mc:AlternateContent xmlns:mc="http://schemas.openxmlformats.org/markup-compatibility/2006">
    <mc:Choice xmlns:p14="http://schemas.microsoft.com/office/powerpoint/2010/main" Requires="p14">
      <p:transition spd="slow" p14:dur="2000" advTm="41340"/>
    </mc:Choice>
    <mc:Fallback>
      <p:transition spd="slow" advTm="413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215111FB-F793-4E47-A42C-8611DD4C1EED}"/>
              </a:ext>
            </a:extLst>
          </p:cNvPr>
          <p:cNvSpPr>
            <a:spLocks noGrp="1"/>
          </p:cNvSpPr>
          <p:nvPr>
            <p:ph type="title"/>
          </p:nvPr>
        </p:nvSpPr>
        <p:spPr>
          <a:xfrm>
            <a:off x="4184542" y="486184"/>
            <a:ext cx="7363990" cy="1325563"/>
          </a:xfrm>
        </p:spPr>
        <p:txBody>
          <a:bodyPr>
            <a:normAutofit/>
          </a:bodyPr>
          <a:lstStyle/>
          <a:p>
            <a:r>
              <a:rPr lang="en-GB"/>
              <a:t>Labels are sticky……</a:t>
            </a:r>
          </a:p>
        </p:txBody>
      </p:sp>
      <p:pic>
        <p:nvPicPr>
          <p:cNvPr id="5" name="Picture 4">
            <a:extLst>
              <a:ext uri="{FF2B5EF4-FFF2-40B4-BE49-F238E27FC236}">
                <a16:creationId xmlns:a16="http://schemas.microsoft.com/office/drawing/2014/main" id="{75F6B9DA-ADC4-496C-A840-53B9AD674EC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540" r="3462" b="3"/>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7" name="Picture 6" descr="Logo&#10;&#10;Description automatically generated">
            <a:extLst>
              <a:ext uri="{FF2B5EF4-FFF2-40B4-BE49-F238E27FC236}">
                <a16:creationId xmlns:a16="http://schemas.microsoft.com/office/drawing/2014/main" id="{EE86A688-FB5B-473B-B9A3-39D42675E2A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3" b="3"/>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6B4D6BCE-4E03-461F-973B-5F0C2DDB1034}"/>
              </a:ext>
            </a:extLst>
          </p:cNvPr>
          <p:cNvSpPr>
            <a:spLocks noGrp="1"/>
          </p:cNvSpPr>
          <p:nvPr>
            <p:ph idx="1"/>
          </p:nvPr>
        </p:nvSpPr>
        <p:spPr>
          <a:xfrm>
            <a:off x="4184542" y="1946684"/>
            <a:ext cx="7363990" cy="4351338"/>
          </a:xfrm>
        </p:spPr>
        <p:txBody>
          <a:bodyPr>
            <a:normAutofit/>
          </a:bodyPr>
          <a:lstStyle/>
          <a:p>
            <a:pPr marL="0" indent="0">
              <a:buNone/>
            </a:pPr>
            <a:r>
              <a:rPr lang="en-GB" sz="2200"/>
              <a:t>The stereotype held by teachers (good/bad) can produce a </a:t>
            </a:r>
            <a:r>
              <a:rPr lang="en-GB" sz="2200" b="1" u="sng"/>
              <a:t>halo effect</a:t>
            </a:r>
            <a:r>
              <a:rPr lang="en-GB" sz="2200"/>
              <a:t>. This means that a teacher who has formed a good impression of a student in one way, for example, seeing them as helpful, may see that student more favourably in other unrelated ways too - for example, being bright and hardworking. </a:t>
            </a:r>
          </a:p>
          <a:p>
            <a:pPr marL="0" indent="0">
              <a:buNone/>
            </a:pPr>
            <a:endParaRPr lang="en-GB" sz="2200"/>
          </a:p>
          <a:p>
            <a:pPr marL="0" indent="0">
              <a:buNone/>
            </a:pPr>
            <a:r>
              <a:rPr lang="en-GB" sz="2200"/>
              <a:t>On the other hand, labelling can often have bad effects for the student.  Although teachers believe they are teaching all students in the same way, those who are taught in higher ‘sets’ or ‘streams’ are often provided with abstract, high status knowledge whilst the les able students are given common sense, low status knowledge that can affect their achievement.</a:t>
            </a:r>
          </a:p>
          <a:p>
            <a:endParaRPr lang="en-GB" sz="2200"/>
          </a:p>
        </p:txBody>
      </p:sp>
      <p:sp>
        <p:nvSpPr>
          <p:cNvPr id="8" name="TextBox 7">
            <a:extLst>
              <a:ext uri="{FF2B5EF4-FFF2-40B4-BE49-F238E27FC236}">
                <a16:creationId xmlns:a16="http://schemas.microsoft.com/office/drawing/2014/main" id="{3B11C907-FEBE-424A-AD70-DEACE59D173F}"/>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6" tooltip="https://famvin.org/en/2014/10/14/pope-canonizes-a-working-mom-missionary/">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custDataLst>
      <p:tags r:id="rId1"/>
    </p:custDataLst>
    <p:extLst>
      <p:ext uri="{BB962C8B-B14F-4D97-AF65-F5344CB8AC3E}">
        <p14:creationId xmlns:p14="http://schemas.microsoft.com/office/powerpoint/2010/main" val="1372176020"/>
      </p:ext>
    </p:extLst>
  </p:cSld>
  <p:clrMapOvr>
    <a:masterClrMapping/>
  </p:clrMapOvr>
  <mc:AlternateContent xmlns:mc="http://schemas.openxmlformats.org/markup-compatibility/2006">
    <mc:Choice xmlns:p14="http://schemas.microsoft.com/office/powerpoint/2010/main" Requires="p14">
      <p:transition spd="slow" p14:dur="2000" advTm="116327"/>
    </mc:Choice>
    <mc:Fallback>
      <p:transition spd="slow" advTm="1163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2">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35CA8-7C30-4911-8121-49C17456B26C}"/>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Is this a good theory?</a:t>
            </a:r>
          </a:p>
        </p:txBody>
      </p:sp>
      <p:sp>
        <p:nvSpPr>
          <p:cNvPr id="4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B1BA0610-2810-471A-8F49-11ECE0AC5CFD}"/>
              </a:ext>
            </a:extLst>
          </p:cNvPr>
          <p:cNvPicPr>
            <a:picLocks noGrp="1" noChangeAspect="1"/>
          </p:cNvPicPr>
          <p:nvPr>
            <p:ph idx="1"/>
          </p:nvPr>
        </p:nvPicPr>
        <p:blipFill>
          <a:blip r:embed="rId3"/>
          <a:stretch>
            <a:fillRect/>
          </a:stretch>
        </p:blipFill>
        <p:spPr>
          <a:xfrm>
            <a:off x="320040" y="2859632"/>
            <a:ext cx="11548872" cy="3134032"/>
          </a:xfrm>
          <a:prstGeom prst="rect">
            <a:avLst/>
          </a:prstGeom>
        </p:spPr>
      </p:pic>
    </p:spTree>
    <p:custDataLst>
      <p:tags r:id="rId1"/>
    </p:custDataLst>
    <p:extLst>
      <p:ext uri="{BB962C8B-B14F-4D97-AF65-F5344CB8AC3E}">
        <p14:creationId xmlns:p14="http://schemas.microsoft.com/office/powerpoint/2010/main" val="1072519013"/>
      </p:ext>
    </p:extLst>
  </p:cSld>
  <p:clrMapOvr>
    <a:masterClrMapping/>
  </p:clrMapOvr>
  <mc:AlternateContent xmlns:mc="http://schemas.openxmlformats.org/markup-compatibility/2006">
    <mc:Choice xmlns:p14="http://schemas.microsoft.com/office/powerpoint/2010/main" Requires="p14">
      <p:transition spd="slow" p14:dur="2000" advTm="94455"/>
    </mc:Choice>
    <mc:Fallback>
      <p:transition spd="slow" advTm="944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F26652-52BA-40ED-BAC7-2D5D09CEC48E}"/>
              </a:ext>
            </a:extLst>
          </p:cNvPr>
          <p:cNvSpPr>
            <a:spLocks noGrp="1"/>
          </p:cNvSpPr>
          <p:nvPr>
            <p:ph type="title"/>
          </p:nvPr>
        </p:nvSpPr>
        <p:spPr>
          <a:xfrm>
            <a:off x="524256" y="583616"/>
            <a:ext cx="3722141" cy="5520579"/>
          </a:xfrm>
        </p:spPr>
        <p:txBody>
          <a:bodyPr>
            <a:normAutofit/>
          </a:bodyPr>
          <a:lstStyle/>
          <a:p>
            <a:r>
              <a:rPr lang="en-GB">
                <a:solidFill>
                  <a:srgbClr val="FFFFFF"/>
                </a:solidFill>
              </a:rPr>
              <a:t>Self-fulfilling prophecy</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1063572-7CAB-46C3-B699-AA47862AF15E}"/>
              </a:ext>
            </a:extLst>
          </p:cNvPr>
          <p:cNvGraphicFramePr>
            <a:graphicFrameLocks noGrp="1"/>
          </p:cNvGraphicFramePr>
          <p:nvPr>
            <p:ph idx="1"/>
            <p:extLst>
              <p:ext uri="{D42A27DB-BD31-4B8C-83A1-F6EECF244321}">
                <p14:modId xmlns:p14="http://schemas.microsoft.com/office/powerpoint/2010/main" val="2452690774"/>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90362024"/>
      </p:ext>
    </p:extLst>
  </p:cSld>
  <p:clrMapOvr>
    <a:masterClrMapping/>
  </p:clrMapOvr>
  <mc:AlternateContent xmlns:mc="http://schemas.openxmlformats.org/markup-compatibility/2006">
    <mc:Choice xmlns:p14="http://schemas.microsoft.com/office/powerpoint/2010/main" Requires="p14">
      <p:transition spd="slow" p14:dur="2000" advTm="96581"/>
    </mc:Choice>
    <mc:Fallback>
      <p:transition spd="slow" advTm="965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4AFB54-E5D1-4578-9012-3C3BA95E59AC}"/>
              </a:ext>
            </a:extLst>
          </p:cNvPr>
          <p:cNvSpPr>
            <a:spLocks noGrp="1"/>
          </p:cNvSpPr>
          <p:nvPr>
            <p:ph type="title"/>
          </p:nvPr>
        </p:nvSpPr>
        <p:spPr>
          <a:xfrm>
            <a:off x="524256" y="583616"/>
            <a:ext cx="3722141" cy="5520579"/>
          </a:xfrm>
        </p:spPr>
        <p:txBody>
          <a:bodyPr>
            <a:normAutofit/>
          </a:bodyPr>
          <a:lstStyle/>
          <a:p>
            <a:r>
              <a:rPr lang="en-GB" b="1" u="sng">
                <a:solidFill>
                  <a:srgbClr val="FFFFFF"/>
                </a:solidFill>
              </a:rPr>
              <a:t>Mac an </a:t>
            </a:r>
            <a:r>
              <a:rPr lang="en-GB" b="1" u="sng" err="1">
                <a:solidFill>
                  <a:srgbClr val="FFFFFF"/>
                </a:solidFill>
              </a:rPr>
              <a:t>Ghaill</a:t>
            </a:r>
            <a:r>
              <a:rPr lang="en-GB">
                <a:solidFill>
                  <a:srgbClr val="FFFFFF"/>
                </a:solidFill>
              </a:rPr>
              <a:t> </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ontent Placeholder 2">
            <a:extLst>
              <a:ext uri="{FF2B5EF4-FFF2-40B4-BE49-F238E27FC236}">
                <a16:creationId xmlns:a16="http://schemas.microsoft.com/office/drawing/2014/main" id="{609571C1-7DFC-47DE-86A7-240392945959}"/>
              </a:ext>
            </a:extLst>
          </p:cNvPr>
          <p:cNvSpPr>
            <a:spLocks noGrp="1"/>
          </p:cNvSpPr>
          <p:nvPr>
            <p:ph idx="1"/>
          </p:nvPr>
        </p:nvSpPr>
        <p:spPr>
          <a:xfrm>
            <a:off x="4934269" y="583616"/>
            <a:ext cx="6594189" cy="5520579"/>
          </a:xfrm>
        </p:spPr>
        <p:txBody>
          <a:bodyPr anchor="ctr">
            <a:normAutofit/>
          </a:bodyPr>
          <a:lstStyle/>
          <a:p>
            <a:r>
              <a:rPr lang="en-GB">
                <a:solidFill>
                  <a:srgbClr val="FFFFFF"/>
                </a:solidFill>
              </a:rPr>
              <a:t>study above.  Here the Macho lads were seen as being low ability.  Teachers considered them to be trouble makers so spent their time policing them.  Macho Lads saw teachers and controlling and hostile.</a:t>
            </a:r>
          </a:p>
          <a:p>
            <a:r>
              <a:rPr lang="en-GB">
                <a:solidFill>
                  <a:srgbClr val="FFFFFF"/>
                </a:solidFill>
              </a:rPr>
              <a:t>How would this relationship create a self-fulfilling prophecy?</a:t>
            </a:r>
          </a:p>
          <a:p>
            <a:endParaRPr lang="en-GB">
              <a:solidFill>
                <a:srgbClr val="FFFFFF"/>
              </a:solidFill>
            </a:endParaRPr>
          </a:p>
        </p:txBody>
      </p:sp>
    </p:spTree>
    <p:custDataLst>
      <p:tags r:id="rId1"/>
    </p:custDataLst>
    <p:extLst>
      <p:ext uri="{BB962C8B-B14F-4D97-AF65-F5344CB8AC3E}">
        <p14:creationId xmlns:p14="http://schemas.microsoft.com/office/powerpoint/2010/main" val="868322838"/>
      </p:ext>
    </p:extLst>
  </p:cSld>
  <p:clrMapOvr>
    <a:masterClrMapping/>
  </p:clrMapOvr>
  <mc:AlternateContent xmlns:mc="http://schemas.openxmlformats.org/markup-compatibility/2006">
    <mc:Choice xmlns:p14="http://schemas.microsoft.com/office/powerpoint/2010/main" Requires="p14">
      <p:transition spd="slow" p14:dur="2000" advTm="86696"/>
    </mc:Choice>
    <mc:Fallback>
      <p:transition spd="slow" advTm="866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C2BB05-EFF3-47B5-A668-E71238F76477}"/>
              </a:ext>
            </a:extLst>
          </p:cNvPr>
          <p:cNvPicPr>
            <a:picLocks noChangeAspect="1"/>
          </p:cNvPicPr>
          <p:nvPr/>
        </p:nvPicPr>
        <p:blipFill rotWithShape="1">
          <a:blip r:embed="rId2"/>
          <a:srcRect l="5170" r="-1" b="-1"/>
          <a:stretch/>
        </p:blipFill>
        <p:spPr>
          <a:xfrm>
            <a:off x="20" y="1"/>
            <a:ext cx="8908849" cy="6857999"/>
          </a:xfrm>
          <a:prstGeom prst="rect">
            <a:avLst/>
          </a:prstGeom>
        </p:spPr>
      </p:pic>
      <p:sp>
        <p:nvSpPr>
          <p:cNvPr id="9" name="Freeform: Shape 8">
            <a:extLst>
              <a:ext uri="{FF2B5EF4-FFF2-40B4-BE49-F238E27FC236}">
                <a16:creationId xmlns:a16="http://schemas.microsoft.com/office/drawing/2014/main" id="{0F41BE9E-54D9-43DC-8B31-58B595870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01154" y="-478"/>
            <a:ext cx="7590846" cy="6858478"/>
          </a:xfrm>
          <a:custGeom>
            <a:avLst/>
            <a:gdLst>
              <a:gd name="connsiteX0" fmla="*/ 4378374 w 7554749"/>
              <a:gd name="connsiteY0" fmla="*/ 0 h 6858478"/>
              <a:gd name="connsiteX1" fmla="*/ 4372797 w 7554749"/>
              <a:gd name="connsiteY1" fmla="*/ 0 h 6858478"/>
              <a:gd name="connsiteX2" fmla="*/ 3306569 w 7554749"/>
              <a:gd name="connsiteY2" fmla="*/ 0 h 6858478"/>
              <a:gd name="connsiteX3" fmla="*/ 0 w 7554749"/>
              <a:gd name="connsiteY3" fmla="*/ 0 h 6858478"/>
              <a:gd name="connsiteX4" fmla="*/ 0 w 7554749"/>
              <a:gd name="connsiteY4" fmla="*/ 6857915 h 6858478"/>
              <a:gd name="connsiteX5" fmla="*/ 130454 w 7554749"/>
              <a:gd name="connsiteY5" fmla="*/ 6857915 h 6858478"/>
              <a:gd name="connsiteX6" fmla="*/ 130194 w 7554749"/>
              <a:gd name="connsiteY6" fmla="*/ 6858478 h 6858478"/>
              <a:gd name="connsiteX7" fmla="*/ 7554749 w 7554749"/>
              <a:gd name="connsiteY7" fmla="*/ 6858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4749" h="6858478">
                <a:moveTo>
                  <a:pt x="4378374" y="0"/>
                </a:moveTo>
                <a:lnTo>
                  <a:pt x="4372797" y="0"/>
                </a:lnTo>
                <a:lnTo>
                  <a:pt x="3306569" y="0"/>
                </a:lnTo>
                <a:lnTo>
                  <a:pt x="0" y="0"/>
                </a:lnTo>
                <a:lnTo>
                  <a:pt x="0" y="6857915"/>
                </a:lnTo>
                <a:lnTo>
                  <a:pt x="130454" y="6857915"/>
                </a:lnTo>
                <a:lnTo>
                  <a:pt x="130194" y="6858478"/>
                </a:lnTo>
                <a:lnTo>
                  <a:pt x="7554749" y="6858478"/>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8D818E7-E6E3-4781-BB38-A9FEAD3A4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05515" y="-479"/>
            <a:ext cx="6786484" cy="6858479"/>
          </a:xfrm>
          <a:custGeom>
            <a:avLst/>
            <a:gdLst>
              <a:gd name="connsiteX0" fmla="*/ 3577837 w 6754212"/>
              <a:gd name="connsiteY0" fmla="*/ 0 h 6858479"/>
              <a:gd name="connsiteX1" fmla="*/ 3572260 w 6754212"/>
              <a:gd name="connsiteY1" fmla="*/ 0 h 6858479"/>
              <a:gd name="connsiteX2" fmla="*/ 2506032 w 6754212"/>
              <a:gd name="connsiteY2" fmla="*/ 0 h 6858479"/>
              <a:gd name="connsiteX3" fmla="*/ 0 w 6754212"/>
              <a:gd name="connsiteY3" fmla="*/ 0 h 6858479"/>
              <a:gd name="connsiteX4" fmla="*/ 0 w 6754212"/>
              <a:gd name="connsiteY4" fmla="*/ 6858479 h 6858479"/>
              <a:gd name="connsiteX5" fmla="*/ 788260 w 6754212"/>
              <a:gd name="connsiteY5" fmla="*/ 6858479 h 6858479"/>
              <a:gd name="connsiteX6" fmla="*/ 788260 w 6754212"/>
              <a:gd name="connsiteY6" fmla="*/ 6858478 h 6858479"/>
              <a:gd name="connsiteX7" fmla="*/ 6754212 w 6754212"/>
              <a:gd name="connsiteY7" fmla="*/ 6858478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4212" h="6858479">
                <a:moveTo>
                  <a:pt x="3577837" y="0"/>
                </a:moveTo>
                <a:lnTo>
                  <a:pt x="3572260" y="0"/>
                </a:lnTo>
                <a:lnTo>
                  <a:pt x="2506032" y="0"/>
                </a:lnTo>
                <a:lnTo>
                  <a:pt x="0" y="0"/>
                </a:lnTo>
                <a:lnTo>
                  <a:pt x="0" y="6858479"/>
                </a:lnTo>
                <a:lnTo>
                  <a:pt x="788260" y="6858479"/>
                </a:lnTo>
                <a:lnTo>
                  <a:pt x="788260" y="6858478"/>
                </a:lnTo>
                <a:lnTo>
                  <a:pt x="6754212"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7324724" y="4007403"/>
            <a:ext cx="4029075" cy="2272833"/>
          </a:xfrm>
        </p:spPr>
        <p:txBody>
          <a:bodyPr anchor="t">
            <a:normAutofit/>
          </a:bodyPr>
          <a:lstStyle/>
          <a:p>
            <a:pPr algn="l"/>
            <a:r>
              <a:rPr lang="en-GB" sz="5000"/>
              <a:t>Organisation of teaching and learning</a:t>
            </a:r>
          </a:p>
        </p:txBody>
      </p:sp>
      <p:sp>
        <p:nvSpPr>
          <p:cNvPr id="3" name="Subtitle 2"/>
          <p:cNvSpPr>
            <a:spLocks noGrp="1"/>
          </p:cNvSpPr>
          <p:nvPr>
            <p:ph type="subTitle" idx="1"/>
          </p:nvPr>
        </p:nvSpPr>
        <p:spPr>
          <a:xfrm>
            <a:off x="7324724" y="2719137"/>
            <a:ext cx="4029076" cy="1151742"/>
          </a:xfrm>
        </p:spPr>
        <p:txBody>
          <a:bodyPr anchor="b">
            <a:normAutofit/>
          </a:bodyPr>
          <a:lstStyle/>
          <a:p>
            <a:pPr algn="l"/>
            <a:endParaRPr lang="en-GB" sz="2000"/>
          </a:p>
        </p:txBody>
      </p:sp>
    </p:spTree>
    <p:extLst>
      <p:ext uri="{BB962C8B-B14F-4D97-AF65-F5344CB8AC3E}">
        <p14:creationId xmlns:p14="http://schemas.microsoft.com/office/powerpoint/2010/main" val="4143542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23837"/>
    </mc:Choice>
    <mc:Fallback>
      <p:transition spd="slow" advTm="238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r>
              <a:rPr lang="en-GB">
                <a:solidFill>
                  <a:srgbClr val="FFFFFF"/>
                </a:solidFill>
              </a:rPr>
              <a:t>Quick 6</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934269" y="583616"/>
            <a:ext cx="6594189" cy="5520579"/>
          </a:xfrm>
        </p:spPr>
        <p:txBody>
          <a:bodyPr anchor="ctr">
            <a:normAutofit/>
          </a:bodyPr>
          <a:lstStyle/>
          <a:p>
            <a:r>
              <a:rPr lang="en-GB">
                <a:solidFill>
                  <a:srgbClr val="FFFFFF"/>
                </a:solidFill>
              </a:rPr>
              <a:t>1. What is a subculture?</a:t>
            </a:r>
          </a:p>
          <a:p>
            <a:r>
              <a:rPr lang="en-GB">
                <a:solidFill>
                  <a:srgbClr val="FFFFFF"/>
                </a:solidFill>
              </a:rPr>
              <a:t>2. What is the Halo Effect?</a:t>
            </a:r>
          </a:p>
          <a:p>
            <a:r>
              <a:rPr lang="en-GB">
                <a:solidFill>
                  <a:srgbClr val="FFFFFF"/>
                </a:solidFill>
              </a:rPr>
              <a:t>3. Explain labelling?</a:t>
            </a:r>
          </a:p>
          <a:p>
            <a:r>
              <a:rPr lang="en-GB">
                <a:solidFill>
                  <a:srgbClr val="FFFFFF"/>
                </a:solidFill>
              </a:rPr>
              <a:t>4. Why are labels sticky?</a:t>
            </a:r>
          </a:p>
          <a:p>
            <a:r>
              <a:rPr lang="en-GB">
                <a:solidFill>
                  <a:srgbClr val="FFFFFF"/>
                </a:solidFill>
              </a:rPr>
              <a:t>5. What is ‘self-fulfilling prophecy’?</a:t>
            </a:r>
          </a:p>
          <a:p>
            <a:r>
              <a:rPr lang="en-GB">
                <a:solidFill>
                  <a:srgbClr val="FFFFFF"/>
                </a:solidFill>
              </a:rPr>
              <a:t>6. Give an example of self-fulfilling prophecy in school?</a:t>
            </a:r>
          </a:p>
        </p:txBody>
      </p:sp>
    </p:spTree>
    <p:custDataLst>
      <p:tags r:id="rId1"/>
    </p:custDataLst>
    <p:extLst>
      <p:ext uri="{BB962C8B-B14F-4D97-AF65-F5344CB8AC3E}">
        <p14:creationId xmlns:p14="http://schemas.microsoft.com/office/powerpoint/2010/main" val="1733381836"/>
      </p:ext>
    </p:extLst>
  </p:cSld>
  <p:clrMapOvr>
    <a:masterClrMapping/>
  </p:clrMapOvr>
  <mc:AlternateContent xmlns:mc="http://schemas.openxmlformats.org/markup-compatibility/2006">
    <mc:Choice xmlns:p14="http://schemas.microsoft.com/office/powerpoint/2010/main" Requires="p14">
      <p:transition spd="slow" p14:dur="2000" advTm="27732"/>
    </mc:Choice>
    <mc:Fallback>
      <p:transition spd="slow" advTm="277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045213" y="731520"/>
            <a:ext cx="6089904" cy="1426464"/>
          </a:xfrm>
        </p:spPr>
        <p:txBody>
          <a:bodyPr>
            <a:normAutofit/>
          </a:bodyPr>
          <a:lstStyle/>
          <a:p>
            <a:pPr algn="ctr"/>
            <a:r>
              <a:rPr lang="en-GB">
                <a:solidFill>
                  <a:srgbClr val="FFFFFF"/>
                </a:solidFill>
              </a:rPr>
              <a:t>Should pupils be in different sets?</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7FB9D4A-E818-403B-BC6B-562D92493053}"/>
              </a:ext>
            </a:extLst>
          </p:cNvPr>
          <p:cNvGraphicFramePr>
            <a:graphicFrameLocks noGrp="1"/>
          </p:cNvGraphicFramePr>
          <p:nvPr>
            <p:ph idx="1"/>
            <p:extLst>
              <p:ext uri="{D42A27DB-BD31-4B8C-83A1-F6EECF244321}">
                <p14:modId xmlns:p14="http://schemas.microsoft.com/office/powerpoint/2010/main" val="1662060347"/>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499719164"/>
      </p:ext>
    </p:extLst>
  </p:cSld>
  <p:clrMapOvr>
    <a:masterClrMapping/>
  </p:clrMapOvr>
  <mc:AlternateContent xmlns:mc="http://schemas.openxmlformats.org/markup-compatibility/2006">
    <mc:Choice xmlns:p14="http://schemas.microsoft.com/office/powerpoint/2010/main" Requires="p14">
      <p:transition spd="slow" p14:dur="2000" advTm="65557"/>
    </mc:Choice>
    <mc:Fallback>
      <p:transition spd="slow" advTm="65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FB9487-8E05-4B5E-9052-2F2E35F429A4}"/>
              </a:ext>
            </a:extLst>
          </p:cNvPr>
          <p:cNvSpPr>
            <a:spLocks noGrp="1"/>
          </p:cNvSpPr>
          <p:nvPr>
            <p:ph type="title"/>
          </p:nvPr>
        </p:nvSpPr>
        <p:spPr/>
        <p:txBody>
          <a:bodyPr/>
          <a:lstStyle/>
          <a:p>
            <a:endParaRPr lang="en-GB"/>
          </a:p>
        </p:txBody>
      </p:sp>
      <p:sp>
        <p:nvSpPr>
          <p:cNvPr id="3" name="Content Placeholder 2"/>
          <p:cNvSpPr>
            <a:spLocks noGrp="1"/>
          </p:cNvSpPr>
          <p:nvPr>
            <p:ph type="body" idx="1"/>
          </p:nvPr>
        </p:nvSpPr>
        <p:spPr/>
        <p:txBody>
          <a:bodyPr>
            <a:normAutofit/>
          </a:bodyPr>
          <a:lstStyle/>
          <a:p>
            <a:r>
              <a:rPr lang="en-GB"/>
              <a:t>Arguments for setting?</a:t>
            </a:r>
          </a:p>
          <a:p>
            <a:endParaRPr lang="en-GB"/>
          </a:p>
        </p:txBody>
      </p:sp>
      <p:graphicFrame>
        <p:nvGraphicFramePr>
          <p:cNvPr id="8" name="Content Placeholder 3">
            <a:extLst>
              <a:ext uri="{FF2B5EF4-FFF2-40B4-BE49-F238E27FC236}">
                <a16:creationId xmlns:a16="http://schemas.microsoft.com/office/drawing/2014/main" id="{87B5E174-28E5-4775-8088-B3099E424193}"/>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3"/>
          </p:nvPr>
        </p:nvSpPr>
        <p:spPr/>
        <p:txBody>
          <a:bodyPr/>
          <a:lstStyle/>
          <a:p>
            <a:r>
              <a:rPr lang="en-GB"/>
              <a:t>Arguments against setting</a:t>
            </a:r>
          </a:p>
          <a:p>
            <a:endParaRPr lang="en-GB"/>
          </a:p>
        </p:txBody>
      </p:sp>
      <p:sp>
        <p:nvSpPr>
          <p:cNvPr id="6" name="Content Placeholder 5"/>
          <p:cNvSpPr>
            <a:spLocks noGrp="1"/>
          </p:cNvSpPr>
          <p:nvPr>
            <p:ph sz="quarter" idx="4"/>
          </p:nvPr>
        </p:nvSpPr>
        <p:spPr/>
        <p:txBody>
          <a:bodyPr/>
          <a:lstStyle/>
          <a:p>
            <a:r>
              <a:rPr lang="en-GB"/>
              <a:t>Social benefits</a:t>
            </a:r>
          </a:p>
          <a:p>
            <a:r>
              <a:rPr lang="en-GB"/>
              <a:t>Ability is not fixed</a:t>
            </a:r>
          </a:p>
          <a:p>
            <a:r>
              <a:rPr lang="en-GB"/>
              <a:t>Setting affects attainment</a:t>
            </a:r>
          </a:p>
          <a:p>
            <a:r>
              <a:rPr lang="en-GB"/>
              <a:t>Discriminates against some pupils</a:t>
            </a:r>
          </a:p>
          <a:p>
            <a:r>
              <a:rPr lang="en-GB"/>
              <a:t>Behaviour rather than ability.</a:t>
            </a:r>
          </a:p>
        </p:txBody>
      </p:sp>
    </p:spTree>
    <p:custDataLst>
      <p:tags r:id="rId1"/>
    </p:custDataLst>
    <p:extLst>
      <p:ext uri="{BB962C8B-B14F-4D97-AF65-F5344CB8AC3E}">
        <p14:creationId xmlns:p14="http://schemas.microsoft.com/office/powerpoint/2010/main" val="74143213"/>
      </p:ext>
    </p:extLst>
  </p:cSld>
  <p:clrMapOvr>
    <a:masterClrMapping/>
  </p:clrMapOvr>
  <mc:AlternateContent xmlns:mc="http://schemas.openxmlformats.org/markup-compatibility/2006">
    <mc:Choice xmlns:p14="http://schemas.microsoft.com/office/powerpoint/2010/main" Requires="p14">
      <p:transition spd="slow" p14:dur="2000" advTm="64795"/>
    </mc:Choice>
    <mc:Fallback>
      <p:transition spd="slow" advTm="647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arn(inVertical)">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barn(inVertical)">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A544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GB" sz="3700" b="1" u="sng">
                <a:solidFill>
                  <a:srgbClr val="FFFFFF"/>
                </a:solidFill>
              </a:rPr>
              <a:t>Key Study</a:t>
            </a:r>
            <a:r>
              <a:rPr lang="en-GB" sz="3700">
                <a:solidFill>
                  <a:srgbClr val="FFFFFF"/>
                </a:solidFill>
              </a:rPr>
              <a:t>:</a:t>
            </a:r>
            <a:br>
              <a:rPr lang="en-GB" sz="3700">
                <a:solidFill>
                  <a:srgbClr val="FFFFFF"/>
                </a:solidFill>
              </a:rPr>
            </a:br>
            <a:r>
              <a:rPr lang="en-GB" sz="3700">
                <a:solidFill>
                  <a:srgbClr val="FFFFFF"/>
                </a:solidFill>
              </a:rPr>
              <a:t>Ball's (1981) </a:t>
            </a:r>
            <a:r>
              <a:rPr lang="en-GB" sz="3700" i="1">
                <a:solidFill>
                  <a:srgbClr val="FFFFFF"/>
                </a:solidFill>
              </a:rPr>
              <a:t>Beachside Comprehensive</a:t>
            </a:r>
            <a:endParaRPr lang="en-GB" sz="3700">
              <a:solidFill>
                <a:srgbClr val="FFFFFF"/>
              </a:solidFill>
            </a:endParaRPr>
          </a:p>
        </p:txBody>
      </p:sp>
      <p:pic>
        <p:nvPicPr>
          <p:cNvPr id="6" name="Picture 5">
            <a:extLst>
              <a:ext uri="{FF2B5EF4-FFF2-40B4-BE49-F238E27FC236}">
                <a16:creationId xmlns:a16="http://schemas.microsoft.com/office/drawing/2014/main" id="{BD795F2C-F138-40C4-87D2-61E4129A07B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633" r="1" b="16778"/>
          <a:stretch/>
        </p:blipFill>
        <p:spPr>
          <a:xfrm>
            <a:off x="327547" y="321733"/>
            <a:ext cx="7058306" cy="4107392"/>
          </a:xfrm>
          <a:prstGeom prst="rect">
            <a:avLst/>
          </a:prstGeom>
        </p:spPr>
      </p:pic>
      <p:sp>
        <p:nvSpPr>
          <p:cNvPr id="22"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r>
              <a:rPr lang="en-GB" sz="1700">
                <a:solidFill>
                  <a:srgbClr val="FFFFFF"/>
                </a:solidFill>
              </a:rPr>
              <a:t>Ball found that top-streamed students were 'warmed up' by encouragement to achieve highly and to follow academic courses of study. On the other hand, lower-stream students were 'cooled down' and encouraged to follow low status vocational and practical courses, and consequently achieved lower levels of academic success, frequently leaving school at the earliest opportunity.</a:t>
            </a:r>
          </a:p>
          <a:p>
            <a:r>
              <a:rPr lang="en-GB" sz="1700">
                <a:solidFill>
                  <a:srgbClr val="FFFFFF"/>
                </a:solidFill>
              </a:rPr>
              <a:t>Working class pupils are often allocated to lower streams how might this lead to a self-fulfilling prophecy?</a:t>
            </a:r>
          </a:p>
          <a:p>
            <a:endParaRPr lang="en-GB" sz="1700">
              <a:solidFill>
                <a:srgbClr val="FFFFFF"/>
              </a:solidFill>
            </a:endParaRPr>
          </a:p>
        </p:txBody>
      </p:sp>
      <p:sp>
        <p:nvSpPr>
          <p:cNvPr id="7" name="TextBox 6">
            <a:extLst>
              <a:ext uri="{FF2B5EF4-FFF2-40B4-BE49-F238E27FC236}">
                <a16:creationId xmlns:a16="http://schemas.microsoft.com/office/drawing/2014/main" id="{E7D77A6A-00F3-4016-9C78-C46541630D3F}"/>
              </a:ext>
            </a:extLst>
          </p:cNvPr>
          <p:cNvSpPr txBox="1"/>
          <p:nvPr/>
        </p:nvSpPr>
        <p:spPr>
          <a:xfrm>
            <a:off x="5078811" y="4229070"/>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n.wikipedia.org/wiki/Waimanalo_Beach,_Hawaii">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custDataLst>
      <p:tags r:id="rId1"/>
    </p:custDataLst>
    <p:extLst>
      <p:ext uri="{BB962C8B-B14F-4D97-AF65-F5344CB8AC3E}">
        <p14:creationId xmlns:p14="http://schemas.microsoft.com/office/powerpoint/2010/main" val="2540419135"/>
      </p:ext>
    </p:extLst>
  </p:cSld>
  <p:clrMapOvr>
    <a:masterClrMapping/>
  </p:clrMapOvr>
  <mc:AlternateContent xmlns:mc="http://schemas.openxmlformats.org/markup-compatibility/2006">
    <mc:Choice xmlns:p14="http://schemas.microsoft.com/office/powerpoint/2010/main" Requires="p14">
      <p:transition spd="slow" p14:dur="2000" advTm="77027"/>
    </mc:Choice>
    <mc:Fallback>
      <p:transition spd="slow" advTm="77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BED16C-8B12-4118-866F-55905FA07229}"/>
              </a:ext>
            </a:extLst>
          </p:cNvPr>
          <p:cNvSpPr>
            <a:spLocks noGrp="1"/>
          </p:cNvSpPr>
          <p:nvPr>
            <p:ph type="title"/>
          </p:nvPr>
        </p:nvSpPr>
        <p:spPr>
          <a:xfrm>
            <a:off x="524256" y="583616"/>
            <a:ext cx="3722141" cy="5520579"/>
          </a:xfrm>
        </p:spPr>
        <p:txBody>
          <a:bodyPr>
            <a:normAutofit/>
          </a:bodyPr>
          <a:lstStyle/>
          <a:p>
            <a:r>
              <a:rPr lang="en-GB" b="1">
                <a:solidFill>
                  <a:srgbClr val="FFFFFF"/>
                </a:solidFill>
              </a:rPr>
              <a:t>Keddie</a:t>
            </a:r>
            <a:endParaRPr lang="en-GB">
              <a:solidFill>
                <a:srgbClr val="FFFFFF"/>
              </a:solidFill>
            </a:endParaRP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C4A6DE2-642C-46DE-89D1-E3EF4952DBE5}"/>
              </a:ext>
            </a:extLst>
          </p:cNvPr>
          <p:cNvSpPr>
            <a:spLocks noGrp="1"/>
          </p:cNvSpPr>
          <p:nvPr>
            <p:ph idx="1"/>
          </p:nvPr>
        </p:nvSpPr>
        <p:spPr>
          <a:xfrm>
            <a:off x="4934269" y="583616"/>
            <a:ext cx="6594189" cy="5520579"/>
          </a:xfrm>
        </p:spPr>
        <p:txBody>
          <a:bodyPr anchor="ctr">
            <a:normAutofit/>
          </a:bodyPr>
          <a:lstStyle/>
          <a:p>
            <a:r>
              <a:rPr lang="en-GB">
                <a:solidFill>
                  <a:srgbClr val="FFFFFF"/>
                </a:solidFill>
              </a:rPr>
              <a:t>found that teachers who taught in higher streams had greater expectations of the students to behave better and do more work, and teachers gave them more, and different types of, educational knowledge, which gave them greater opportunities for educational success. Teachers from lower stream working-class pupils might therefore underachieve partly because they have not been given access to the knowledge required for educational success.</a:t>
            </a:r>
          </a:p>
          <a:p>
            <a:endParaRPr lang="en-GB">
              <a:solidFill>
                <a:srgbClr val="FFFFFF"/>
              </a:solidFill>
            </a:endParaRPr>
          </a:p>
        </p:txBody>
      </p:sp>
    </p:spTree>
    <p:custDataLst>
      <p:tags r:id="rId1"/>
    </p:custDataLst>
    <p:extLst>
      <p:ext uri="{BB962C8B-B14F-4D97-AF65-F5344CB8AC3E}">
        <p14:creationId xmlns:p14="http://schemas.microsoft.com/office/powerpoint/2010/main" val="26393537"/>
      </p:ext>
    </p:extLst>
  </p:cSld>
  <p:clrMapOvr>
    <a:masterClrMapping/>
  </p:clrMapOvr>
  <mc:AlternateContent xmlns:mc="http://schemas.openxmlformats.org/markup-compatibility/2006">
    <mc:Choice xmlns:p14="http://schemas.microsoft.com/office/powerpoint/2010/main" Requires="p14">
      <p:transition spd="slow" p14:dur="2000" advTm="39460"/>
    </mc:Choice>
    <mc:Fallback>
      <p:transition spd="slow" advTm="394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9DAF-C122-43AE-904B-F80D50C4BDCF}"/>
              </a:ext>
            </a:extLst>
          </p:cNvPr>
          <p:cNvSpPr>
            <a:spLocks noGrp="1"/>
          </p:cNvSpPr>
          <p:nvPr>
            <p:ph type="title"/>
          </p:nvPr>
        </p:nvSpPr>
        <p:spPr/>
        <p:txBody>
          <a:bodyPr/>
          <a:lstStyle/>
          <a:p>
            <a:r>
              <a:rPr lang="en-GB"/>
              <a:t>The subcultures.</a:t>
            </a:r>
          </a:p>
        </p:txBody>
      </p:sp>
      <p:sp>
        <p:nvSpPr>
          <p:cNvPr id="3" name="Content Placeholder 2">
            <a:extLst>
              <a:ext uri="{FF2B5EF4-FFF2-40B4-BE49-F238E27FC236}">
                <a16:creationId xmlns:a16="http://schemas.microsoft.com/office/drawing/2014/main" id="{8246B784-00C1-449A-A566-88CA282AE85B}"/>
              </a:ext>
            </a:extLst>
          </p:cNvPr>
          <p:cNvSpPr>
            <a:spLocks noGrp="1"/>
          </p:cNvSpPr>
          <p:nvPr>
            <p:ph idx="1"/>
          </p:nvPr>
        </p:nvSpPr>
        <p:spPr>
          <a:xfrm>
            <a:off x="838200" y="2044701"/>
            <a:ext cx="2910840" cy="4132262"/>
          </a:xfrm>
        </p:spPr>
        <p:txBody>
          <a:bodyPr/>
          <a:lstStyle/>
          <a:p>
            <a:pPr marL="0" indent="0">
              <a:buNone/>
            </a:pPr>
            <a:r>
              <a:rPr lang="en-GB"/>
              <a:t>Look back at the examples at the beginning of the booklet and consider which are anti and pro school.</a:t>
            </a:r>
          </a:p>
          <a:p>
            <a:pPr marL="0" indent="0">
              <a:buNone/>
            </a:pPr>
            <a:r>
              <a:rPr lang="en-GB"/>
              <a:t> </a:t>
            </a:r>
          </a:p>
        </p:txBody>
      </p:sp>
      <p:graphicFrame>
        <p:nvGraphicFramePr>
          <p:cNvPr id="4" name="Object 3">
            <a:extLst>
              <a:ext uri="{FF2B5EF4-FFF2-40B4-BE49-F238E27FC236}">
                <a16:creationId xmlns:a16="http://schemas.microsoft.com/office/drawing/2014/main" id="{7471C3BF-95A0-4F6F-943A-1CEC7934EAE0}"/>
              </a:ext>
            </a:extLst>
          </p:cNvPr>
          <p:cNvGraphicFramePr>
            <a:graphicFrameLocks noChangeAspect="1"/>
          </p:cNvGraphicFramePr>
          <p:nvPr>
            <p:extLst>
              <p:ext uri="{D42A27DB-BD31-4B8C-83A1-F6EECF244321}">
                <p14:modId xmlns:p14="http://schemas.microsoft.com/office/powerpoint/2010/main" val="2146436774"/>
              </p:ext>
            </p:extLst>
          </p:nvPr>
        </p:nvGraphicFramePr>
        <p:xfrm>
          <a:off x="2030413" y="719138"/>
          <a:ext cx="8132762" cy="5418137"/>
        </p:xfrm>
        <a:graphic>
          <a:graphicData uri="http://schemas.openxmlformats.org/presentationml/2006/ole">
            <mc:AlternateContent xmlns:mc="http://schemas.openxmlformats.org/markup-compatibility/2006">
              <mc:Choice xmlns:v="urn:schemas-microsoft-com:vml" Requires="v">
                <p:oleObj spid="_x0000_s14337" name="Document" r:id="rId4" imgW="8131972" imgH="5417858" progId="Word.Document.12">
                  <p:embed/>
                </p:oleObj>
              </mc:Choice>
              <mc:Fallback>
                <p:oleObj name="Document" r:id="rId4" imgW="8131972" imgH="5417858" progId="Word.Document.12">
                  <p:embed/>
                  <p:pic>
                    <p:nvPicPr>
                      <p:cNvPr id="4" name="Object 3">
                        <a:extLst>
                          <a:ext uri="{FF2B5EF4-FFF2-40B4-BE49-F238E27FC236}">
                            <a16:creationId xmlns:a16="http://schemas.microsoft.com/office/drawing/2014/main" id="{7471C3BF-95A0-4F6F-943A-1CEC7934EAE0}"/>
                          </a:ext>
                        </a:extLst>
                      </p:cNvPr>
                      <p:cNvPicPr/>
                      <p:nvPr/>
                    </p:nvPicPr>
                    <p:blipFill>
                      <a:blip r:embed="rId5"/>
                      <a:stretch>
                        <a:fillRect/>
                      </a:stretch>
                    </p:blipFill>
                    <p:spPr>
                      <a:xfrm>
                        <a:off x="2030413" y="719138"/>
                        <a:ext cx="8132762" cy="5418137"/>
                      </a:xfrm>
                      <a:prstGeom prst="rect">
                        <a:avLst/>
                      </a:prstGeom>
                    </p:spPr>
                  </p:pic>
                </p:oleObj>
              </mc:Fallback>
            </mc:AlternateContent>
          </a:graphicData>
        </a:graphic>
      </p:graphicFrame>
      <p:pic>
        <p:nvPicPr>
          <p:cNvPr id="7" name="Picture 6" descr="A group of people sitting on a bench&#10;&#10;Description automatically generated">
            <a:extLst>
              <a:ext uri="{FF2B5EF4-FFF2-40B4-BE49-F238E27FC236}">
                <a16:creationId xmlns:a16="http://schemas.microsoft.com/office/drawing/2014/main" id="{8C5793CD-DBED-4589-8545-C83EB08E4C5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510878" y="1551624"/>
            <a:ext cx="6314099" cy="4467225"/>
          </a:xfrm>
          <a:prstGeom prst="rect">
            <a:avLst/>
          </a:prstGeom>
        </p:spPr>
      </p:pic>
      <p:sp>
        <p:nvSpPr>
          <p:cNvPr id="8" name="TextBox 7">
            <a:extLst>
              <a:ext uri="{FF2B5EF4-FFF2-40B4-BE49-F238E27FC236}">
                <a16:creationId xmlns:a16="http://schemas.microsoft.com/office/drawing/2014/main" id="{01FD2095-CF5B-4935-A5AB-D5FEBCE40283}"/>
              </a:ext>
            </a:extLst>
          </p:cNvPr>
          <p:cNvSpPr txBox="1"/>
          <p:nvPr/>
        </p:nvSpPr>
        <p:spPr>
          <a:xfrm>
            <a:off x="2344732" y="7810500"/>
            <a:ext cx="4332293" cy="230832"/>
          </a:xfrm>
          <a:prstGeom prst="rect">
            <a:avLst/>
          </a:prstGeom>
          <a:noFill/>
        </p:spPr>
        <p:txBody>
          <a:bodyPr wrap="square" rtlCol="0">
            <a:spAutoFit/>
          </a:bodyPr>
          <a:lstStyle/>
          <a:p>
            <a:r>
              <a:rPr lang="en-GB" sz="900">
                <a:hlinkClick r:id="rId7" tooltip="https://en.wikipedia.org/wiki/Gang"/>
              </a:rPr>
              <a:t>This Photo</a:t>
            </a:r>
            <a:r>
              <a:rPr lang="en-GB" sz="900"/>
              <a:t> by Unknown Author is licensed under </a:t>
            </a:r>
            <a:r>
              <a:rPr lang="en-GB" sz="900">
                <a:hlinkClick r:id="rId8" tooltip="https://creativecommons.org/licenses/by-sa/3.0/"/>
              </a:rPr>
              <a:t>CC BY-SA</a:t>
            </a:r>
            <a:endParaRPr lang="en-GB" sz="900"/>
          </a:p>
        </p:txBody>
      </p:sp>
    </p:spTree>
    <p:custDataLst>
      <p:tags r:id="rId2"/>
    </p:custDataLst>
    <p:extLst>
      <p:ext uri="{BB962C8B-B14F-4D97-AF65-F5344CB8AC3E}">
        <p14:creationId xmlns:p14="http://schemas.microsoft.com/office/powerpoint/2010/main" val="3744071812"/>
      </p:ext>
    </p:extLst>
  </p:cSld>
  <p:clrMapOvr>
    <a:masterClrMapping/>
  </p:clrMapOvr>
  <mc:AlternateContent xmlns:mc="http://schemas.openxmlformats.org/markup-compatibility/2006">
    <mc:Choice xmlns:p14="http://schemas.microsoft.com/office/powerpoint/2010/main" Requires="p14">
      <p:transition spd="slow" p14:dur="2000" advTm="39413"/>
    </mc:Choice>
    <mc:Fallback>
      <p:transition spd="slow" advTm="394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5E9-3675-436D-B4D5-137E078AF269}"/>
              </a:ext>
            </a:extLst>
          </p:cNvPr>
          <p:cNvSpPr>
            <a:spLocks noGrp="1"/>
          </p:cNvSpPr>
          <p:nvPr>
            <p:ph type="title"/>
          </p:nvPr>
        </p:nvSpPr>
        <p:spPr/>
        <p:txBody>
          <a:bodyPr/>
          <a:lstStyle/>
          <a:p>
            <a:r>
              <a:rPr lang="en-GB" err="1"/>
              <a:t>Gillbourn</a:t>
            </a:r>
            <a:r>
              <a:rPr lang="en-GB"/>
              <a:t> and </a:t>
            </a:r>
            <a:r>
              <a:rPr lang="en-GB" err="1"/>
              <a:t>Youdell</a:t>
            </a:r>
            <a:r>
              <a:rPr lang="en-GB"/>
              <a:t> </a:t>
            </a:r>
          </a:p>
        </p:txBody>
      </p:sp>
      <p:pic>
        <p:nvPicPr>
          <p:cNvPr id="15" name="Content Placeholder 14">
            <a:extLst>
              <a:ext uri="{FF2B5EF4-FFF2-40B4-BE49-F238E27FC236}">
                <a16:creationId xmlns:a16="http://schemas.microsoft.com/office/drawing/2014/main" id="{BAB71452-7F7A-400D-A112-4D57B1BD2283}"/>
              </a:ext>
            </a:extLst>
          </p:cNvPr>
          <p:cNvPicPr>
            <a:picLocks noGrp="1" noChangeAspect="1"/>
          </p:cNvPicPr>
          <p:nvPr>
            <p:ph idx="1"/>
          </p:nvPr>
        </p:nvPicPr>
        <p:blipFill>
          <a:blip r:embed="rId2"/>
          <a:stretch>
            <a:fillRect/>
          </a:stretch>
        </p:blipFill>
        <p:spPr>
          <a:xfrm>
            <a:off x="911808" y="1690688"/>
            <a:ext cx="9888272" cy="4623498"/>
          </a:xfrm>
          <a:prstGeom prst="rect">
            <a:avLst/>
          </a:prstGeom>
        </p:spPr>
      </p:pic>
    </p:spTree>
    <p:extLst>
      <p:ext uri="{BB962C8B-B14F-4D97-AF65-F5344CB8AC3E}">
        <p14:creationId xmlns:p14="http://schemas.microsoft.com/office/powerpoint/2010/main" val="632421408"/>
      </p:ext>
    </p:extLst>
  </p:cSld>
  <p:clrMapOvr>
    <a:masterClrMapping/>
  </p:clrMapOvr>
  <mc:AlternateContent xmlns:mc="http://schemas.openxmlformats.org/markup-compatibility/2006">
    <mc:Choice xmlns:p14="http://schemas.microsoft.com/office/powerpoint/2010/main" Requires="p14">
      <p:transition spd="slow" p14:dur="2000" advTm="194124"/>
    </mc:Choice>
    <mc:Fallback>
      <p:transition spd="slow" advTm="19412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11C3-FA61-4AB1-834A-6986482CD165}"/>
              </a:ext>
            </a:extLst>
          </p:cNvPr>
          <p:cNvSpPr>
            <a:spLocks noGrp="1"/>
          </p:cNvSpPr>
          <p:nvPr>
            <p:ph type="title"/>
          </p:nvPr>
        </p:nvSpPr>
        <p:spPr/>
        <p:txBody>
          <a:bodyPr/>
          <a:lstStyle/>
          <a:p>
            <a:r>
              <a:rPr lang="en-GB"/>
              <a:t>How might teachers’ behaviour lead to subcultures?</a:t>
            </a:r>
          </a:p>
        </p:txBody>
      </p:sp>
      <p:sp>
        <p:nvSpPr>
          <p:cNvPr id="3" name="Content Placeholder 2">
            <a:extLst>
              <a:ext uri="{FF2B5EF4-FFF2-40B4-BE49-F238E27FC236}">
                <a16:creationId xmlns:a16="http://schemas.microsoft.com/office/drawing/2014/main" id="{095503DF-2292-450B-924B-33A655F8491A}"/>
              </a:ext>
            </a:extLst>
          </p:cNvPr>
          <p:cNvSpPr>
            <a:spLocks noGrp="1"/>
          </p:cNvSpPr>
          <p:nvPr>
            <p:ph idx="1"/>
          </p:nvPr>
        </p:nvSpPr>
        <p:spPr/>
        <p:txBody>
          <a:bodyPr/>
          <a:lstStyle/>
          <a:p>
            <a:endParaRPr lang="en-GB"/>
          </a:p>
        </p:txBody>
      </p:sp>
    </p:spTree>
    <p:custDataLst>
      <p:tags r:id="rId1"/>
    </p:custDataLst>
    <p:extLst>
      <p:ext uri="{BB962C8B-B14F-4D97-AF65-F5344CB8AC3E}">
        <p14:creationId xmlns:p14="http://schemas.microsoft.com/office/powerpoint/2010/main" val="2732707508"/>
      </p:ext>
    </p:extLst>
  </p:cSld>
  <p:clrMapOvr>
    <a:masterClrMapping/>
  </p:clrMapOvr>
  <mc:AlternateContent xmlns:mc="http://schemas.openxmlformats.org/markup-compatibility/2006">
    <mc:Choice xmlns:p14="http://schemas.microsoft.com/office/powerpoint/2010/main" Requires="p14">
      <p:transition spd="slow" p14:dur="2000" advTm="2660"/>
    </mc:Choice>
    <mc:Fallback>
      <p:transition spd="slow" advTm="26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59ECB1-585A-46A6-96E1-BB6E3AA8F01D}"/>
              </a:ext>
            </a:extLst>
          </p:cNvPr>
          <p:cNvSpPr>
            <a:spLocks noGrp="1"/>
          </p:cNvSpPr>
          <p:nvPr>
            <p:ph type="title"/>
          </p:nvPr>
        </p:nvSpPr>
        <p:spPr>
          <a:xfrm>
            <a:off x="524256" y="583616"/>
            <a:ext cx="3722141" cy="5520579"/>
          </a:xfrm>
        </p:spPr>
        <p:txBody>
          <a:bodyPr>
            <a:normAutofit/>
          </a:bodyPr>
          <a:lstStyle/>
          <a:p>
            <a:r>
              <a:rPr lang="en-GB">
                <a:solidFill>
                  <a:srgbClr val="FFFFFF"/>
                </a:solidFill>
              </a:rPr>
              <a:t>Think about….</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5145937-4943-4560-BC1E-8BE763D4EF70}"/>
              </a:ext>
            </a:extLst>
          </p:cNvPr>
          <p:cNvGraphicFramePr>
            <a:graphicFrameLocks noGrp="1"/>
          </p:cNvGraphicFramePr>
          <p:nvPr>
            <p:ph idx="1"/>
            <p:extLst>
              <p:ext uri="{D42A27DB-BD31-4B8C-83A1-F6EECF244321}">
                <p14:modId xmlns:p14="http://schemas.microsoft.com/office/powerpoint/2010/main" val="445629284"/>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71626110"/>
      </p:ext>
    </p:extLst>
  </p:cSld>
  <p:clrMapOvr>
    <a:masterClrMapping/>
  </p:clrMapOvr>
  <mc:AlternateContent xmlns:mc="http://schemas.openxmlformats.org/markup-compatibility/2006">
    <mc:Choice xmlns:p14="http://schemas.microsoft.com/office/powerpoint/2010/main" Requires="p14">
      <p:transition spd="slow" p14:dur="2000" advTm="46072"/>
    </mc:Choice>
    <mc:Fallback>
      <p:transition spd="slow" advTm="460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71A2-0999-4345-B421-46B8608A94AB}"/>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673E4AD6-0592-4F50-A565-324DDB4D44AC}"/>
              </a:ext>
            </a:extLst>
          </p:cNvPr>
          <p:cNvPicPr>
            <a:picLocks noGrp="1" noChangeAspect="1"/>
          </p:cNvPicPr>
          <p:nvPr>
            <p:ph idx="1"/>
          </p:nvPr>
        </p:nvPicPr>
        <p:blipFill>
          <a:blip r:embed="rId3"/>
          <a:stretch>
            <a:fillRect/>
          </a:stretch>
        </p:blipFill>
        <p:spPr>
          <a:xfrm>
            <a:off x="1159081" y="1432560"/>
            <a:ext cx="9873837" cy="4430300"/>
          </a:xfrm>
          <a:prstGeom prst="rect">
            <a:avLst/>
          </a:prstGeom>
        </p:spPr>
      </p:pic>
    </p:spTree>
    <p:custDataLst>
      <p:tags r:id="rId1"/>
    </p:custDataLst>
    <p:extLst>
      <p:ext uri="{BB962C8B-B14F-4D97-AF65-F5344CB8AC3E}">
        <p14:creationId xmlns:p14="http://schemas.microsoft.com/office/powerpoint/2010/main" val="2793961492"/>
      </p:ext>
    </p:extLst>
  </p:cSld>
  <p:clrMapOvr>
    <a:masterClrMapping/>
  </p:clrMapOvr>
  <mc:AlternateContent xmlns:mc="http://schemas.openxmlformats.org/markup-compatibility/2006">
    <mc:Choice xmlns:p14="http://schemas.microsoft.com/office/powerpoint/2010/main" Requires="p14">
      <p:transition spd="slow" p14:dur="2000" advTm="75499"/>
    </mc:Choice>
    <mc:Fallback>
      <p:transition spd="slow" advTm="754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3AF1E-4FC4-4B51-AD8B-5316BB0A2BD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Evaluation </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3AB7451-AD30-41CA-9BFD-A20ACAAB95AD}"/>
              </a:ext>
            </a:extLst>
          </p:cNvPr>
          <p:cNvPicPr>
            <a:picLocks noGrp="1" noChangeAspect="1"/>
          </p:cNvPicPr>
          <p:nvPr>
            <p:ph idx="1"/>
          </p:nvPr>
        </p:nvPicPr>
        <p:blipFill>
          <a:blip r:embed="rId3"/>
          <a:stretch>
            <a:fillRect/>
          </a:stretch>
        </p:blipFill>
        <p:spPr>
          <a:xfrm>
            <a:off x="4779709" y="640080"/>
            <a:ext cx="6963790" cy="5550408"/>
          </a:xfrm>
          <a:prstGeom prst="rect">
            <a:avLst/>
          </a:prstGeom>
        </p:spPr>
      </p:pic>
    </p:spTree>
    <p:custDataLst>
      <p:tags r:id="rId1"/>
    </p:custDataLst>
    <p:extLst>
      <p:ext uri="{BB962C8B-B14F-4D97-AF65-F5344CB8AC3E}">
        <p14:creationId xmlns:p14="http://schemas.microsoft.com/office/powerpoint/2010/main" val="1236079196"/>
      </p:ext>
    </p:extLst>
  </p:cSld>
  <p:clrMapOvr>
    <a:masterClrMapping/>
  </p:clrMapOvr>
  <mc:AlternateContent xmlns:mc="http://schemas.openxmlformats.org/markup-compatibility/2006">
    <mc:Choice xmlns:p14="http://schemas.microsoft.com/office/powerpoint/2010/main" Requires="p14">
      <p:transition spd="slow" p14:dur="2000" advTm="195060"/>
    </mc:Choice>
    <mc:Fallback>
      <p:transition spd="slow" advTm="1950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Another topic finished  </a:t>
            </a:r>
          </a:p>
        </p:txBody>
      </p:sp>
      <p:sp>
        <p:nvSpPr>
          <p:cNvPr id="3" name="Content Placeholder 2"/>
          <p:cNvSpPr>
            <a:spLocks noGrp="1"/>
          </p:cNvSpPr>
          <p:nvPr>
            <p:ph idx="1"/>
          </p:nvPr>
        </p:nvSpPr>
        <p:spPr/>
        <p:txBody>
          <a:bodyPr/>
          <a:lstStyle/>
          <a:p>
            <a:r>
              <a:rPr lang="en-GB"/>
              <a:t>Create a revision mind map for this.</a:t>
            </a:r>
          </a:p>
          <a:p>
            <a:pPr marL="0" indent="0">
              <a:buNone/>
            </a:pPr>
            <a:endParaRPr lang="en-GB"/>
          </a:p>
          <a:p>
            <a:pPr marL="0" indent="0">
              <a:buNone/>
            </a:pPr>
            <a:r>
              <a:rPr lang="en-GB"/>
              <a:t>Include subcultures and examples including whether they are pro-school or anti-school, labelling, halo effect, self fulfilling prophecy.</a:t>
            </a:r>
          </a:p>
          <a:p>
            <a:pPr marL="0" indent="0">
              <a:buNone/>
            </a:pPr>
            <a:endParaRPr lang="en-GB"/>
          </a:p>
          <a:p>
            <a:pPr marL="0" indent="0">
              <a:buNone/>
            </a:pPr>
            <a:r>
              <a:rPr lang="en-GB"/>
              <a:t>Key theorists Willis, Ward, Jackson, Allen, </a:t>
            </a:r>
            <a:r>
              <a:rPr lang="en-GB" err="1"/>
              <a:t>Shain</a:t>
            </a:r>
            <a:r>
              <a:rPr lang="en-GB"/>
              <a:t>, Mac an </a:t>
            </a:r>
            <a:r>
              <a:rPr lang="en-GB" err="1"/>
              <a:t>Ghaill</a:t>
            </a:r>
            <a:r>
              <a:rPr lang="en-GB"/>
              <a:t>, Becker, </a:t>
            </a:r>
            <a:r>
              <a:rPr lang="en-GB" err="1"/>
              <a:t>Gillbourn</a:t>
            </a:r>
            <a:r>
              <a:rPr lang="en-GB"/>
              <a:t> and </a:t>
            </a:r>
            <a:r>
              <a:rPr lang="en-GB" err="1"/>
              <a:t>Youdell</a:t>
            </a:r>
            <a:r>
              <a:rPr lang="en-GB"/>
              <a:t>, Ball, Keddie, Sewel, </a:t>
            </a:r>
            <a:r>
              <a:rPr lang="en-GB" err="1"/>
              <a:t>Lacey</a:t>
            </a:r>
            <a:r>
              <a:rPr lang="en-GB"/>
              <a:t>, Fuller.</a:t>
            </a:r>
          </a:p>
        </p:txBody>
      </p:sp>
      <p:pic>
        <p:nvPicPr>
          <p:cNvPr id="5" name="Picture 4"/>
          <p:cNvPicPr>
            <a:picLocks noChangeAspect="1"/>
          </p:cNvPicPr>
          <p:nvPr/>
        </p:nvPicPr>
        <p:blipFill>
          <a:blip r:embed="rId3"/>
          <a:stretch>
            <a:fillRect/>
          </a:stretch>
        </p:blipFill>
        <p:spPr>
          <a:xfrm>
            <a:off x="8781790" y="162877"/>
            <a:ext cx="2143125" cy="2143125"/>
          </a:xfrm>
          <a:prstGeom prst="rect">
            <a:avLst/>
          </a:prstGeom>
        </p:spPr>
      </p:pic>
    </p:spTree>
    <p:custDataLst>
      <p:tags r:id="rId1"/>
    </p:custDataLst>
    <p:extLst>
      <p:ext uri="{BB962C8B-B14F-4D97-AF65-F5344CB8AC3E}">
        <p14:creationId xmlns:p14="http://schemas.microsoft.com/office/powerpoint/2010/main" val="967627219"/>
      </p:ext>
    </p:extLst>
  </p:cSld>
  <p:clrMapOvr>
    <a:masterClrMapping/>
  </p:clrMapOvr>
  <mc:AlternateContent xmlns:mc="http://schemas.openxmlformats.org/markup-compatibility/2006">
    <mc:Choice xmlns:p14="http://schemas.microsoft.com/office/powerpoint/2010/main" Requires="p14">
      <p:transition spd="slow" p14:dur="2000" advTm="43649"/>
    </mc:Choice>
    <mc:Fallback>
      <p:transition spd="slow" advTm="43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0001-1448-4F8D-A5B8-EBF311E8B0C2}"/>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142822A8-38B7-4B39-8B81-78CE3E2B9A44}"/>
              </a:ext>
            </a:extLst>
          </p:cNvPr>
          <p:cNvGraphicFramePr>
            <a:graphicFrameLocks noGrp="1" noChangeAspect="1"/>
          </p:cNvGraphicFramePr>
          <p:nvPr>
            <p:ph idx="1"/>
            <p:extLst>
              <p:ext uri="{D42A27DB-BD31-4B8C-83A1-F6EECF244321}">
                <p14:modId xmlns:p14="http://schemas.microsoft.com/office/powerpoint/2010/main" val="1869872022"/>
              </p:ext>
            </p:extLst>
          </p:nvPr>
        </p:nvGraphicFramePr>
        <p:xfrm>
          <a:off x="733425" y="365125"/>
          <a:ext cx="9648825" cy="6349491"/>
        </p:xfrm>
        <a:graphic>
          <a:graphicData uri="http://schemas.openxmlformats.org/presentationml/2006/ole">
            <mc:AlternateContent xmlns:mc="http://schemas.openxmlformats.org/markup-compatibility/2006">
              <mc:Choice xmlns:v="urn:schemas-microsoft-com:vml" Requires="v">
                <p:oleObj spid="_x0000_s15361" name="Document" r:id="rId3" imgW="9959038" imgH="6553569" progId="Word.Document.12">
                  <p:embed/>
                </p:oleObj>
              </mc:Choice>
              <mc:Fallback>
                <p:oleObj name="Document" r:id="rId3" imgW="9959038" imgH="6553569" progId="Word.Document.12">
                  <p:embed/>
                  <p:pic>
                    <p:nvPicPr>
                      <p:cNvPr id="4" name="Content Placeholder 3">
                        <a:extLst>
                          <a:ext uri="{FF2B5EF4-FFF2-40B4-BE49-F238E27FC236}">
                            <a16:creationId xmlns:a16="http://schemas.microsoft.com/office/drawing/2014/main" id="{142822A8-38B7-4B39-8B81-78CE3E2B9A44}"/>
                          </a:ext>
                        </a:extLst>
                      </p:cNvPr>
                      <p:cNvPicPr/>
                      <p:nvPr/>
                    </p:nvPicPr>
                    <p:blipFill>
                      <a:blip r:embed="rId4"/>
                      <a:stretch>
                        <a:fillRect/>
                      </a:stretch>
                    </p:blipFill>
                    <p:spPr>
                      <a:xfrm>
                        <a:off x="733425" y="365125"/>
                        <a:ext cx="9648825" cy="6349491"/>
                      </a:xfrm>
                      <a:prstGeom prst="rect">
                        <a:avLst/>
                      </a:prstGeom>
                    </p:spPr>
                  </p:pic>
                </p:oleObj>
              </mc:Fallback>
            </mc:AlternateContent>
          </a:graphicData>
        </a:graphic>
      </p:graphicFrame>
    </p:spTree>
    <p:extLst>
      <p:ext uri="{BB962C8B-B14F-4D97-AF65-F5344CB8AC3E}">
        <p14:creationId xmlns:p14="http://schemas.microsoft.com/office/powerpoint/2010/main" val="921810150"/>
      </p:ext>
    </p:extLst>
  </p:cSld>
  <p:clrMapOvr>
    <a:masterClrMapping/>
  </p:clrMapOvr>
  <mc:AlternateContent xmlns:mc="http://schemas.openxmlformats.org/markup-compatibility/2006">
    <mc:Choice xmlns:p14="http://schemas.microsoft.com/office/powerpoint/2010/main" Requires="p14">
      <p:transition spd="slow" p14:dur="2000" advTm="18769"/>
    </mc:Choice>
    <mc:Fallback>
      <p:transition spd="slow" advTm="1876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person, people, group&#10;&#10;Description automatically generated">
            <a:extLst>
              <a:ext uri="{FF2B5EF4-FFF2-40B4-BE49-F238E27FC236}">
                <a16:creationId xmlns:a16="http://schemas.microsoft.com/office/drawing/2014/main" id="{F2E61DCB-A909-4993-9DDA-929816FAC509}"/>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GB">
                <a:solidFill>
                  <a:srgbClr val="FFFFFF"/>
                </a:solidFill>
              </a:rPr>
              <a:t>Relationships within school.</a:t>
            </a:r>
          </a:p>
        </p:txBody>
      </p:sp>
      <p:sp>
        <p:nvSpPr>
          <p:cNvPr id="3" name="Subtitle 2"/>
          <p:cNvSpPr>
            <a:spLocks noGrp="1"/>
          </p:cNvSpPr>
          <p:nvPr>
            <p:ph type="subTitle" idx="1"/>
          </p:nvPr>
        </p:nvSpPr>
        <p:spPr>
          <a:xfrm>
            <a:off x="1524000" y="4159404"/>
            <a:ext cx="9144000" cy="1098395"/>
          </a:xfrm>
        </p:spPr>
        <p:txBody>
          <a:bodyPr>
            <a:normAutofit/>
          </a:bodyPr>
          <a:lstStyle/>
          <a:p>
            <a:endParaRPr lang="en-GB">
              <a:solidFill>
                <a:srgbClr val="FFFFFF"/>
              </a:solidFill>
            </a:endParaRPr>
          </a:p>
        </p:txBody>
      </p:sp>
      <p:sp>
        <p:nvSpPr>
          <p:cNvPr id="6" name="TextBox 5">
            <a:extLst>
              <a:ext uri="{FF2B5EF4-FFF2-40B4-BE49-F238E27FC236}">
                <a16:creationId xmlns:a16="http://schemas.microsoft.com/office/drawing/2014/main" id="{77612EF6-79E2-45B3-BDEE-C072473DF320}"/>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departmentofed/8506636899">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087260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7053"/>
    </mc:Choice>
    <mc:Fallback>
      <p:transition spd="slow" advTm="705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Describe a perfect pupil…..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44985" y="1575958"/>
            <a:ext cx="3567928" cy="3567928"/>
          </a:xfrm>
        </p:spPr>
      </p:pic>
      <p:sp>
        <p:nvSpPr>
          <p:cNvPr id="5" name="TextBox 4"/>
          <p:cNvSpPr txBox="1"/>
          <p:nvPr/>
        </p:nvSpPr>
        <p:spPr>
          <a:xfrm>
            <a:off x="1595845" y="5416420"/>
            <a:ext cx="8477794" cy="954107"/>
          </a:xfrm>
          <a:prstGeom prst="rect">
            <a:avLst/>
          </a:prstGeom>
          <a:noFill/>
        </p:spPr>
        <p:txBody>
          <a:bodyPr wrap="square" rtlCol="0">
            <a:spAutoFit/>
          </a:bodyPr>
          <a:lstStyle/>
          <a:p>
            <a:r>
              <a:rPr lang="en-GB" sz="2800"/>
              <a:t>How will a teacher treat her……?  What is the impact of this…….?</a:t>
            </a:r>
          </a:p>
        </p:txBody>
      </p:sp>
    </p:spTree>
    <p:custDataLst>
      <p:tags r:id="rId1"/>
    </p:custDataLst>
    <p:extLst>
      <p:ext uri="{BB962C8B-B14F-4D97-AF65-F5344CB8AC3E}">
        <p14:creationId xmlns:p14="http://schemas.microsoft.com/office/powerpoint/2010/main" val="1380974485"/>
      </p:ext>
    </p:extLst>
  </p:cSld>
  <p:clrMapOvr>
    <a:masterClrMapping/>
  </p:clrMapOvr>
  <mc:AlternateContent xmlns:mc="http://schemas.openxmlformats.org/markup-compatibility/2006">
    <mc:Choice xmlns:p14="http://schemas.microsoft.com/office/powerpoint/2010/main" Requires="p14">
      <p:transition spd="slow" p14:dur="2000" advTm="80765"/>
    </mc:Choice>
    <mc:Fallback>
      <p:transition spd="slow" advTm="807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Key terms today</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297233" y="518400"/>
            <a:ext cx="4771607" cy="5837949"/>
          </a:xfrm>
        </p:spPr>
        <p:txBody>
          <a:bodyPr anchor="ctr">
            <a:normAutofit/>
          </a:bodyPr>
          <a:lstStyle/>
          <a:p>
            <a:pPr marL="514350" indent="-514350">
              <a:buAutoNum type="arabicPeriod"/>
            </a:pPr>
            <a:r>
              <a:rPr lang="en-GB" sz="2000">
                <a:solidFill>
                  <a:schemeClr val="tx1">
                    <a:alpha val="80000"/>
                  </a:schemeClr>
                </a:solidFill>
              </a:rPr>
              <a:t>Labelling theory</a:t>
            </a:r>
          </a:p>
          <a:p>
            <a:pPr marL="514350" indent="-514350">
              <a:buAutoNum type="arabicPeriod"/>
            </a:pPr>
            <a:endParaRPr lang="en-GB" sz="2000">
              <a:solidFill>
                <a:schemeClr val="tx1">
                  <a:alpha val="80000"/>
                </a:schemeClr>
              </a:solidFill>
            </a:endParaRPr>
          </a:p>
          <a:p>
            <a:pPr marL="514350" indent="-514350">
              <a:buAutoNum type="arabicPeriod"/>
            </a:pPr>
            <a:r>
              <a:rPr lang="en-GB" sz="2000">
                <a:solidFill>
                  <a:schemeClr val="tx1">
                    <a:alpha val="80000"/>
                  </a:schemeClr>
                </a:solidFill>
              </a:rPr>
              <a:t>Halo Effect</a:t>
            </a:r>
          </a:p>
          <a:p>
            <a:pPr marL="514350" indent="-514350">
              <a:buAutoNum type="arabicPeriod"/>
            </a:pPr>
            <a:endParaRPr lang="en-GB" sz="2000">
              <a:solidFill>
                <a:schemeClr val="tx1">
                  <a:alpha val="80000"/>
                </a:schemeClr>
              </a:solidFill>
            </a:endParaRPr>
          </a:p>
          <a:p>
            <a:pPr marL="514350" indent="-514350">
              <a:buAutoNum type="arabicPeriod"/>
            </a:pPr>
            <a:r>
              <a:rPr lang="en-GB" sz="2000">
                <a:solidFill>
                  <a:schemeClr val="tx1">
                    <a:alpha val="80000"/>
                  </a:schemeClr>
                </a:solidFill>
              </a:rPr>
              <a:t>Self-fulfilling prophecy.</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3011482"/>
      </p:ext>
    </p:extLst>
  </p:cSld>
  <p:clrMapOvr>
    <a:masterClrMapping/>
  </p:clrMapOvr>
  <mc:AlternateContent xmlns:mc="http://schemas.openxmlformats.org/markup-compatibility/2006">
    <mc:Choice xmlns:p14="http://schemas.microsoft.com/office/powerpoint/2010/main" Requires="p14">
      <p:transition spd="slow" p14:dur="2000" advTm="19716"/>
    </mc:Choice>
    <mc:Fallback>
      <p:transition spd="slow" advTm="197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p:spPr>
        <p:txBody>
          <a:bodyPr anchor="ctr">
            <a:normAutofit/>
          </a:bodyPr>
          <a:lstStyle/>
          <a:p>
            <a:pPr algn="ctr"/>
            <a:r>
              <a:rPr lang="en-GB" sz="4800">
                <a:solidFill>
                  <a:srgbClr val="FFFFFF"/>
                </a:solidFill>
              </a:rPr>
              <a:t>Remember this topic is about processes within school</a:t>
            </a:r>
          </a:p>
        </p:txBody>
      </p:sp>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EC6C7228-9EDC-4ED7-A91C-C8496B44D806}"/>
              </a:ext>
            </a:extLst>
          </p:cNvPr>
          <p:cNvSpPr>
            <a:spLocks noGrp="1"/>
          </p:cNvSpPr>
          <p:nvPr>
            <p:ph idx="1"/>
          </p:nvPr>
        </p:nvSpPr>
        <p:spPr>
          <a:xfrm>
            <a:off x="6297233" y="518400"/>
            <a:ext cx="4771607" cy="5837949"/>
          </a:xfrm>
        </p:spPr>
        <p:txBody>
          <a:bodyPr anchor="ctr">
            <a:normAutofit/>
          </a:bodyPr>
          <a:lstStyle/>
          <a:p>
            <a:pPr marL="0" indent="0">
              <a:buNone/>
            </a:pPr>
            <a:r>
              <a:rPr lang="en-GB" sz="2000">
                <a:solidFill>
                  <a:schemeClr val="tx1">
                    <a:alpha val="80000"/>
                  </a:schemeClr>
                </a:solidFill>
              </a:rPr>
              <a:t>So think about teacher – pupil relationships.  </a:t>
            </a:r>
          </a:p>
          <a:p>
            <a:pPr marL="0" indent="0">
              <a:buNone/>
            </a:pPr>
            <a:endParaRPr lang="en-GB" sz="2000">
              <a:solidFill>
                <a:schemeClr val="tx1">
                  <a:alpha val="80000"/>
                </a:schemeClr>
              </a:solidFill>
            </a:endParaRPr>
          </a:p>
          <a:p>
            <a:r>
              <a:rPr lang="en-GB" sz="2000">
                <a:solidFill>
                  <a:schemeClr val="tx1">
                    <a:alpha val="80000"/>
                  </a:schemeClr>
                </a:solidFill>
              </a:rPr>
              <a:t>Teacher-student interactions can create positive or negative </a:t>
            </a:r>
            <a:r>
              <a:rPr lang="en-GB" sz="2000" b="1" u="sng">
                <a:solidFill>
                  <a:schemeClr val="tx1">
                    <a:alpha val="80000"/>
                  </a:schemeClr>
                </a:solidFill>
              </a:rPr>
              <a:t>pupil identities</a:t>
            </a:r>
            <a:r>
              <a:rPr lang="en-GB" sz="2000">
                <a:solidFill>
                  <a:schemeClr val="tx1">
                    <a:alpha val="80000"/>
                  </a:schemeClr>
                </a:solidFill>
              </a:rPr>
              <a:t>. Teachers are actively judging, classifying and forming impressions of pupils, e.g. bright or slow learners, troublemakers or the ideal pupil. This process of </a:t>
            </a:r>
            <a:r>
              <a:rPr lang="en-GB" sz="2000" b="1" u="sng">
                <a:solidFill>
                  <a:schemeClr val="tx1">
                    <a:alpha val="80000"/>
                  </a:schemeClr>
                </a:solidFill>
              </a:rPr>
              <a:t>labelling</a:t>
            </a:r>
            <a:r>
              <a:rPr lang="en-GB" sz="2000">
                <a:solidFill>
                  <a:schemeClr val="tx1">
                    <a:alpha val="80000"/>
                  </a:schemeClr>
                </a:solidFill>
              </a:rPr>
              <a:t> by teachers can contribute to the moulding of student identities, and has been shown to affect their educational performance.</a:t>
            </a:r>
          </a:p>
          <a:p>
            <a:r>
              <a:rPr lang="en-GB" sz="2000">
                <a:solidFill>
                  <a:schemeClr val="tx1">
                    <a:alpha val="80000"/>
                  </a:schemeClr>
                </a:solidFill>
              </a:rPr>
              <a:t>To label someone is to attach a meaning or definition to them.  For example?</a:t>
            </a:r>
          </a:p>
          <a:p>
            <a:r>
              <a:rPr lang="en-GB" sz="2000">
                <a:solidFill>
                  <a:schemeClr val="tx1">
                    <a:alpha val="80000"/>
                  </a:schemeClr>
                </a:solidFill>
              </a:rPr>
              <a:t>Teachers often don’t attach labels based on ability or attitude, what do they base their labels on?</a:t>
            </a:r>
          </a:p>
          <a:p>
            <a:pPr marL="0" indent="0">
              <a:buNone/>
            </a:pPr>
            <a:endParaRPr lang="en-GB" sz="2000">
              <a:solidFill>
                <a:schemeClr val="tx1">
                  <a:alpha val="80000"/>
                </a:schemeClr>
              </a:solidFill>
            </a:endParaRPr>
          </a:p>
        </p:txBody>
      </p:sp>
      <p:sp>
        <p:nvSpPr>
          <p:cNvPr id="2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6602792"/>
      </p:ext>
    </p:extLst>
  </p:cSld>
  <p:clrMapOvr>
    <a:masterClrMapping/>
  </p:clrMapOvr>
  <mc:AlternateContent xmlns:mc="http://schemas.openxmlformats.org/markup-compatibility/2006">
    <mc:Choice xmlns:p14="http://schemas.microsoft.com/office/powerpoint/2010/main" Requires="p14">
      <p:transition spd="slow" p14:dur="2000" advTm="101736"/>
    </mc:Choice>
    <mc:Fallback>
      <p:transition spd="slow" advTm="101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7425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4500F7-917E-4F85-8726-7DB7DE0F310D}"/>
              </a:ext>
            </a:extLst>
          </p:cNvPr>
          <p:cNvSpPr>
            <a:spLocks noGrp="1"/>
          </p:cNvSpPr>
          <p:nvPr>
            <p:ph type="title"/>
          </p:nvPr>
        </p:nvSpPr>
        <p:spPr>
          <a:xfrm>
            <a:off x="524256" y="4767072"/>
            <a:ext cx="6594189" cy="1625210"/>
          </a:xfrm>
        </p:spPr>
        <p:txBody>
          <a:bodyPr>
            <a:normAutofit/>
          </a:bodyPr>
          <a:lstStyle/>
          <a:p>
            <a:pPr algn="r"/>
            <a:r>
              <a:rPr lang="en-GB">
                <a:solidFill>
                  <a:srgbClr val="FFFFFF"/>
                </a:solidFill>
              </a:rPr>
              <a:t>Howard Becker</a:t>
            </a:r>
          </a:p>
        </p:txBody>
      </p:sp>
      <p:pic>
        <p:nvPicPr>
          <p:cNvPr id="5" name="Picture 4">
            <a:extLst>
              <a:ext uri="{FF2B5EF4-FFF2-40B4-BE49-F238E27FC236}">
                <a16:creationId xmlns:a16="http://schemas.microsoft.com/office/drawing/2014/main" id="{5878FCA8-0A1D-4626-A952-992D95FF446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697" r="1" b="797"/>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07213D-E961-4E9D-8EB3-953695ADBAA4}"/>
              </a:ext>
            </a:extLst>
          </p:cNvPr>
          <p:cNvSpPr>
            <a:spLocks noGrp="1"/>
          </p:cNvSpPr>
          <p:nvPr>
            <p:ph idx="1"/>
          </p:nvPr>
        </p:nvSpPr>
        <p:spPr>
          <a:xfrm>
            <a:off x="8029319" y="917725"/>
            <a:ext cx="3424739" cy="4852362"/>
          </a:xfrm>
        </p:spPr>
        <p:txBody>
          <a:bodyPr anchor="ctr">
            <a:normAutofit/>
          </a:bodyPr>
          <a:lstStyle/>
          <a:p>
            <a:r>
              <a:rPr lang="en-GB" sz="2000" b="1">
                <a:solidFill>
                  <a:srgbClr val="FFFFFF"/>
                </a:solidFill>
              </a:rPr>
              <a:t>Howard Becker (1971)</a:t>
            </a:r>
            <a:r>
              <a:rPr lang="en-GB" sz="2000">
                <a:solidFill>
                  <a:srgbClr val="FFFFFF"/>
                </a:solidFill>
              </a:rPr>
              <a:t> interviewed 60 high school teachers from Chicago and showed that teachers perceive the ‘ideal pupil’ to be one who conforms to middle-class standards of behaviour.  Lower class pupils were seen as the opposite.  </a:t>
            </a:r>
          </a:p>
          <a:p>
            <a:endParaRPr lang="en-GB" sz="2000">
              <a:solidFill>
                <a:srgbClr val="FFFFFF"/>
              </a:solidFill>
            </a:endParaRPr>
          </a:p>
          <a:p>
            <a:r>
              <a:rPr lang="en-GB" sz="2000">
                <a:solidFill>
                  <a:srgbClr val="FFFFFF"/>
                </a:solidFill>
              </a:rPr>
              <a:t>The pupils’ social class influenced how they were assessed.</a:t>
            </a:r>
          </a:p>
        </p:txBody>
      </p:sp>
      <p:sp>
        <p:nvSpPr>
          <p:cNvPr id="6" name="TextBox 5">
            <a:extLst>
              <a:ext uri="{FF2B5EF4-FFF2-40B4-BE49-F238E27FC236}">
                <a16:creationId xmlns:a16="http://schemas.microsoft.com/office/drawing/2014/main" id="{1E1ADED5-D5A1-4F33-A387-91FF31E3F9B7}"/>
              </a:ext>
            </a:extLst>
          </p:cNvPr>
          <p:cNvSpPr txBox="1"/>
          <p:nvPr/>
        </p:nvSpPr>
        <p:spPr>
          <a:xfrm>
            <a:off x="5059574" y="4229070"/>
            <a:ext cx="2326279"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theconversation.com/letting-kids-stand-more-in-the-classroom-could-help-them-learn-53606">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Tree>
    <p:custDataLst>
      <p:tags r:id="rId1"/>
    </p:custDataLst>
    <p:extLst>
      <p:ext uri="{BB962C8B-B14F-4D97-AF65-F5344CB8AC3E}">
        <p14:creationId xmlns:p14="http://schemas.microsoft.com/office/powerpoint/2010/main" val="1930725758"/>
      </p:ext>
    </p:extLst>
  </p:cSld>
  <p:clrMapOvr>
    <a:masterClrMapping/>
  </p:clrMapOvr>
  <mc:AlternateContent xmlns:mc="http://schemas.openxmlformats.org/markup-compatibility/2006">
    <mc:Choice xmlns:p14="http://schemas.microsoft.com/office/powerpoint/2010/main" Requires="p14">
      <p:transition spd="slow" p14:dur="2000" advTm="66745"/>
    </mc:Choice>
    <mc:Fallback>
      <p:transition spd="slow" advTm="667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56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83EAAE-9D7F-4122-BE4D-2A9BBF5747B8}"/>
              </a:ext>
            </a:extLst>
          </p:cNvPr>
          <p:cNvSpPr>
            <a:spLocks noGrp="1"/>
          </p:cNvSpPr>
          <p:nvPr>
            <p:ph type="title"/>
          </p:nvPr>
        </p:nvSpPr>
        <p:spPr>
          <a:xfrm>
            <a:off x="524256" y="491260"/>
            <a:ext cx="6594189" cy="1625210"/>
          </a:xfrm>
        </p:spPr>
        <p:txBody>
          <a:bodyPr>
            <a:normAutofit/>
          </a:bodyPr>
          <a:lstStyle/>
          <a:p>
            <a:r>
              <a:rPr lang="en-GB">
                <a:solidFill>
                  <a:srgbClr val="FFFFFF"/>
                </a:solidFill>
              </a:rPr>
              <a:t>Gillborn and Youdell (2001) </a:t>
            </a:r>
          </a:p>
        </p:txBody>
      </p:sp>
      <p:pic>
        <p:nvPicPr>
          <p:cNvPr id="8" name="Picture 7">
            <a:extLst>
              <a:ext uri="{FF2B5EF4-FFF2-40B4-BE49-F238E27FC236}">
                <a16:creationId xmlns:a16="http://schemas.microsoft.com/office/drawing/2014/main" id="{FC32088C-C659-4045-AF42-D787C2ACCA7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008" r="16880" b="-2"/>
          <a:stretch/>
        </p:blipFill>
        <p:spPr>
          <a:xfrm>
            <a:off x="327546" y="2454903"/>
            <a:ext cx="3442801" cy="4080254"/>
          </a:xfrm>
          <a:prstGeom prst="rect">
            <a:avLst/>
          </a:prstGeom>
        </p:spPr>
      </p:pic>
      <p:pic>
        <p:nvPicPr>
          <p:cNvPr id="5" name="Picture 4">
            <a:extLst>
              <a:ext uri="{FF2B5EF4-FFF2-40B4-BE49-F238E27FC236}">
                <a16:creationId xmlns:a16="http://schemas.microsoft.com/office/drawing/2014/main" id="{BACF27E9-5E01-4F9C-9DC5-6E7E2AB6E29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9113" r="24269" b="2"/>
          <a:stretch/>
        </p:blipFill>
        <p:spPr>
          <a:xfrm>
            <a:off x="3942260" y="2454901"/>
            <a:ext cx="3442803" cy="4080255"/>
          </a:xfrm>
          <a:prstGeom prst="rect">
            <a:avLst/>
          </a:prstGeom>
        </p:spPr>
      </p:pic>
      <p:sp>
        <p:nvSpPr>
          <p:cNvPr id="27"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66CDDD-52E2-42BF-A72F-9C33CC3732EF}"/>
              </a:ext>
            </a:extLst>
          </p:cNvPr>
          <p:cNvSpPr>
            <a:spLocks noGrp="1"/>
          </p:cNvSpPr>
          <p:nvPr>
            <p:ph idx="1"/>
          </p:nvPr>
        </p:nvSpPr>
        <p:spPr>
          <a:xfrm>
            <a:off x="7957973" y="763523"/>
            <a:ext cx="3511296" cy="5330952"/>
          </a:xfrm>
        </p:spPr>
        <p:txBody>
          <a:bodyPr anchor="ctr">
            <a:normAutofit/>
          </a:bodyPr>
          <a:lstStyle/>
          <a:p>
            <a:r>
              <a:rPr lang="en-GB" sz="2000">
                <a:solidFill>
                  <a:srgbClr val="FFFFFF"/>
                </a:solidFill>
              </a:rPr>
              <a:t>researched in London between 1995 and 1997 and decided that teachers have a ‘common sense understanding of ability’.  </a:t>
            </a:r>
          </a:p>
          <a:p>
            <a:endParaRPr lang="en-GB" sz="2000">
              <a:solidFill>
                <a:srgbClr val="FFFFFF"/>
              </a:solidFill>
            </a:endParaRPr>
          </a:p>
          <a:p>
            <a:r>
              <a:rPr lang="en-GB" sz="2000">
                <a:solidFill>
                  <a:srgbClr val="FFFFFF"/>
                </a:solidFill>
              </a:rPr>
              <a:t>Working class pupils seen as disruptive and lacking in motivation and having little parental support so are discriminated against.  </a:t>
            </a:r>
          </a:p>
          <a:p>
            <a:endParaRPr lang="en-GB" sz="2000">
              <a:solidFill>
                <a:srgbClr val="FFFFFF"/>
              </a:solidFill>
            </a:endParaRPr>
          </a:p>
          <a:p>
            <a:r>
              <a:rPr lang="en-GB" sz="2000">
                <a:solidFill>
                  <a:srgbClr val="FFFFFF"/>
                </a:solidFill>
              </a:rPr>
              <a:t>They have to work harder to convince teachers they have ability so often end up in lower sets.  </a:t>
            </a:r>
          </a:p>
          <a:p>
            <a:endParaRPr lang="en-GB" sz="2000">
              <a:solidFill>
                <a:srgbClr val="FFFFFF"/>
              </a:solidFill>
            </a:endParaRPr>
          </a:p>
        </p:txBody>
      </p:sp>
      <p:sp>
        <p:nvSpPr>
          <p:cNvPr id="6" name="TextBox 5">
            <a:extLst>
              <a:ext uri="{FF2B5EF4-FFF2-40B4-BE49-F238E27FC236}">
                <a16:creationId xmlns:a16="http://schemas.microsoft.com/office/drawing/2014/main" id="{93780967-717E-4973-A0A3-18D214CBCFB5}"/>
              </a:ext>
            </a:extLst>
          </p:cNvPr>
          <p:cNvSpPr txBox="1"/>
          <p:nvPr/>
        </p:nvSpPr>
        <p:spPr>
          <a:xfrm>
            <a:off x="5078021" y="6335101"/>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6" tooltip="https://en.wikipedia.org/wiki/City_of_London">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9" name="TextBox 8">
            <a:extLst>
              <a:ext uri="{FF2B5EF4-FFF2-40B4-BE49-F238E27FC236}">
                <a16:creationId xmlns:a16="http://schemas.microsoft.com/office/drawing/2014/main" id="{940E1BB4-BB37-4FC3-94BB-151F3946419A}"/>
              </a:ext>
            </a:extLst>
          </p:cNvPr>
          <p:cNvSpPr txBox="1"/>
          <p:nvPr/>
        </p:nvSpPr>
        <p:spPr>
          <a:xfrm>
            <a:off x="1463305" y="6335102"/>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cronkitenewsonline.com/2012/08/london-tour-of-historic-spots-now-includes-olympic-park/">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custDataLst>
      <p:tags r:id="rId1"/>
    </p:custDataLst>
    <p:extLst>
      <p:ext uri="{BB962C8B-B14F-4D97-AF65-F5344CB8AC3E}">
        <p14:creationId xmlns:p14="http://schemas.microsoft.com/office/powerpoint/2010/main" val="3783559401"/>
      </p:ext>
    </p:extLst>
  </p:cSld>
  <p:clrMapOvr>
    <a:masterClrMapping/>
  </p:clrMapOvr>
  <mc:AlternateContent xmlns:mc="http://schemas.openxmlformats.org/markup-compatibility/2006">
    <mc:Choice xmlns:p14="http://schemas.microsoft.com/office/powerpoint/2010/main" Requires="p14">
      <p:transition spd="slow" p14:dur="2000" advTm="56662"/>
    </mc:Choice>
    <mc:Fallback>
      <p:transition spd="slow" advTm="566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6fc5bb02-1786-4a93-83ef-84a176820d7f"/>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11.3"/>
</p:tagLst>
</file>

<file path=ppt/tags/tag12.xml><?xml version="1.0" encoding="utf-8"?>
<p:tagLst xmlns:a="http://schemas.openxmlformats.org/drawingml/2006/main" xmlns:r="http://schemas.openxmlformats.org/officeDocument/2006/relationships" xmlns:p="http://schemas.openxmlformats.org/presentationml/2006/main">
  <p:tag name="TIMING" val="|5.5|20.6"/>
</p:tagLst>
</file>

<file path=ppt/tags/tag13.xml><?xml version="1.0" encoding="utf-8"?>
<p:tagLst xmlns:a="http://schemas.openxmlformats.org/drawingml/2006/main" xmlns:r="http://schemas.openxmlformats.org/officeDocument/2006/relationships" xmlns:p="http://schemas.openxmlformats.org/presentationml/2006/main">
  <p:tag name="TIMING" val="|1|9.2|2|2.4|2.4|2.7"/>
</p:tagLst>
</file>

<file path=ppt/tags/tag14.xml><?xml version="1.0" encoding="utf-8"?>
<p:tagLst xmlns:a="http://schemas.openxmlformats.org/drawingml/2006/main" xmlns:r="http://schemas.openxmlformats.org/officeDocument/2006/relationships" xmlns:p="http://schemas.openxmlformats.org/presentationml/2006/main">
  <p:tag name="TIMING" val="|10.1"/>
</p:tagLst>
</file>

<file path=ppt/tags/tag15.xml><?xml version="1.0" encoding="utf-8"?>
<p:tagLst xmlns:a="http://schemas.openxmlformats.org/drawingml/2006/main" xmlns:r="http://schemas.openxmlformats.org/officeDocument/2006/relationships" xmlns:p="http://schemas.openxmlformats.org/presentationml/2006/main">
  <p:tag name="TIMING" val="|3.5|16.2|6.1|3.1|4.7|14.7"/>
</p:tagLst>
</file>

<file path=ppt/tags/tag16.xml><?xml version="1.0" encoding="utf-8"?>
<p:tagLst xmlns:a="http://schemas.openxmlformats.org/drawingml/2006/main" xmlns:r="http://schemas.openxmlformats.org/officeDocument/2006/relationships" xmlns:p="http://schemas.openxmlformats.org/presentationml/2006/main">
  <p:tag name="TIMING" val="|11|51.4"/>
</p:tagLst>
</file>

<file path=ppt/tags/tag17.xml><?xml version="1.0" encoding="utf-8"?>
<p:tagLst xmlns:a="http://schemas.openxmlformats.org/drawingml/2006/main" xmlns:r="http://schemas.openxmlformats.org/officeDocument/2006/relationships" xmlns:p="http://schemas.openxmlformats.org/presentationml/2006/main">
  <p:tag name="TIMING" val="|2.6"/>
</p:tagLst>
</file>

<file path=ppt/tags/tag18.xml><?xml version="1.0" encoding="utf-8"?>
<p:tagLst xmlns:a="http://schemas.openxmlformats.org/drawingml/2006/main" xmlns:r="http://schemas.openxmlformats.org/officeDocument/2006/relationships" xmlns:p="http://schemas.openxmlformats.org/presentationml/2006/main">
  <p:tag name="TIMING" val="|1.2"/>
</p:tagLst>
</file>

<file path=ppt/tags/tag19.xml><?xml version="1.0" encoding="utf-8"?>
<p:tagLst xmlns:a="http://schemas.openxmlformats.org/drawingml/2006/main" xmlns:r="http://schemas.openxmlformats.org/officeDocument/2006/relationships" xmlns:p="http://schemas.openxmlformats.org/presentationml/2006/main">
  <p:tag name="TIMING" val="|6.5"/>
</p:tagLst>
</file>

<file path=ppt/tags/tag2.xml><?xml version="1.0" encoding="utf-8"?>
<p:tagLst xmlns:a="http://schemas.openxmlformats.org/drawingml/2006/main" xmlns:r="http://schemas.openxmlformats.org/officeDocument/2006/relationships" xmlns:p="http://schemas.openxmlformats.org/presentationml/2006/main">
  <p:tag name="TIMING" val="|9.8|17.7"/>
</p:tagLst>
</file>

<file path=ppt/tags/tag20.xml><?xml version="1.0" encoding="utf-8"?>
<p:tagLst xmlns:a="http://schemas.openxmlformats.org/drawingml/2006/main" xmlns:r="http://schemas.openxmlformats.org/officeDocument/2006/relationships" xmlns:p="http://schemas.openxmlformats.org/presentationml/2006/main">
  <p:tag name="TIMING" val="|2"/>
</p:tagLst>
</file>

<file path=ppt/tags/tag21.xml><?xml version="1.0" encoding="utf-8"?>
<p:tagLst xmlns:a="http://schemas.openxmlformats.org/drawingml/2006/main" xmlns:r="http://schemas.openxmlformats.org/officeDocument/2006/relationships" xmlns:p="http://schemas.openxmlformats.org/presentationml/2006/main">
  <p:tag name="TIMING" val="|4.3"/>
</p:tagLst>
</file>

<file path=ppt/tags/tag22.xml><?xml version="1.0" encoding="utf-8"?>
<p:tagLst xmlns:a="http://schemas.openxmlformats.org/drawingml/2006/main" xmlns:r="http://schemas.openxmlformats.org/officeDocument/2006/relationships" xmlns:p="http://schemas.openxmlformats.org/presentationml/2006/main">
  <p:tag name="TIMING" val="|12.4|7.9|7.6"/>
</p:tagLst>
</file>

<file path=ppt/tags/tag3.xml><?xml version="1.0" encoding="utf-8"?>
<p:tagLst xmlns:a="http://schemas.openxmlformats.org/drawingml/2006/main" xmlns:r="http://schemas.openxmlformats.org/officeDocument/2006/relationships" xmlns:p="http://schemas.openxmlformats.org/presentationml/2006/main">
  <p:tag name="TIMING" val="|7.9"/>
</p:tagLst>
</file>

<file path=ppt/tags/tag4.xml><?xml version="1.0" encoding="utf-8"?>
<p:tagLst xmlns:a="http://schemas.openxmlformats.org/drawingml/2006/main" xmlns:r="http://schemas.openxmlformats.org/officeDocument/2006/relationships" xmlns:p="http://schemas.openxmlformats.org/presentationml/2006/main">
  <p:tag name="TIMING" val="|27"/>
</p:tagLst>
</file>

<file path=ppt/tags/tag5.xml><?xml version="1.0" encoding="utf-8"?>
<p:tagLst xmlns:a="http://schemas.openxmlformats.org/drawingml/2006/main" xmlns:r="http://schemas.openxmlformats.org/officeDocument/2006/relationships" xmlns:p="http://schemas.openxmlformats.org/presentationml/2006/main">
  <p:tag name="TIMING" val="|4.7|2.4|2"/>
</p:tagLst>
</file>

<file path=ppt/tags/tag6.xml><?xml version="1.0" encoding="utf-8"?>
<p:tagLst xmlns:a="http://schemas.openxmlformats.org/drawingml/2006/main" xmlns:r="http://schemas.openxmlformats.org/officeDocument/2006/relationships" xmlns:p="http://schemas.openxmlformats.org/presentationml/2006/main">
  <p:tag name="TIMING" val="|3.6|14.1|52.3|15.2"/>
</p:tagLst>
</file>

<file path=ppt/tags/tag7.xml><?xml version="1.0" encoding="utf-8"?>
<p:tagLst xmlns:a="http://schemas.openxmlformats.org/drawingml/2006/main" xmlns:r="http://schemas.openxmlformats.org/officeDocument/2006/relationships" xmlns:p="http://schemas.openxmlformats.org/presentationml/2006/main">
  <p:tag name="TIMING" val="|11.3|31.7"/>
</p:tagLst>
</file>

<file path=ppt/tags/tag8.xml><?xml version="1.0" encoding="utf-8"?>
<p:tagLst xmlns:a="http://schemas.openxmlformats.org/drawingml/2006/main" xmlns:r="http://schemas.openxmlformats.org/officeDocument/2006/relationships" xmlns:p="http://schemas.openxmlformats.org/presentationml/2006/main">
  <p:tag name="TIMING" val="|7.4|21.2|15.8"/>
</p:tagLst>
</file>

<file path=ppt/tags/tag9.xml><?xml version="1.0" encoding="utf-8"?>
<p:tagLst xmlns:a="http://schemas.openxmlformats.org/drawingml/2006/main" xmlns:r="http://schemas.openxmlformats.org/officeDocument/2006/relationships" xmlns:p="http://schemas.openxmlformats.org/presentationml/2006/main">
  <p:tag name="TIMING" val="|21.8|5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31B96DDB4C5E4093D9A586BF4D7B6B" ma:contentTypeVersion="13" ma:contentTypeDescription="Create a new document." ma:contentTypeScope="" ma:versionID="773117163e457925bf7e597e43deb21b">
  <xsd:schema xmlns:xsd="http://www.w3.org/2001/XMLSchema" xmlns:xs="http://www.w3.org/2001/XMLSchema" xmlns:p="http://schemas.microsoft.com/office/2006/metadata/properties" xmlns:ns3="1884b4ca-d172-48fc-934f-c211f0fc4919" xmlns:ns4="8b6cce57-5574-4c8c-bf87-bfcef3d2ded6" targetNamespace="http://schemas.microsoft.com/office/2006/metadata/properties" ma:root="true" ma:fieldsID="1b4c9f3405b88fe15d8ab67cf3ace4ae" ns3:_="" ns4:_="">
    <xsd:import namespace="1884b4ca-d172-48fc-934f-c211f0fc4919"/>
    <xsd:import namespace="8b6cce57-5574-4c8c-bf87-bfcef3d2de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4b4ca-d172-48fc-934f-c211f0fc4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6cce57-5574-4c8c-bf87-bfcef3d2de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A67BA8-243E-47F4-BDE1-75C7E182E598}">
  <ds:schemaRefs>
    <ds:schemaRef ds:uri="http://schemas.microsoft.com/sharepoint/v3/contenttype/forms"/>
  </ds:schemaRefs>
</ds:datastoreItem>
</file>

<file path=customXml/itemProps2.xml><?xml version="1.0" encoding="utf-8"?>
<ds:datastoreItem xmlns:ds="http://schemas.openxmlformats.org/officeDocument/2006/customXml" ds:itemID="{19959E00-1D46-4D3E-B7DA-DC7C5F5F23A7}">
  <ds:schemaRefs>
    <ds:schemaRef ds:uri="1884b4ca-d172-48fc-934f-c211f0fc4919"/>
    <ds:schemaRef ds:uri="8b6cce57-5574-4c8c-bf87-bfcef3d2de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253ADC-6FD7-4078-9299-4385C436C4FE}">
  <ds:schemaRefs>
    <ds:schemaRef ds:uri="1884b4ca-d172-48fc-934f-c211f0fc4919"/>
    <ds:schemaRef ds:uri="8b6cce57-5574-4c8c-bf87-bfcef3d2de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This topic is all about….</vt:lpstr>
      <vt:lpstr>The subcultures.</vt:lpstr>
      <vt:lpstr>PowerPoint Presentation</vt:lpstr>
      <vt:lpstr>Relationships within school.</vt:lpstr>
      <vt:lpstr>Describe a perfect pupil…..</vt:lpstr>
      <vt:lpstr>Key terms today</vt:lpstr>
      <vt:lpstr>Remember this topic is about processes within school</vt:lpstr>
      <vt:lpstr>Howard Becker</vt:lpstr>
      <vt:lpstr>Gillborn and Youdell (2001) </vt:lpstr>
      <vt:lpstr>Labels are sticky……</vt:lpstr>
      <vt:lpstr>Is this a good theory?</vt:lpstr>
      <vt:lpstr>Self-fulfilling prophecy</vt:lpstr>
      <vt:lpstr>Mac an Ghaill </vt:lpstr>
      <vt:lpstr>Organisation of teaching and learning</vt:lpstr>
      <vt:lpstr>Quick 6</vt:lpstr>
      <vt:lpstr>Should pupils be in different sets?</vt:lpstr>
      <vt:lpstr>PowerPoint Presentation</vt:lpstr>
      <vt:lpstr>Key Study: Ball's (1981) Beachside Comprehensive</vt:lpstr>
      <vt:lpstr>Keddie</vt:lpstr>
      <vt:lpstr>Gillbourn and Youdell </vt:lpstr>
      <vt:lpstr>How might teachers’ behaviour lead to subcultures?</vt:lpstr>
      <vt:lpstr>Think about….</vt:lpstr>
      <vt:lpstr>PowerPoint Presentation</vt:lpstr>
      <vt:lpstr>Evaluation </vt:lpstr>
      <vt:lpstr>Another topic finished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topic is all about….</dc:title>
  <dc:creator>22elijahs</dc:creator>
  <cp:revision>1</cp:revision>
  <dcterms:created xsi:type="dcterms:W3CDTF">2021-01-10T21:21:35Z</dcterms:created>
  <dcterms:modified xsi:type="dcterms:W3CDTF">2022-09-29T15:43:51Z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0x010100C831B96DDB4C5E4093D9A586BF4D7B6B</vt:lpwstr>
  </property>
</Properties>
</file>