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86" d="100"/>
          <a:sy n="86" d="100"/>
        </p:scale>
        <p:origin x="2202" y="-15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B29F7-0131-4D8F-B7D5-B404246930D9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3BEA5-6E33-4FED-AD9D-5F0F67DC7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790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Corinne: </a:t>
            </a:r>
            <a:r>
              <a:rPr lang="en-GB" sz="1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Hello and welcome to our presentation!</a:t>
            </a:r>
          </a:p>
          <a:p>
            <a:r>
              <a:rPr lang="en-GB" sz="1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Lucy:</a:t>
            </a:r>
            <a:r>
              <a:rPr lang="en-GB" sz="1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Today we are going to be talking about Corrie Ten Boom.</a:t>
            </a:r>
          </a:p>
          <a:p>
            <a:r>
              <a:rPr lang="en-GB" sz="1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Sophie:</a:t>
            </a:r>
            <a:r>
              <a:rPr lang="en-GB" sz="1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And how religion influenced her life.</a:t>
            </a:r>
            <a:endParaRPr lang="en-GB" sz="1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3BEA5-6E33-4FED-AD9D-5F0F67DC7BD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082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Corinne:</a:t>
            </a:r>
            <a:r>
              <a:rPr lang="en-GB" sz="1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An Introduction.</a:t>
            </a:r>
          </a:p>
          <a:p>
            <a:r>
              <a:rPr lang="en-GB" sz="1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Lucy: </a:t>
            </a:r>
            <a:r>
              <a:rPr lang="en-GB" sz="1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Corrie Ten Boom was born on the 15</a:t>
            </a:r>
            <a:r>
              <a:rPr lang="en-GB" sz="1800" baseline="30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</a:t>
            </a:r>
            <a:r>
              <a:rPr lang="en-GB" sz="1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of April 1892 in Amsterdam, the Netherlands.</a:t>
            </a:r>
          </a:p>
          <a:p>
            <a:r>
              <a:rPr lang="en-GB" sz="1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Sophie: </a:t>
            </a:r>
            <a:r>
              <a:rPr lang="en-GB" sz="1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She was named after her mother Cornelia and was given the name Cornelia Arnolda Johanna ten Boom.</a:t>
            </a:r>
          </a:p>
          <a:p>
            <a:r>
              <a:rPr lang="en-GB" sz="1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Corinne:</a:t>
            </a:r>
            <a:r>
              <a:rPr lang="en-GB" sz="1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However, she was known as Corrie for the majority of her life.</a:t>
            </a:r>
          </a:p>
          <a:p>
            <a:r>
              <a:rPr lang="en-GB" sz="1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Lucy:</a:t>
            </a:r>
            <a:r>
              <a:rPr lang="en-GB" sz="1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Throughout her childhood, she lived with her parents – Casper and Cornelia ten Boom as well as her 3 older siblings – Betsie, Willem and Arnolda ten Boom.</a:t>
            </a:r>
          </a:p>
          <a:p>
            <a:r>
              <a:rPr lang="en-GB" sz="1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Sophie:</a:t>
            </a:r>
            <a:r>
              <a:rPr lang="en-GB" sz="1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Corrie died on the 15</a:t>
            </a:r>
            <a:r>
              <a:rPr lang="en-GB" sz="1800" baseline="30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</a:t>
            </a:r>
            <a:r>
              <a:rPr lang="en-GB" sz="1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of April 1983 at the age of 91. This just so happened to be her 91</a:t>
            </a:r>
            <a:r>
              <a:rPr lang="en-GB" sz="1800" baseline="30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</a:t>
            </a:r>
            <a:r>
              <a:rPr lang="en-GB" sz="1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birthday.</a:t>
            </a:r>
          </a:p>
          <a:p>
            <a:endParaRPr lang="en-GB" sz="1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3BEA5-6E33-4FED-AD9D-5F0F67DC7BD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026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927" y="4802941"/>
            <a:ext cx="5439410" cy="3909864"/>
          </a:xfrm>
        </p:spPr>
        <p:txBody>
          <a:bodyPr/>
          <a:lstStyle/>
          <a:p>
            <a:r>
              <a:rPr lang="en-GB" sz="1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Corinne: </a:t>
            </a:r>
            <a:r>
              <a:rPr lang="en-GB" sz="1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What did she do?</a:t>
            </a:r>
          </a:p>
          <a:p>
            <a:r>
              <a:rPr lang="en-GB" sz="1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Lucy: </a:t>
            </a:r>
            <a:r>
              <a:rPr lang="en-GB" sz="1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Casper Ten Boom (Corrie’s father) owned a jeweller’s and watchmakers shop, which is where Corrie chose to work.</a:t>
            </a:r>
          </a:p>
          <a:p>
            <a:r>
              <a:rPr lang="en-GB" sz="1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Sophie:</a:t>
            </a:r>
            <a:r>
              <a:rPr lang="en-GB" sz="1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In 1922, Corrie trained herself to become a watchmaker, inspired by her parents former career.</a:t>
            </a:r>
          </a:p>
          <a:p>
            <a:r>
              <a:rPr lang="en-GB" sz="1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Corinne:</a:t>
            </a:r>
            <a:r>
              <a:rPr lang="en-GB" sz="1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She was the 1</a:t>
            </a:r>
            <a:r>
              <a:rPr lang="en-GB" sz="1800" baseline="30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</a:t>
            </a:r>
            <a:r>
              <a:rPr lang="en-GB" sz="1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woman to be licensed as a watchmaker in the Netherlands.</a:t>
            </a:r>
          </a:p>
          <a:p>
            <a:r>
              <a:rPr lang="en-GB" sz="1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Lucy:</a:t>
            </a:r>
            <a:r>
              <a:rPr lang="en-GB" sz="1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She established a youth club for teenage girls which provided religious instruction and classes involving performing arts and sewing.</a:t>
            </a:r>
          </a:p>
          <a:p>
            <a:r>
              <a:rPr lang="en-GB" sz="1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Sophie:</a:t>
            </a:r>
            <a:r>
              <a:rPr lang="en-GB" sz="1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Later in her life, after the 2</a:t>
            </a:r>
            <a:r>
              <a:rPr lang="en-GB" sz="1800" baseline="30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nd</a:t>
            </a:r>
            <a:r>
              <a:rPr lang="en-GB" sz="1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World War, Corrie decided to become a writer and called her only published book, The Hiding Place. This was soon turned into a movie.</a:t>
            </a:r>
            <a:endParaRPr lang="en-GB" sz="1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3BEA5-6E33-4FED-AD9D-5F0F67DC7BD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821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0982" y="4778722"/>
            <a:ext cx="5439410" cy="3909864"/>
          </a:xfrm>
        </p:spPr>
        <p:txBody>
          <a:bodyPr/>
          <a:lstStyle/>
          <a:p>
            <a:r>
              <a:rPr lang="en-GB" sz="1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Corinne: </a:t>
            </a:r>
            <a:r>
              <a:rPr lang="en-GB" sz="1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During the Holocaust.</a:t>
            </a:r>
          </a:p>
          <a:p>
            <a:r>
              <a:rPr lang="en-GB" sz="1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Lucy:</a:t>
            </a:r>
            <a:r>
              <a:rPr lang="en-GB" sz="1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During the Holocaust, Corrie and her family took the decision to hide endangered Jews in their family home in Haarlem, the Netherlands in order to protect them from the Nazi’s.</a:t>
            </a:r>
          </a:p>
          <a:p>
            <a:r>
              <a:rPr lang="en-GB" sz="1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Sophie:</a:t>
            </a:r>
            <a:r>
              <a:rPr lang="en-GB" sz="1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This led to their imprisonment in a concentration camp, where Corrie suffered from the loss of her family members who died from severe maltreatment whilst in German Custody.</a:t>
            </a:r>
          </a:p>
          <a:p>
            <a:r>
              <a:rPr lang="en-GB" sz="1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Corinne: </a:t>
            </a:r>
            <a:r>
              <a:rPr lang="en-GB" sz="1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After being sent to the concentration camp, only 2 of her family members were released. </a:t>
            </a:r>
          </a:p>
          <a:p>
            <a:r>
              <a:rPr lang="en-GB" sz="1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Lucy:</a:t>
            </a:r>
            <a:r>
              <a:rPr lang="en-GB" sz="1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Corrie, her sister Betsie and her father Casper remained imprisoned.</a:t>
            </a:r>
          </a:p>
          <a:p>
            <a:r>
              <a:rPr lang="en-GB" sz="1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Sophie:</a:t>
            </a:r>
            <a:r>
              <a:rPr lang="en-GB" sz="1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10 days after being imprisoned, Casper ten Boom became sick whilst in prison and soon died in a hospital corridor.</a:t>
            </a:r>
          </a:p>
          <a:p>
            <a:r>
              <a:rPr lang="en-GB" sz="1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Corinne: </a:t>
            </a:r>
            <a:r>
              <a:rPr lang="en-GB" sz="1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However, the 2 sisters remained together until Betsie’s tragic death in December.</a:t>
            </a:r>
            <a:endParaRPr lang="en-GB" sz="1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3BEA5-6E33-4FED-AD9D-5F0F67DC7BD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4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927" y="4936146"/>
            <a:ext cx="5439410" cy="3909864"/>
          </a:xfrm>
        </p:spPr>
        <p:txBody>
          <a:bodyPr/>
          <a:lstStyle/>
          <a:p>
            <a:r>
              <a:rPr lang="en-GB" sz="1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Lucy:</a:t>
            </a:r>
            <a:r>
              <a:rPr lang="en-GB" sz="1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After the Holocaust</a:t>
            </a:r>
          </a:p>
          <a:p>
            <a:r>
              <a:rPr lang="en-GB" sz="1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Sophie:</a:t>
            </a:r>
            <a:r>
              <a:rPr lang="en-GB" sz="1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After the War, Corrie spoke about her views on how people could overcome their psychological scars left by the Nazi’s. Her and her family saved around 800 Jews.</a:t>
            </a:r>
          </a:p>
          <a:p>
            <a:r>
              <a:rPr lang="en-GB" sz="1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Corinne:</a:t>
            </a:r>
            <a:r>
              <a:rPr lang="en-GB" sz="1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Corrie later travelled the world as and evangelist (preacher), a motivational speaker and a social critic.</a:t>
            </a:r>
          </a:p>
          <a:p>
            <a:r>
              <a:rPr lang="en-GB" sz="1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Lucy:</a:t>
            </a:r>
            <a:r>
              <a:rPr lang="en-GB" sz="1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This referred to her experiences during the Holocaust as she offered peace to her fellow prisoners.</a:t>
            </a:r>
          </a:p>
          <a:p>
            <a:r>
              <a:rPr lang="en-GB" sz="1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Sophie:</a:t>
            </a:r>
            <a:r>
              <a:rPr lang="en-GB" sz="1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She then set up a Rehabilitation Centre for concentration camp survivors as well as people who cooperated with the Germans.</a:t>
            </a:r>
            <a:endParaRPr lang="en-GB" sz="1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3BEA5-6E33-4FED-AD9D-5F0F67DC7BD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547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Corinne:</a:t>
            </a:r>
            <a:r>
              <a:rPr lang="en-GB" sz="1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How did religion influence her life?</a:t>
            </a:r>
          </a:p>
          <a:p>
            <a:r>
              <a:rPr lang="en-GB" sz="1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Lucy:</a:t>
            </a:r>
            <a:r>
              <a:rPr lang="en-GB" sz="1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Religion influenced Corrie’s life when she was setting up a teenage girls youth club which helped them to grow up religiously.</a:t>
            </a:r>
          </a:p>
          <a:p>
            <a:r>
              <a:rPr lang="en-GB" sz="1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Sophie:</a:t>
            </a:r>
            <a:r>
              <a:rPr lang="en-GB" sz="1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Corrie also helped people that were part of the Jewish community during the Holocaust because God had told her too.</a:t>
            </a:r>
          </a:p>
          <a:p>
            <a:r>
              <a:rPr lang="en-GB" sz="1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Corinne:</a:t>
            </a:r>
            <a:r>
              <a:rPr lang="en-GB" sz="1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Her faith inspired her to serve society, offering shelter, food and money to those in need.</a:t>
            </a:r>
            <a:endParaRPr lang="en-GB" sz="1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3BEA5-6E33-4FED-AD9D-5F0F67DC7BD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565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Lucy: </a:t>
            </a:r>
            <a:r>
              <a:rPr lang="en-GB" sz="1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Quotes</a:t>
            </a:r>
          </a:p>
          <a:p>
            <a:r>
              <a:rPr lang="en-GB" sz="1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Sophie:</a:t>
            </a:r>
            <a:r>
              <a:rPr lang="en-GB" sz="1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In the words of Corrie ten Boom, Never be afraid to trust an unknown future to a known God.</a:t>
            </a:r>
          </a:p>
          <a:p>
            <a:r>
              <a:rPr lang="en-GB" sz="1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Corinne:</a:t>
            </a:r>
            <a:r>
              <a:rPr lang="en-GB" sz="1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If God has called you, do not spend time looking over your shoulder to see who is following you.</a:t>
            </a:r>
          </a:p>
          <a:p>
            <a:r>
              <a:rPr lang="en-GB" sz="1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Lucy:</a:t>
            </a:r>
            <a:r>
              <a:rPr lang="en-GB" sz="1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There is no pit so deep that God's love is not deeper still.</a:t>
            </a:r>
            <a:endParaRPr lang="en-GB" sz="1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3BEA5-6E33-4FED-AD9D-5F0F67DC7BD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921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Sophie: </a:t>
            </a:r>
            <a:r>
              <a:rPr lang="en-GB" sz="1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Thank you for listening!</a:t>
            </a:r>
            <a:endParaRPr lang="en-GB" sz="1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3BEA5-6E33-4FED-AD9D-5F0F67DC7BD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342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099710C2-39D5-48F7-9D21-EEFF48BF50E2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C624786-5430-4D62-907D-0DCA3D068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082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10C2-39D5-48F7-9D21-EEFF48BF50E2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4786-5430-4D62-907D-0DCA3D068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69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10C2-39D5-48F7-9D21-EEFF48BF50E2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4786-5430-4D62-907D-0DCA3D068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074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10C2-39D5-48F7-9D21-EEFF48BF50E2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4786-5430-4D62-907D-0DCA3D068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83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99710C2-39D5-48F7-9D21-EEFF48BF50E2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DC624786-5430-4D62-907D-0DCA3D068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712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10C2-39D5-48F7-9D21-EEFF48BF50E2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4786-5430-4D62-907D-0DCA3D068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820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10C2-39D5-48F7-9D21-EEFF48BF50E2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4786-5430-4D62-907D-0DCA3D068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436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10C2-39D5-48F7-9D21-EEFF48BF50E2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4786-5430-4D62-907D-0DCA3D068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854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10C2-39D5-48F7-9D21-EEFF48BF50E2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4786-5430-4D62-907D-0DCA3D068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777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10C2-39D5-48F7-9D21-EEFF48BF50E2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624786-5430-4D62-907D-0DCA3D068900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1487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99710C2-39D5-48F7-9D21-EEFF48BF50E2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624786-5430-4D62-907D-0DCA3D06890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50422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99710C2-39D5-48F7-9D21-EEFF48BF50E2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C624786-5430-4D62-907D-0DCA3D068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18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8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Corrie ten Boom</a:t>
            </a:r>
            <a:endParaRPr lang="en-GB" sz="8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1708" y="4133422"/>
            <a:ext cx="9070848" cy="457201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By Sophie, Corinne and Lucy</a:t>
            </a:r>
            <a:endParaRPr lang="en-GB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04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</a:t>
            </a:r>
            <a:r>
              <a:rPr lang="en-GB" sz="7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ntroduction</a:t>
            </a:r>
            <a:endParaRPr lang="en-GB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Corrie ten Boom was born on the 15</a:t>
            </a:r>
            <a:r>
              <a:rPr lang="en-GB" sz="2800" baseline="30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</a:t>
            </a:r>
            <a:r>
              <a:rPr lang="en-GB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of April 1892 in Amsterdam, the Netherlands.</a:t>
            </a:r>
          </a:p>
          <a:p>
            <a:r>
              <a:rPr lang="en-GB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She was named after her mother Cornelia and was given the name Cornelia Arnolda Johanna </a:t>
            </a:r>
            <a:r>
              <a:rPr lang="en-GB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</a:t>
            </a:r>
            <a:r>
              <a:rPr lang="en-GB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en Boom.</a:t>
            </a:r>
          </a:p>
          <a:p>
            <a:r>
              <a:rPr lang="en-GB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Corrie lived with her parents – Casper and Cornelia as well as her 3 older siblings  - Betsie, Willem and </a:t>
            </a:r>
            <a:r>
              <a:rPr lang="en-GB" sz="28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Arnolda</a:t>
            </a:r>
            <a:r>
              <a:rPr lang="en-GB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endParaRPr lang="en-GB" sz="28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066800" y="1711234"/>
            <a:ext cx="5098869" cy="26126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976" y="4069080"/>
            <a:ext cx="2987041" cy="2331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" b="4055"/>
          <a:stretch/>
        </p:blipFill>
        <p:spPr>
          <a:xfrm>
            <a:off x="6973388" y="4127863"/>
            <a:ext cx="3901440" cy="227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9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7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What did she do?</a:t>
            </a:r>
            <a:endParaRPr lang="en-GB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 1922, Corrie trained herself to become a watchmaker, inspired by her parents former career.</a:t>
            </a:r>
          </a:p>
          <a:p>
            <a:r>
              <a:rPr lang="en-GB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She was the 1</a:t>
            </a:r>
            <a:r>
              <a:rPr lang="en-GB" sz="2800" baseline="30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</a:t>
            </a:r>
            <a:r>
              <a:rPr lang="en-GB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woman to be licensed as a watchmaker in the Netherlands.</a:t>
            </a:r>
          </a:p>
          <a:p>
            <a:r>
              <a:rPr lang="en-GB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Later in her life, after the 2</a:t>
            </a:r>
            <a:r>
              <a:rPr lang="en-GB" sz="2800" baseline="30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nd</a:t>
            </a:r>
            <a:r>
              <a:rPr lang="en-GB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World War, Corrie decided to become a writer and called her only published book The Hiding Place.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66800" y="1685108"/>
            <a:ext cx="5634446" cy="13063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165" y="3788226"/>
            <a:ext cx="2897555" cy="2527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942" y="3788226"/>
            <a:ext cx="2897555" cy="25276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205" y="4069080"/>
            <a:ext cx="2897555" cy="224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9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7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During the Holocaust</a:t>
            </a:r>
            <a:endParaRPr lang="en-GB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During the Holocaust, Corrie and her family took the decision to hide endangered Jews in their family home in Haarlem, the Netherlands in order to protect them from the Nazi’s.</a:t>
            </a:r>
          </a:p>
          <a:p>
            <a:r>
              <a:rPr lang="en-GB" sz="2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This led to their imprisonment in a concentration camp, where Corrie suffered the loss of family members who died from severe maltreatment whilst in German Custody.</a:t>
            </a:r>
          </a:p>
          <a:p>
            <a:r>
              <a:rPr lang="en-GB" sz="2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whole family was sent to a prison camp but only 2 were released. Corrie, her sister Betsie and her father Casper remained imprisoned.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066800" y="1737360"/>
            <a:ext cx="7306491" cy="13063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86" y="4359392"/>
            <a:ext cx="2552700" cy="2041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95"/>
          <a:stretch/>
        </p:blipFill>
        <p:spPr>
          <a:xfrm>
            <a:off x="8068219" y="4359392"/>
            <a:ext cx="2669450" cy="204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7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After the Holocaust</a:t>
            </a:r>
            <a:endParaRPr lang="en-GB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After the War, Corrie spoke her views on how people could overcome their psychological scars left by the Nazi’s.</a:t>
            </a:r>
          </a:p>
          <a:p>
            <a:r>
              <a:rPr lang="en-GB" sz="2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Corrie later travelled the world as an evangelist (preacher), a motivational speaker and a social critic referring to her experiences during the Holocaust as she offered peace to her fellow prisoners.</a:t>
            </a:r>
          </a:p>
          <a:p>
            <a:r>
              <a:rPr lang="en-GB" sz="2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She set up a Rehabilitation Centre for concentration camp survivors as well as people who cooperated with the Germans.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066800" y="1737360"/>
            <a:ext cx="6326777" cy="13063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216" y="4376057"/>
            <a:ext cx="2899955" cy="20247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376" y="4376057"/>
            <a:ext cx="2899955" cy="202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7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How did religion influence her life?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Religion influenced Corrie’s life when she was setting up a teenage girls youth club which helped and allowed them to grow up religiously.</a:t>
            </a:r>
          </a:p>
          <a:p>
            <a:r>
              <a:rPr lang="en-GB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Corrie also helped the Jewish people in the Holocaust because God told her too.</a:t>
            </a:r>
          </a:p>
          <a:p>
            <a:r>
              <a:rPr lang="en-GB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Her faith inspired her to serve society, offering shelter, food and money to those in need.</a:t>
            </a:r>
            <a:endParaRPr lang="en-GB" sz="2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670" y="4185474"/>
            <a:ext cx="2985852" cy="211082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066800" y="1737360"/>
            <a:ext cx="9866811" cy="13063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13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7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Quotes</a:t>
            </a:r>
            <a:endParaRPr lang="en-GB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9"/>
          <a:stretch/>
        </p:blipFill>
        <p:spPr>
          <a:xfrm>
            <a:off x="1066800" y="2261392"/>
            <a:ext cx="2638697" cy="3029065"/>
          </a:xfrm>
        </p:spPr>
      </p:pic>
      <p:cxnSp>
        <p:nvCxnSpPr>
          <p:cNvPr id="4" name="Straight Connector 3"/>
          <p:cNvCxnSpPr/>
          <p:nvPr/>
        </p:nvCxnSpPr>
        <p:spPr>
          <a:xfrm flipV="1">
            <a:off x="1066800" y="1724297"/>
            <a:ext cx="3008811" cy="13063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1"/>
          <a:stretch/>
        </p:blipFill>
        <p:spPr>
          <a:xfrm>
            <a:off x="8486503" y="2261391"/>
            <a:ext cx="2638697" cy="30290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651" y="2261392"/>
            <a:ext cx="2638697" cy="302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0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339457"/>
            <a:ext cx="9068586" cy="2590800"/>
          </a:xfrm>
        </p:spPr>
        <p:txBody>
          <a:bodyPr>
            <a:normAutofit/>
          </a:bodyPr>
          <a:lstStyle/>
          <a:p>
            <a:r>
              <a:rPr lang="en-GB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Thank you for listening!</a:t>
            </a:r>
            <a:endParaRPr lang="en-GB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0498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123</TotalTime>
  <Words>1056</Words>
  <Application>Microsoft Office PowerPoint</Application>
  <PresentationFormat>Widescreen</PresentationFormat>
  <Paragraphs>68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Arabic Typesetting</vt:lpstr>
      <vt:lpstr>Calibri</vt:lpstr>
      <vt:lpstr>Century Gothic</vt:lpstr>
      <vt:lpstr>Garamond</vt:lpstr>
      <vt:lpstr>Savon</vt:lpstr>
      <vt:lpstr>Corrie ten Boom</vt:lpstr>
      <vt:lpstr>Introduction</vt:lpstr>
      <vt:lpstr>What did she do?</vt:lpstr>
      <vt:lpstr>During the Holocaust</vt:lpstr>
      <vt:lpstr>After the Holocaust</vt:lpstr>
      <vt:lpstr>How did religion influence her life?</vt:lpstr>
      <vt:lpstr>Quotes</vt:lpstr>
      <vt:lpstr>Thank you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Corrie ten Boom</dc:title>
  <dc:creator>Sophie Brearley</dc:creator>
  <cp:lastModifiedBy>Sophie Brearley</cp:lastModifiedBy>
  <cp:revision>16</cp:revision>
  <dcterms:created xsi:type="dcterms:W3CDTF">2020-03-02T11:33:03Z</dcterms:created>
  <dcterms:modified xsi:type="dcterms:W3CDTF">2020-03-10T13:08:18Z</dcterms:modified>
</cp:coreProperties>
</file>