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311" r:id="rId8"/>
    <p:sldId id="260" r:id="rId9"/>
    <p:sldId id="261" r:id="rId10"/>
    <p:sldId id="262" r:id="rId11"/>
    <p:sldId id="263" r:id="rId12"/>
    <p:sldId id="264" r:id="rId13"/>
    <p:sldId id="312" r:id="rId14"/>
    <p:sldId id="313" r:id="rId15"/>
    <p:sldId id="314" r:id="rId16"/>
    <p:sldId id="316" r:id="rId17"/>
    <p:sldId id="317" r:id="rId18"/>
    <p:sldId id="318" r:id="rId19"/>
    <p:sldId id="31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9D8B7A-593A-4A37-BD70-98942593731E}" v="3" dt="2023-05-15T10:55:06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69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cm"/>
          <inkml:channel name="T" type="integer" max="2.14748E9" units="dev"/>
        </inkml:traceFormat>
        <inkml:channelProperties>
          <inkml:channelProperty channel="X" name="resolution" value="228.81984" units="1/cm"/>
          <inkml:channelProperty channel="Y" name="resolution" value="406.0347" units="1/cm"/>
          <inkml:channelProperty channel="F" name="resolution" value="292.28571" units="1/cm"/>
          <inkml:channelProperty channel="T" name="resolution" value="1" units="1/dev"/>
        </inkml:channelProperties>
      </inkml:inkSource>
      <inkml:timestamp xml:id="ts0" timeString="2023-05-15T10:27:19.6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3437 9546 1023 0,'0'0'0'0,"17"0"0"0,-1 0 0 0,12 0 0 0,-4 0 0 0,4 0 0 15,-2 0 0-15,3 0 0 0,-1 0 0 0,1 0 0 16,-2 0 0-16,3 0 0 0,0-3 0 0,-1 0 0 0,-2 0 0 16,-27 3 0-16,0 0 0 0,27-3 0 0,-1-3 0 0,3 0 0 15,-2-3 0-15</inkml:trace>
  <inkml:trace contextRef="#ctx0" brushRef="#br0" timeOffset="948.83">4385 9288 1023 0,'0'0'0'0,"29"-19"0"0,-26 17 0 0,8-1 0 15,-6-3 0-15,7 2 0 0,-3 1 0 16,6 1 0-16,0-4 0 0,0 0 0 0,0 0 0 0,2 3 0 15,-2-3 0-15,2 3 0 0,2 0 0 0,-1 0 0 16,-1 0 0-16,0 0 0 0,2 0 0 0,-1 3 0 0,-1 0 0 16,1 3 0-16,-3-3 0 0,0 3 0 0,-4 0 0 15,2 3 0-15,-2 0 0 0,-5 0 0 0,-1 0 0 0,-2 3 0 16,0-1 0-16,-6 5 0 0,0-5 0 0,-2 7 0 0,-1-2 0 16,-3 1 0-16,-3 1 0 0,1 3 0 0,-2-4 0 15,1 4 0-15,-2 0 0 0,-1 3 0 0,1-3 0 0,-1-1 0 16,-1 1 0-16,4 3 0 0,1-3 0 0,2 0 0 15,-3-3 0-15,4 0 0 0,-1-1 0 0,2-2 0 0,1 0 0 16,3 0 0-16,0-3 0 0,3-9 0 0,0 0 0 0,3 12 0 16,0-3 0-16,7 0 0 0,-4 0 0 0,8 0 0 15,-2-1 0-15,-12-8 0 0,0 0 0 0,17 10 0 0,-2-4 0 16,-15-6 0-16,0 0 0 0,21 8 0 0,0-2 0 16,-21-6 0-16,0 0 0 0,27 6 0 0,-3-3 0 0,-24-3 0 15,0 0 0-15,0 0 0 0,0 0 0 0,0 0 0 16,0 0 0-16,27 6 0 0,-2-3 0 0,3 0 0 0,-5 0 0 15</inkml:trace>
  <inkml:trace contextRef="#ctx0" brushRef="#br0" timeOffset="1792.41">5842 9543 1023 0,'0'0'0'0,"0"35"0"0,0-29 0 0,0 3 0 16,0 0 0-16,3 3 0 0,-3-3 0 0,3 3 0 0,-3 0 0 15,3 3 0-15,-1-3 0 0,1 3 0 0,-3-4 0 0,3 7 0 16,-3-3 0-16,3 3 0 0,0-4 0 0,1 4 0 16,-2 0 0-16,1 3 0 0,0-3 0 0,0 3 0 15,0-4 0-15,-3-17 0 0,0 0 0 0,2 25 0 0,-2-5 0 16,0-20 0-16,0 0 0 0,3 27 0 0,0-3 0 0,-3-24 0 15,0 0 0-15,3 29 0 0,-3-2 0 0,0-27 0 16,0 0 0-16,0 30 0 0,0-1 0 0,0-29 0 0,0 0 0 16,0 30 0-16,-3-3 0 0,3-27 0 0,0 0 0 0,0 0 0 15,0 0 0-15,0 0 0 0,0 0 0 0,-3 24 0 16,0 0 0-16,3-24 0 0,0 0 0 0,0 0 0 0,0 0 0 16,0 0 0-16,0 0 0 0,-2 17 0 0,-4-2 0 15,6-15 0-15,0 0 0 0,0 9 0 0,-3-3 0 0,3-9 0 16,-3 0 0-16,3-6 0 0,0 0 0 0,3-3 0 0,-3 1 0 15,3-4 0-15,-3-3 0 0,6 3 0 0,-4-3 0 16,4-3 0-16,-3 0 0 0,4 4 0 0,-1-4 0 0,0 0 0 16,-3-3 0-16,2 3 0 0,1-3 0 0,1 4 0 15,-4-4 0-15,2 3 0 0,1 0 0 0,0 3 0 0,0-3 0 16,3 2 0-16,-4-2 0 0,5 3 0 0,-5 0 0 16,5 0 0-16,-2 0 0 0,1 3 0 0,-2-2 0 0,-2 4 0 15,1-1 0-15,0 2 0 0,-1-3 0 0,3 3 0 0,-2 0 0 16,-1 3 0-16,1-3 0 0,2 6 0 0,-1-3 0 15,1 3 0-15,-2-2 0 0,3 2 0 0,0 0 0 0,1 3 0 16,-2 0 0-16,2 3 0 0,-2-3 0 0,1 3 0 16,-1-3 0-16,4 6 0 0,-3-3 0 0,-9 0 0 0,0 0 0 15,16 6 0-15,-5-3 0 0,3 3 0 0,2 0 0 0,-2 2 0 16,2 1 0-16,-16-9 0 0,0 0 0 0,17 12 0 16,-2-3 0-16,-15-9 0 0,0 0 0 0,0 0 0 0,0 0 0 15,14 15 0-15,1 0 0 0,-15-15 0 0,0 0 0 0,13 18 0 16,-4-3 0-16,-3 3 0 0,-1-4 0 0,-5 4 0 15,-2 0 0-15,2-18 0 0,0 0 0 0,-6 14 0 0,-1 2 0 16,-5-1 0-16,1-4 0 0,-2 2 0 0,-1-2 0 16,-1 1 0-16,-2-3 0 0,1 0 0 0,2 0 0 0,-1-4 0 15,-2 2 0-15,0-1 0 0,3-1 0 0,-1-2 0 16,-2 0 0-16,2 1 0 0,0-4 0 0,3 0 0 0,0 0 0 16,4-4 0-16,-2 1 0 0,8 0 0 0,-4 0 0 0,3 1 0 15,-3-4 0-15</inkml:trace>
  <inkml:trace contextRef="#ctx0" brushRef="#br0" timeOffset="2229.81">6843 9537 1023 0,'0'0'0'0,"-24"6"0"16,13-3 0-16,-8 3 0 0,-1-3 0 0,2 6 0 0,1-4 0 16,2 7 0-16,-3-3 0 0,3 6 0 0,-2-3 0 0,5 3 0 15,-3-3 0-15,2 3 0 0,2-3 0 0,3 3 0 16,-2-1 0-16,5 1 0 0,-1-3 0 0,3 3 0 0,0-3 0 15,3-1 0-15,0 2 0 0,6-2 0 0,-3-1 0 16,5-2 0-16,2 2 0 0,1-2 0 0,0 0 0 0,5-1 0 16,-4-1 0-16,6-3 0 0,-4-1 0 0,4 1 0 15,-3-3 0-15,3 0 0 0,-4-3 0 0,1 1 0 0,-1-1 0 16,3-3 0-16,-6-1 0 0,1 2 0 0,-3-4 0 0,-1 0 0 16,2 0 0-16,-5 1 0 0,1-4 0 0,-2 0 0 15,-1-3 0-15,-1 0 0 0,1 0 0 0,-3 0 0 0,-3 0 0 16,1 1 0-16,-1-1 0 0,-4 3 0 0,1-3 0 15,0 3 0-15,-3-3 0 0,1 3 0 0,-1 0 0 0,0 3 0 16,-2 0 0-16,2 4 0 0,-1-4 0 0,4 6 0 0,-3-3 0 16,4 0 0-16,-2 0 0 0</inkml:trace>
  <inkml:trace contextRef="#ctx0" brushRef="#br0" timeOffset="2495.37">7252 9629 1023 0,'0'39'0'0,"0"-33"0"0,0 3 0 0,0 0 0 0,0 5 0 15,0-2 0-15,0 3 0 0,0-4 0 0,0 5 0 16,0-1 0-16,0-1 0 0,0-2 0 0,0 4 0 0,0-5 0 15,0 4 0-15,0-4 0 0,-2 2 0 0,-1-5 0 0,0 2 0 16,0-2 0-16,0-2 0 0,-3 1 0 16,3-2 0-16,0-2 0 0,3-3 0 0,-3 0 0 0,3-3 0 0,-4-2 0 15</inkml:trace>
  <inkml:trace contextRef="#ctx0" brushRef="#br0" timeOffset="2667.21">7312 9444 1023 0,'0'0'0'0,"15"21"0"0,-12-18 0 0,3 0 0 0,-3-3 0 0,-1 3 0 15,-2-3 0-15</inkml:trace>
  <inkml:trace contextRef="#ctx0" brushRef="#br0" timeOffset="3366.13">7511 9686 1023 0,'0'0'0'0,"0"26"0"0,0-20 0 0,0 3 0 0,0-3 0 0,0 3 0 16,0 0 0-16,0 0 0 0,0 0 0 0,0 3 0 15,0-4 0-15,0 2 0 0,0-5 0 0,2 5 0 0,-2-2 0 16,3 1 0-16,-3-3 0 0,3 0 0 0,0 0 0 15,0-4 0-15,-3 1 0 0,3-3 0 0,-3 0 0 0,3 0 0 16,1-3 0-16,2 1 0 0,-3-4 0 0,2 0 0 16,-2 0 0-16,3-6 0 0,-2 0 0 0,1 1 0 0,1-4 0 15,0 3 0-15,-1-3 0 0,1 0 0 0,1 0 0 0,2 0 0 0,0 0 0 0,0 4 0 0,0-4 0 16,-1 3 0-16,1 0 0 0,0 3 0 0,-3 0 0 0,-1 3 0 16,1-3 0-16,1 6 0 0,-1-3 0 0,0 6 0 15,-3-3 0-15,2 6 0 0,1 0 0 0,1 3 0 0,-4 0 0 16,2 3 0-16,1-3 0 0,2 6 0 0,-2-3 0 0,5 3 0 15,-3-3 0-15,3 6 0 0,2-4 0 0,1 1 0 16,1 0 0-16,-15-12 0 0,0 0 0 0,18 12 0 0,0 0 0 16,5 0 0-16,-3 0 0 0,5-1 0 15,-1-1 0-15,-24-10 0 0,0 0 0 0,23 8 0 0,1 1 0 0,2-2 0 16,-2-2 0-16,-24-5 0 0,0 0 0 0,27 3 0 16,-3-3 0-16,0 0 0 0,-1-3 0 0,1 0 0 0,0-2 0 15,0-2 0-15,-4-1 0 0,4-2 0 0,-3-1 0 0,-4-5 0 16,1 2 0-16,-1-4 0 0,2 0 0 0,-4 0 0 15,0-2 0-15,-1-1 0 0,-2-3 0 0,-12 24 0 0,0 0 0 16,11-21 0-16,0-3 0 0,-11 24 0 0,0 0 0 0,8-23 0 16,-2-4 0-16,-6 27 0 0,0 0 0 0,3-24 0 15,0 0 0-15,-3 24 0 0,0 0 0 0,0-23 0 0,0-1 0 16,0 24 0-16,0 0 0 0,-3-21 0 0,0-3 0 16,3 24 0-16,0 0 0 0,0 0 0 0,0 0 0 0,0 0 0 15,0 0 0-15,-3-18 0 0,-3-2 0 0,6 20 0 0,0 0 0 16,-2-13 0-16,-5-1 0 0,7 14 0 0,0 0 0 15,-4-7 0-15,1 2 0 0,3 5 0 0,-3 0 0 0,3 9 0 16,0 0 0-16,3 3 0 0,-3-1 0 0,3 7 0 16,-3-2 0-16,4 1 0 0,0 1 0 0,1 2 0 0,-2 1 0 15,3 3 0-15,-3 0 0 0,0 0 0 0,-1 0 0 0,1 2 0 16,0 1 0-16,-3-27 0 0,0 0 0 0,4 27 0 16,-1 0 0-16,0 2 0 0,-1-2 0 0,-2-27 0 0,0 0 0 15,0 0 0-15,0 0 0 0,0 0 0 0,0 0 0 0,3 27 0 16,-3 0 0-16,0-27 0 0,0 0 0 0,3 20 0 15,0 1 0-15,-3-21 0 0,0 0 0 0,3 15 0 0,-3-1 0 16,0-14 0-16,0 0 0 0,-3 0 0 0,0 0 0 16</inkml:trace>
  <inkml:trace contextRef="#ctx0" brushRef="#br0" timeOffset="3569.21">8228 9540 1023 0,'0'0'0'0,"3"0"0"0,-3 0 0 0,3 0 0 16,-3 0 0-16,3 0 0 0,0 0 0 0,0 0 0 0,-3 0 0 15,12 0 0-15,-4 0 0 0,11-3 0 0,-2 0 0 16,12 0 0-16,-1 0 0 0,1 0 0 0,-3-3 0 0,2 0 0 16,-2-3 0-16,-26 9 0 0,0 0 0 0,31-9 0 15,-5 0 0-15,-26 9 0 0,0 0 0 0,29-12 0 0,2 1 0 16,-2-5 0-16,0 2 0 0</inkml:trace>
  <inkml:trace contextRef="#ctx0" brushRef="#br0" timeOffset="3834.78">8810 9340 1023 0,'0'0'0'0,"-3"27"0"0,0-20 0 16,3 1 0-16,-3 2 0 0,3 1 0 0,-3-2 0 15,3 6 0-15,0-3 0 0,6 5 0 0,-3-2 0 0,5 3 0 16,-2-3 0-16,9 3 0 0,-4 0 0 0,4 0 0 15,1-1 0-15,2 1 0 0,-1 0 0 0,0 0 0 0,2-3 0 16,-19-15 0-16,0 0 0 0,0 0 0 0,0 0 0 0,17 18 0 16,1 0 0-16,-18-18 0 0,0 0 0 0,12 17 0 15,-1-2 0-15,-11-15 0 0,0 0 0 0,8 15 0 16,-3 0 0-16,-5-15 0 0,0 0 0 0,-2 12 0 0,-1-1 0 16,-5-1 0-16,0-4 0 0,-1-1 0 0,-2-2 0 0,-2-3 0 15,2 0 0-15,-1-3 0 0,-1 0 0 0,5 1 0 16,-1-4 0-16,3 0 0 0,-3-1 0 0,7 2 0 0,-4-4 0 15</inkml:trace>
  <inkml:trace contextRef="#ctx0" brushRef="#br0" timeOffset="4244.95">9776 9456 1023 0,'0'0'0'0,"0"25"0"0,0-20 0 16,0 7 0-16,0-3 0 0,0 6 0 0,0-3 0 15,0 6 0-15,0-4 0 0,0 4 0 0,0-3 0 0,3 3 0 16,-3 0 0-16,3 0 0 0,-3 0 0 0,3 3 0 16,0-4 0-16,0 4 0 0,-3-3 0 0,0-18 0 0,0 0 0 15,3 21 0-15,-3-1 0 0,0-20 0 0,0 0 0 0,0 0 0 16,0 0 0-16,0 21 0 0,0 0 0 0,0-21 0 15,0 0 0-15,-3 18 0 0,0 0 0 0,3-18 0 0,0 0 0 16,-6 15 0-16,0-4 0 0,0-5 0 0,0 1 0 16,-2-7 0-16,-3 0 0 0,3-3 0 0,-1-4 0 0</inkml:trace>
  <inkml:trace contextRef="#ctx0" brushRef="#br0" timeOffset="4416.3">9605 9700 1023 0,'32'15'0'0,"-27"-15"0"0,7 3 0 16,-3-3 0-16,5 3 0 0,0-3 0 0,3 0 0 16,1 0 0-16,1 0 0 0,3 0 0 0,2 0 0 0,-3-3 0 15,5 0 0-15,-2 0 0 0,-24 3 0 0,0 0 0 16,26-3 0-16,2 0 0 0,1-3 0 0,1 0 0 0,-30 6 0 16,0 0 0-16,29-5 0 0,1-4 0 0</inkml:trace>
  <inkml:trace contextRef="#ctx0" brushRef="#br0" timeOffset="4978.68">10583 9264 1023 0,'23'-15'0'0,"-17"12"0"0,3-3 0 0,-1-1 0 0,6 2 0 16,-3-4 0-16,3 0 0 0,-2 0 0 0,5 0 0 0,-1 0 0 16,5 1 0-16,-4-2 0 0,4 5 0 0,-3-4 0 0,6 2 0 15,-4 2 0-15,0 2 0 0,2 0 0 0,-1 0 0 16,-1 0 0-16,-20 3 0 0,0 0 0 0,21 3 0 16,0-3 0-16,-21 0 0 0,0 0 0 0,17 9 0 0,1-4 0 15,-4 11 0-15,3-4 0 0,-9 5 0 0,-2 1 0 0,-3 3 0 16,-3 0 0-16,0 2 0 0,-3-2 0 0,-3 5 0 0,0 2 0 0,-2 1 0 0,-5-2 0 0,1 3 0 0,1 0 0 15,-1-1 0-15,0 1 0 0,0 0 0 0,0-4 0 0,3 4 0 16,-3-3 0-16,3 0 0 0,1-3 0 0,8-24 0 16,0 0 0-16,-6 26 0 0,0-2 0 0,3 0 0 0,0-3 0 15,6-1 0-15,0 1 0 0,-3-21 0 0,0 0 0 0,9 21 0 16,0-3 0-16,9-1 0 0,-1-2 0 0,-17-15 0 16,0 0 0-16,24 15 0 0,0 0 0 0,-24-15 0 15,0 0 0-15,33 15 0 0,-4-3 0 0,-29-12 0 0,0 0 0 16,35 11 0-16,1 2 0 0,6-5 0 0,-1 2 0 15,-41-10 0-15,0 0 0 0,42 5 0 0,-4-2 0 0,-38-3 0 16,0 0 0-16,37 0 0 0,-3 0 0 0</inkml:trace>
  <inkml:trace contextRef="#ctx0" brushRef="#br0" timeOffset="6493.95">12397 9893 1023 0,'0'0'0'0,"27"-3"0"0,-25 0 0 0,2 3 0 0,-1-2 0 0,0 2 0 0,-3-3 0 16,3 3 0-16,-3-4 0 0,0 1 0 0,0 0 0 15,3 0 0-15,-3 1 0 0,0-1 0 0,0 0 0 0,2 0 0 0,-2-1 0 16,0 1 0-16,-2-2 0 0,2-1 0 0,-3-1 0 15,0 2 0-15,-3-4 0 0,0 4 0 0,-4-5 0 0,4 5 0 16,-2-5 0-16,-1 4 0 0,0 1 0 0,1 2 0 16,-5-3 0-16,2 2 0 0,-1-1 0 0,-1 5 0 0,-1-3 0 15,2 3 0-15,-2 0 0 0,1 5 0 0,-2-2 0 0,4 7 0 16,-1-4 0-16,0 6 0 0,0-1 0 0,3 4 0 16,0-1 0-16,1 4 0 0,-2-2 0 0,4 4 0 0,1-1 0 15,2 1 0-15,-3-2 0 0,3 2 0 0,-3-2 0 16,6 3 0-16,-3-3 0 0,6 0 0 0,-3 0 0 0,3 0 0 15,0-4 0-15,3 1 0 0,-3-3 0 0,3 3 0 0,-4-3 0 16,7 0 0-16,-2-3 0 0,1-3 0 0,-1 0 0 16,1-3 0-16,-1 0 0 0,1-3 0 0,1 0 0 0,-1 0 0 15,2-3 0-15,-2-3 0 0,1-3 0 0,4 0 0 16,-4-3 0-16,-1 0 0 0,1-3 0 0,3 0 0 0,-4-3 0 16,5-2 0-16,-4-1 0 0,2 0 0 0,-1-3 0 0,1-2 0 15,-2-1 0-15,3 0 0 0,-1 0 0 0,2 1 0 16,-1-5 0-16,-1 5 0 0,2-3 0 0,-2 2 0 0,0-3 0 15,0 3 0-15,-3-2 0 0,-2 2 0 0,-1-3 0 0,-5 30 0 16,0 0 0-16,6-27 0 0,1 1 0 0,-7 26 0 16,0 0 0-16,0 0 0 0,0 0 0 0,5-27 0 0,-2-3 0 15,-3 30 0-15,0 0 0 0,0 0 0 0,0 0 0 16,0 0 0-16,0 0 0 0,3-27 0 0,0 0 0 0,-3 27 0 16,0 0 0-16,3-17 0 0,-3-4 0 0,0 12 0 15,-3 0 0-15,3 9 0 0,-3 0 0 0,3 9 0 16,-3-3 0-16,0 9 0 0,1 0 0 0,2 5 0 0,-3-2 0 0,3 6 0 15,-3 0 0-15,6 3 0 0,-3-1 0 0,3 4 0 16,-3 0 0-16,2 0 0 0,1 0 0 0,3-1 0 0,-3 1 0 16,2 0 0-16,2-1 0 0,2 1 0 0,-3-3 0 15,7-1 0-15,-5 1 0 0,3 0 0 0,-2-3 0 0,6-1 0 16,-4 1 0-16,8-3 0 0,-5-3 0 0,-14-18 0 0,0 0 0 16,21 18 0-16,-3-1 0 0,3-2 0 0,0 0 0 15,2-3 0-15,2 0 0 0,-2-3 0 0,-3-3 0 0,5-3 0 16,-5 0 0-16,4-3 0 0,-4 0 0 0,5 0 0 15,-5-3 0-15,3-3 0 0,-1 0 0 0,-5 0 0 0,-2 0 0 16,-15 6 0-16,0 0 0 0,0 0 0 0,0 0 0 0,0 0 0 16,0 0 0-16,24-21 0 0,-3-3 0 15,-3-2 0-15,-4-1 0 0,1-3 0 0,0-3 0 0,-5 4 0 16,-2-1 0-16,-8 30 0 0,0 0 0 0,3-24 0 0,-3 0 0 16,0 3 0-16,-3 1 0 0,-3 6 0 0,-3-2 0 0,-1 8 0 15,-1-4 0-15,-1 9 0 0,-2-3 0 0,1 6 0 16,-1 0 0-16,-2 6 0 0,-1-3 0 0,17-3 0 0,0 0 0 15,-15 12 0-15,-2-4 0 0,17-8 0 0,0 0 0 0,-16 21 0 16,2-3 0-16,14-18 0 0,0 0 0 0,-13 24 0 16,2-1 0-16,11-23 0 0,0 0 0 0,-6 27 0 0,1 0 0 15,5-1 0-15,0-1 0 0,0-25 0 0,0 0 0 0,5 23 0 16,-2 1 0-16,-3-24 0 0,0 0 0 0,12 21 0 16,-3-4 0-16,-9-17 0 0,0 0 0 0,17 15 0 0,2-3 0 15,2-3 0-15,-4 0 0 0,4-6 0 0,-3 0 0 16,2-3 0-16,1 0 0 0,0-3 0 0,-3-3 0 0,0-3 0 15,-1 0 0-15,2 0 0 0,-2-2 0 0,-17 11 0 0,0 0 0 16,15-15 0-16,-1 0 0 0,-14 15 0 0,0 0 0 16,0 0 0-16,0 0 0 0,0 0 0 0,0 0 0 0,15-15 0 15,-2 0 0-15,-13 15 0 0,0 0 0 0,11-12 0 16,-2 0 0-16,0 9 0 0,-3 1 0 0,-1 7 0 0,-1 1 0 16,2 3 0-16,-4 0 0 0,4 6 0 0,0-3 0 0,-1 3 0 15,3-1 0-15,-8-14 0 0,0 0 0 0,9 18 0 16,-4 0 0-16,-5-18 0 0,0 0 0 0,9 21 0 15,0-3 0-15,-9-18 0 0,0 0 0 0,0 0 0 0,0 0 0 0,12 21 0 16,-1-3 0-16,-11-18 0 0,0 0 0 0,0 0 0 16,0 0 0-16,19 14 0 0,-5 1 0 0,-14-15 0 0,0 0 0 15,18 6 0-15,-3 0 0 0,2-6 0 0,-1-3 0 16,-2-3 0-16,1-3 0 0,0-2 0 0,-4-5 0 0,5-1 0 16,-5-1 0-16,2 0 0 0,-5-3 0 0,1 0 0 15,0-2 0-15,-9 23 0 0,0 0 0 0,9-21 0 0,0-3 0 16,-9 24 0-16,0 0 0 0,0 0 0 0,0 0 0 0,0 0 0 15,0 0 0-15,9-18 0 0,-3-3 0 0,-6 21 0 16,0 0 0-16,0 0 0 0,0 0 0 0,0 0 0 0,0 0 0 16,9-11 0-16,-4-5 0 0</inkml:trace>
  <inkml:trace contextRef="#ctx0" brushRef="#br0" timeOffset="7158.45">14010 10131 1023 0,'0'0'0'0,"32"-9"0"15,-20 3 0-15,9-3 0 16,0-3 0-16,-4-2 0 0,2-1 0 0,-2 0 0 0,1-3 0 0,-4 0 0 0,2-3 0 15,-5 3 0-15,2-2 0 0,-5-1 0 0,1 0 0 16,-4 0 0-16,-1 0 0 0,-4 3 0 0,-4-3 0 0,4 21 0 16,0 0 0-16,0 0 0 0,0 0 0 0,-5-16 0 0,-4-2 0 15,-2 5 0-15,-1 2 0 0,-3 5 0 0,-1-1 0 0,-1 7 0 16,-1-2 0-16,4 7 0 0,-5 2 0 0,5 4 0 16,-4 2 0-16,4 5 0 0,-1-4 0 0,3 7 0 0,-1-3 0 15,5 5 0-15,-1 1 0 0,4 3 0 0,-2-4 0 16,7 5 0-16,-3-5 0 0,3 1 0 0,0 0 0 0,6-1 0 15,-2 1 0-15,4 0 0 0,-2-3 0 0,2 0 0 16,2 0 0-16,1-1 0 0,1-2 0 0,4 0 0 0,-2-3 0 16,4-3 0-16,-4 0 0 0,5-4 0 0,-5 2 0 0,4-5 0 15,0 1 0-15,3-2 0 0,-3-1 0 16,22-6 0-16,-18-1 0 0,-5-2 0 0,4-2 0 0,-2-5 0 16,-2 2 0-16,-2-4 0 0,2-3 0 0,1-3 0 15,1-3 0-15,-5 1 0 0,4-4 0 0,-4-3 0 0,5-3 0 16,-5 1 0-16,4-7 0 0,-4-3 0 0,1 1 0 15,-2-1 0-15,-2 4 0 0,1-3 0 0,-3 2 0 0,-1 0 0 16,-1 3 0-16,-1 1 0 0,-6 35 0 0,0 0 0 0,2-33 0 16,-2 0 0-16,0 33 0 0,0 0 0 0,0 0 0 0,0 0 0 15,0 0 0-15,0 0 0 0,0-24 0 0,-2 1 0 16,2 23 0-16,0 0 0 0,-3-18 0 0,0-3 0 0,3 21 0 16,0 0 0-16,-7-6 0 0,2-3 0 0,-1 12 0 15,-2-3 0-15,2 15 0 0,-1-3 0 0,2 9 0 0,-5-1 0 16,7 7 0-16,-2-3 0 0,1 6 0 0,-2 0 0 0,3 2 0 15,0 1 0-15,1 2 0 0,-1-1 0 0,3 0 0 16,0 2 0-16,3 6 0 0,-3-4 0 0,2 1 0 0,1-3 0 16,-3-36 0-16,0 0 0 0,9 35 0 0,-3-2 0 15,4-6 0-15,-2-3 0 0,-8-24 0 0,0 0 0 0,16 21 0 16,-5 0 0-16,7-7 0 0,-1 1 0 0,5-6 0 0,-5 0 0 16,3-9 0-16,2 0 0 0</inkml:trace>
  <inkml:trace contextRef="#ctx0" brushRef="#br0" timeOffset="7877.04">15030 9967 1023 0,'0'0'0'0,"-14"7"0"0,-2-5 0 16,-5 7 0-16,1-2 0 0,2 4 0 0,0-2 0 0,3 6 0 16,-2-3 0-16,5 3 0 0,-2-3 0 0,0 5 0 15,3-2 0-15,2 0 0 0,0 0 0 0,3 0 0 16,1 0 0-16,2 0 0 0,0-1 0 0,6 2 0 0,0-2 0 15,2-2 0-15,-2 0 0 0,6 0 0 0,0-3 0 16,2 0 0-16,-2 0 0 0,7-3 0 0,-5-3 0 0,2 0 0 16,-2-1 0-16,4-2 0 0,-3 0 0 0,0 0 0 0,0-2 0 15,-3-1 0-15,-1-3 0 0,4-1 0 0,-3-1 0 0,-1-1 0 16,3 0 0-16,-3-3 0 0,1 0 0 0,-1 0 0 16,-1-2 0-16,1-1 0 0,-2-3 0 0,3 0 0 0,0 0 0 15,1 0 0-15,-5 0 0 0,4 4 0 0,-3-4 0 0,3 3 0 16,-3-3 0-16,-1 6 0 0,1-3 0 0,0 6 0 15,0 0 0-15,4 3 0 0,-2 1 0 0,4 5 0 0,-3-3 0 16,3 6 0-16,0-3 0 0,2 8 0 0,-1-2 0 16,-2 6 0-16,2 0 0 0,-2 3 0 0,0 0 0 0,2 6 0 15,-1-1 0-15,-1 4 0 0,-1-3 0 0,-2 6 0 16,-2-3 0-16,0 5 0 0,0 1 0 0,-3 3 0 0,-3-4 0 16,3 4 0-16,-3-1 0 0,0 4 0 0,-3-3 0 0,0 2 0 15,0-1 0-15,0-2 0 0,0 1 0 0,0-1 0 16,-3-2 0-16,1 0 0 0,-1-3 0 0,-1 0 0 0,2-1 0 15,5-26 0-15,0 0 0 0,0 0 0 0,0 0 0 16,0 0 0-16,0 0 0 0,-6 21 0 0,-4 0 0 0,10-21 0 16,0 0 0-16,-9 15 0 0,-2-1 0 0,5-7 0 0,-3-1 0 15,3-9 0-15,-3-3 0 0,7-4 0 0,-4-1 0 16,6-4 0-16,-3-3 0 0,3-3 0 0,0-3 0 16,3-2 0-16,-3-1 0 0,6-6 0 0,-4-3 0 0,7 1 0 15,-3-1 0-15,6-5 0 0,-1-4 0 0,4 4 0 0,-2-1 0 16,5 6 0-16,-4-2 0 0,4 8 0 0,1-3 0 15,-19 33 0-15,0 0 0 0,22-26 0 0,-1-4 0 0,3 12 0 16,-4-3 0-16,-20 21 0 0,0 0 0 0,21-12 0 0,0-3 0 16,4 9 0-16,-5 0 0 0,-20 6 0 0,0 0 0 15,20 0 0-15,-3 0 0 0,-17 0 0 0,0 0 0 0,16 6 0 16,-1 0 0-16,-3 9 0 0,-4-3 0 0,-2 6 0 0,-3 0 0 16,0 0 0-16,-3 0 0 0,0-18 0 0,0 0 0 15,-6 20 0-15,0-2 0 0,6-18 0 0,0 0 0 0,-8 21 0 16,-4-3 0-16,12-18 0 0,0 0 0 0,0 0 0 15,0 0 0-15,-15 18 0 0,-4-3 0 0,19-15 0 0,0 0 0 16,-17 8 0-16,-3 1 0 0,3-5 0 0,-2-4 0 16,4-7 0-16,0 1 0 0,4-6 0 0,-1 1 0 0,3-4 0 15,0-3 0-15,2-3 0 0,2 0 0 0</inkml:trace>
  <inkml:trace contextRef="#ctx0" brushRef="#br0" timeOffset="9345.44">15922 10197 1023 0,'0'0'0'0,"0"14"0"16,0-2 0-16,-2 3 0 0,-1 0 0 0,0-3 0 0,0-1 0 15,0-1 0-15,-3-2 0 0,3 2 0 0,-1-4 0 0,4-4 0 16,-3 1 0-16,3-3 0 0,-3 0 0 0,3-3 0 15,0-2 0-15,3-2 0 0,0-1 0 0,1-4 0 0,-1 0 0 16,-1-3 0-16,2 0 0 0,2 0 0 0,-3 0 0 16,2-2 0-16,1-1 0 0,3 3 0 0,-3-3 0 15,6 3 0-15,-1-3 0 0,2 3 0 0,-2 0 0 0,2 7 0 0,-2-4 0 16,0 6 0-16,2 0 0 0,-1 6 0 0,-3-3 0 16,0 6 0-16,0 0 0 0,-1 3 0 0,1 0 0 0,-3 3 0 15,0-1 0-15,-1 4 0 0,1 0 0 0,2 3 0 16,-5 0 0-16,2 3 0 0,1-3 0 0,-3 3 0 0,0 0 0 15,-1-1 0-15,1-2 0 0,1 3 0 0,-1-3 0 0,0 0 0 16,0-1 0-16,-1 2 0 0,1-1 0 0,0-1 0 16,0-2 0-16,0-3 0 0,-3 0 0 0,3-3 0 0,-1-1 0 15,2 1 0-15,-1-3 0 0,4-3 0 0,-5 0 0 16,4-3 0-16,0-3 0 0,0 1 0 0,0-1 0 0,3-6 0 16,-1-1 0-16,2 2 0 0,-5-1 0 0,4-2 0 15,-3-4 0-15,4 0 0 0,-4 0 0 0,2 0 0 0,-2 0 0 16,-6 18 0-16,0 0 0 0,9-17 0 0,-3-1 0 0,-6 18 0 15,0 0 0-15,0 0 0 0,0 0 0 0,8-15 0 16,1 0 0-16,-9 15 0 0,0 0 0 0,9-9 0 0,1 0 0 16,-10 9 0-16,0 0 0 0,11 0 0 0,-1 0 0 0,1 6 0 15,-3 0 0-15,5 6 0 0,-1 0 0 16,-12-12 0-16,0 0 0 0,11 15 0 0,2 0 0 0,4-1 0 0,-2 1 0 16,3 3 0-16,-3-3 0 0,-15-15 0 15,0 0 0-15,21 14 0 0,-4 2 0 0,-17-16 0 0,0 0 0 0,24 15 0 16,0-4 0-16,-24-11 0 0,0 0 0 0,29 12 0 15,-1-3 0-15,0 0 0 0,-2-3 0 0,5-3 0 0,-5-3 0 16,2-3 0-16,-2 0 0 0,0-4 0 0,-1-1 0 0,-25 8 0 16,0 0 0-16,20-15 0 0,1 1 0 0,-4-4 0 15,-1-3 0-15,-5-6 0 0,1 0 0 0,-3 0 0 0,-3 1 0 16,-1 2 0-16,-2-3 0 0,-3 3 0 0,0 1 0 0,-6 5 0 16,1-3 0-16,-4 6 0 0,1-2 0 0,8 17 0 15,0 0 0-15,-13-10 0 0,1-1 0 0,-3 7 0 0,-2-2 0 16,-1 6 0-16,1 0 0 0,1 10 0 0,-2-5 0 15,18-5 0-15,0 0 0 0,-14 12 0 0,0 0 0 0,1 6 0 16,1-3 0-16,6 6 0 0,0-3 0 0,6 2 0 16,-3 1 0-16,9-3 0 0,-3 0 0 0,6 3 0 0,0-4 0 15,4 1 0-15,-2-3 0 0,6 3 0 0,-2-3 0 0,7 0 0 16,-5-3 0-16,-17-12 0 0,0 0 0 0,24 12 0 16,-4 0 0-16,-20-12 0 0,0 0 0 0,31 8 0 15,-6 1 0-15,5-2 0 0,-3-5 0 0,2-2 0 0,-1 0 0 16,-28 0 0-16,0 0 0 0,26-2 0 0,0-1 0 0,-26 3 0 15,0 0 0-15,0 0 0 0,0 0 0 0,0 0 0 0,0 0 0 16,28-4 0-16,-4-2 0 0,-24 6 0 0,0 0 0 16,19-5 0-16,0-1 0 0,-19 6 0 0,0 0 0 0,14-4 0 15,-1 1 0-15,-13 3 0 0,0 0 0 0,5 3 0 0,1-3 0 16,-6 0 0-16,0 0 0 0,0 0 0 0,0 0 0 16,0 0 0-16,0 0 0 0,3 4 0 0,-3-1 0 0,0-3 0 15,0 0 0-15,3 3 0 0,0-1 0 0,-3-2 0 0,0 0 0 16,5 3 0-16,-1-3 0 0,-4 0 0 0,0 0 0 15,10-3 0-15,-5 1 0 0,-5 2 0 0,0 0 0 0,9-6 0 16,0-1 0-16,-9 7 0 0,0 0 0 0,14-5 0 16,-1-4 0-16,-13 9 0 0,0 0 0 0,17-3 0 0,-1-3 0 15,-16 6 0-15,0 0 0 0,20-3 0 0,-2 0 0 16,1 3 0-16,3-3 0 0,-22 3 0 0,0 0 0 0,24 0 0 16,-3-3 0-16,-21 3 0 0,0 0 0 0,23-3 0 0,1-3 0 15,-24 6 0-15,0 0 0 0,26-6 0 0,-1 0 0 16,-25 6 0-16,0 0 0 0,24-12 0 0,-5 0 0 0,-19 12 0 15,0 0 0-15,22-17 0 0,-1-1 0 0,-4-6 0 16,-2 0 0-16,-1-3 0 0,2 1 0 0,-4-4 0 0,-4-3 0 16,2 0 0-16,-2-2 0 0,1-1 0 0,-4 0 0 0,2-9 0 15,0 1 0-15,-5 3 0 0,1-1 0 0,-3 42 0 16,0 0 0-16,3-38 0 0,-3-1 0 0,0 39 0 16,0 0 0-16,-6-60 0 0,0 46 0 0,-1-4 0 0,1 12 0 15,-2 0 0-15,2 9 0 0,-3-3 0 0,0 12 0 16,1-3 0-16,2 8 0 0,-3-2 0 0,6 9 0 0,-4-3 0 15,4 6 0-15,-2 0 0 0,5 2 0 0,-3-2 0 16,3 2 0-16,0 2 0 0,3 1 0 0,-3-2 0 0,3-1 0 16,-1 1 0-16,4 0 0 0,-2-3 0 0,3-1 0 15,-5 1 0-15,7-3 0 0,-1 0 0 0,-8-24 0 0,0 0 0 16,13 20 0-16,-5 1 0 0,-8-21 0 0,0 0 0 0,14 15 0 16,2 0 0-16,1-3 0 0,1-3 0 0,3-3 0 15,0-3 0-15,0-3 0 0,0-3 0 0,1-3 0 0,0-3 0 16,2-3 0-16,-1 0 0 0,5-3 0 0,-6-3 0 15,5 0 0-15,-3-2 0 0,0-1 0 0,-1 0 0 0,-23 21 0 16,0 0 0-16,27-18 0 0,-3-3 0 0,-1 10 0 0,2-4 0 16,-2 6 0-16,-3 0 0 0,2 9 0 0,-5 0 0 15,1 6 0-15,-4 0 0 0,1 5 0 0,-2 2 0 0,-1 5 0 16,-1-1 0-16,1 4 0 0,0 0 0 0,-3 3 0 16,0-1 0-16,1 4 0 0,-2 0 0 0,-2 3 0 0,-4-4 0 15,-2-26 0-15,0 0 0 0,6 30 0 0,-2-3 0 0,-4-27 0 16,0 0 0-16,0 27 0 0,-4-1 0 0,-4-2 0 15,-1-4 0-15,-3-4 0 0,-3-5 0 0,-6-4 0 0,1-4 0 16</inkml:trace>
  <inkml:trace contextRef="#ctx0" brushRef="#br0" timeOffset="9486.06">17721 9822 1023 0,'0'0'0'0,"40"24"0"16,-26-16 0-16,10 2 0 0,1-2 0 0,4 2 0 16,-3-5 0-16,5-2 0 0,-6-3 0 0</inkml:trace>
  <inkml:trace contextRef="#ctx0" brushRef="#br0" timeOffset="16478.41">19489 9379 1023 0,'-8'15'0'0,"-5"-3"0"0,-1 9 0 15,-2-1 0-15,5 4 0 0,-4-3 0 0,6 3 0 0,-2-3 0 16,1 3 0-16,1-4 0 0</inkml:trace>
  <inkml:trace contextRef="#ctx0" brushRef="#br0" timeOffset="17040.82">19919 9882 1023 0,'0'0'0'0,"-20"0"0"0,10 0 0 0,2 0 0 0,-5 0 0 0,5 3 0 15,-1-1 0-15,-3 4 0 0,-2-3 0 0,-2 7 0 16,2-2 0-16,-2 4 0 0,0 0 0 0,0 6 0 0,1-3 0 15,0 6 0-15,1-4 0 0,2 4 0 0,-3-3 0 0,2 6 0 16,2-4 0-16,11-20 0 0,0 0 0 16,-6 24 0-16,-2-3 0 0,1 6 0 0,1-4 0 0,6-23 0 0,0 0 0 15,3 27 0-15,-3-3 0 0,0-24 0 0,0 0 0 16,7 24 0-16,-1-3 0 0,5 0 0 0,-3 0 0 0,8-4 0 16,-1-2 0-16,-15-15 0 0,0 0 0 0,18 12 0 0,-4-3 0 15,4-4 0-15,1 1 0 0,-19-6 0 0,0 0 0 16,17 0 0-16,1-3 0 0,-1-3 0 0,2 1 0 0,-5-8 0 15,1 2 0-15,-1-4 0 0,-2 0 0 0,-2-2 0 16,-2-1 0-16,2 0 0 0,-5-3 0 0,1 0 0 0,0-2 0 16,-1 2 0-16,-2-3 0 0,1 3 0 0,-4-3 0 0,3 3 0 15,-3 1 0-15,0-1 0 0,0 0 0 0,0 3 0 16,-3-2 0-16,3 2 0 0,-4-3 0 0</inkml:trace>
  <inkml:trace contextRef="#ctx0" brushRef="#br0" timeOffset="17368.86">20168 9929 1023 0,'0'0'0'0,"0"29"0"0,0-23 0 0,0 6 0 0,0 0 0 16,0 3 0-16,0-3 0 0,3 6 0 0,-3-3 0 0,3 3 0 15,0-1 0-15,2 1 0 0,-2-3 0 0,5 3 0 16,-5 0 0-16,2 0 0 0,-2-3 0 0,3 3 0 0,-1-4 0 16,5 1 0-16,-5 0 0 0,4 0 0 0,-1-3 0 15,5 0 0-15,-4-1 0 0,-9-11 0 0,0 0 0 0,0 0 0 16,0 0 0-16,15 10 0 0,-3-2 0 0,-12-8 0 16,0 0 0-16,18 6 0 0,-1-2 0 0,-17-4 0 0,0 0 0 15,21-4 0-15,-4 1 0 0,1-3 0 0,-3 1 0 16,1-8 0-16,-5 2 0 0,1-1 0 0,-3 0 0 15,-1-3 0-15,-2 0 0 0,1 0 0 0,-5 1 0 0,4-1 0 0,-3 0 0 16,1 3 0-16,-1-3 0 0,-1 3 0 0,-2-3 0 0,0 6 0 16,0-3 0-16</inkml:trace>
  <inkml:trace contextRef="#ctx0" brushRef="#br0" timeOffset="17728.12">20888 9555 1023 0,'0'23'0'0,"0"-17"0"0,0 3 0 16,0 0 0-16,0 6 0 0,0-3 0 0,0 3 0 0,0 0 0 16,0 2 0-16,0 1 0 0,0 0 0 0,0 0 0 0,0 3 0 15,0 0 0-15,0 0 0 0,0 0 0 0,0 2 0 16,0 1 0-16,0-24 0 0,0 0 0 0,3 26 0 16,-3-2 0-16,0-24 0 0,0 0 0 0,0 27 0 0,0-1 0 15,0-26 0-15,0 0 0 0,0 0 0 0,0 0 0 0,3 30 0 16,-3 0 0-16,0-30 0 0,0 0 0 0,0 0 0 0,0 0 0 15,0 0 0-15,0 0 0 0,4 30 0 0,-4-3 0 16,3-7 0-16,-3 1 0 0</inkml:trace>
  <inkml:trace contextRef="#ctx0" brushRef="#br0" timeOffset="17931.22">20744 10042 1023 0,'0'0'0'0,"20"18"0"0,-15-18 0 0,9 0 0 0,-3 0 0 0,4 0 0 15,-4-3 0-15,4 3 0 0,0-3 0 0,4 0 0 16,-5-3 0-16,4 0 0 0,-1 0 0 0,2 0 0 16,-2-3 0-16,1 0 0 0,0-3 0 0,0 0 0 0,-3 1 0 15,-4-2 0-15,0-1 0 0</inkml:trace>
  <inkml:trace contextRef="#ctx0" brushRef="#br0" timeOffset="19056.03">21321 9465 1023 0,'0'0'0'0,"0"39"0"16,0-33 0-1,0 6 0-15,0 0 0 0,0 0 0 0,0 0 0 0,0 2 0 0,-2 1 0 0,-1 0 0 0,0 0 0 0,3 3 0 16,-3 0 0-16,3 0 0 0,-3 0 0 0,3 2 0 16,0 1 0-16,0-21 0 0,0 0 0 0,0 24 0 0,-3 0 0 15,3-24 0-15,0 0 0 0,0 26 0 0,0 1 0 16,0-27 0-16,0 0 0 0,0 33 0 0,0-4 0 0,0-29 0 15,0 0 0-15,3 33 0 0,-3-3 0 0,0-30 0 16,0 0 0-16,0 0 0 0,0 0 0 0,6 29 0 0,-3-2 0 16,-3-27 0-16,0 0 0 0,0 0 0 0,0 0 0 0,8 24 0 15,2 0 0-15,-10-24 0 0,0 0 0 0,14 17 0 16,-2-2 0-16,3-6 0 0,0 0 0 0,2-6 0 0,-1 0 0 16,-16-3 0-16,0 0 0 0,14 0 0 0,2-3 0 0,-16 3 0 15,0 0 0-15,17-9 0 0,-2 0 0 0,-1-3 0 16,1 1 0-16,-15 11 0 0,0 0 0 0,0 0 0 0,0 0 0 15,15-15 0-15,-3 0 0 0,-12 15 0 0,0 0 0 16,0 0 0-16,0 0 0 0,0 0 0 0,0 0 0 0,15-15 0 16,-4-3 0-16,-11 18 0 0,0 0 0 0,0 0 0 0,0 0 0 15,10-12 0-15,-2-3 0 0,-8 15 0 0,0 0 0 16,6-6 0-16,0 1 0 0,-6 5 0 0,0 0 0 0,3 3 0 16,0-3 0-16,4 8 0 0,-4 2 0 0,-3-10 0 15,0 0 0-15,5 11 0 0,-2 1 0 0,-3-12 0 0,0 0 0 16,6 15 0-16,-1-3 0 0,-5-12 0 0,0 0 0 0,0 0 0 15,0 0 0-15,10 15 0 0,-2 0 0 0,-8-15 0 16,0 0 0-16,0 0 0 0,0 0 0 0,12 14 0 0,1 1 0 16,-13-15 0-16,0 0 0 0,0 0 0 0,0 0 0 15,0 0 0-15,0 0 0 0,14 12 0 0,-2 0 0 0,-12-12 0 16,0 0 0-16,0 0 0 0,0 0 0 0,0 0 0 16,0 0 0-16,15 9 0 0,0 0 0 0,-15-9 0 0,0 0 0 15,15 6 0-15,-4-3 0 0,-11-3 0 0,0 0 0 0,0 0 0 16,0 0 0-16,0 0 0 0,0 0 0 0,13-3 0 15,-2 0 0-15,-11 3 0 0,0 0 0 0,12-9 0 0,-1 0 0 16,-11 9 0-16,0 0 0 0,0 0 0 0,0 0 0 16,0 0 0-16,0 0 0 0,9-9 0 0,-1-3 0 0,-8 12 0 15,0 0 0-15,0 0 0 0,0 0 0 0,0 0 0 0,0 0 0 16,8-9 0-16,-2-3 0 0,-6 12 0 0,0 0 0 0,0 0 0 16,0 0 0-16,5-5 0 0,1-4 0 0,-6 9 0 15,0 0 0-15,7 0 0 0,-4 0 0 0,-3 0 0 0,0 0 0 16,0 0 0-16,0 0 0 0,0 0 0 0,0 0 0 15,5 3 0-15,1-1 0 0,-6-2 0 0,0 0 0 16,8 9 0-16,-1 0 0 0,-7-9 0 0,0 0 0 0,0 0 0 0,0 0 0 16,8 12 0-16,2 0 0 0,-10-12 0 0,0 0 0 15,11 12 0-15,-1 0 0 0,-10-12 0 0,0 0 0 0,14 12 0 16,1 0 0-16,-15-12 0 0,0 0 0 0,18 9 0 16,0 0 0-16,-18-9 0 0,0 0 0 0,21 6 0 0,-1-3 0 15,4 0 0-15,-3 0 0 0,2-3 0 0,1-3 0 16,-24 3 0-16,0 0 0 0,24 0 0 0,-3-3 0 0,1-4 0 15,0 2 0-15,2-1 0 0,-1 0 0 0,-23 6 0 0,0 0 0 16,24-6 0-16,-3-3 0 0,2 0 0 0,-1-3 0 16,-22 12 0-16,0 0 0 0,23-12 0 0,-2 0 0 0,-21 12 0 15,0 0 0-15,24-15 0 0,-4 1 0 0,-20 14 0 16,0 0 0-16,0 0 0 0,0 0 0 0,0 0 0 0,0 0 0 16,21-18 0-16,0 0 0 0,-6 9 0 0,-3-3 0 0,-12 12 0 15,0 0 0-15,0 0 0 0,0 0 0 0,0 0 0 16,0 0 0-16,14-12 0 0,1-3 0 0,-15 15 0 0,0 0 0 15,0 0 0-15,0 0 0 0,0 0 0 0,0 0 0 0,9-5 0 16,-1-5 0-16,-8 10 0 0,0 0 0 0,0 0 0 16,0 0 0-16,0 0 0 0,0 0 0 0,9-6 0 0,-1-3 0 15,-8 9 0-15,0 0 0 0,0 0 0 0,0 0 0 16,0 0 0-16,0 0 0 0,5-3 0 0,1-3 0 0,-6 6 0 16,0 0 0-16,0 0 0 0,0 0 0 0,6-2 0 15,-4-4 0-15</inkml:trace>
  <inkml:trace contextRef="#ctx0" brushRef="#br0" timeOffset="20087.09">22516 9992 1023 0,'0'0'0'0,"35"5"0"0,-19-5 0 0,8 3 0 0,-4 0 0 0,4-3 0 16,-3 0 0-16,-1 0 0 0,-2 0 0 0,4-3 0 16,-5 0 0-16,-2 0 0 0,-1 1 0 0,-3-5 0 0,3 1 0 15,-6 1 0-15,-2-5 0 0,-3 4 0 0,1-2 0 16,-4-1 0-16,-4-3 0 0,-2 3 0 0,0 0 0 0,-2-3 0 16,-3 0 0-16,0 3 0 0,0 0 0 0,-4 1 0 15,-2-2 0-15,1 8 0 0,-1-4 0 0,-1 3 0 0,0 0 0 16,3 6 0-16,-3-3 0 0,3 6 0 0,-3-3 0 15,4 6 0-15,-2 0 0 0,5 6 0 0,-1-4 0 0,3 7 0 16,1-3 0-16,5 6 0 0,-3-4 0 0,6 7 0 0,0-3 0 31,6 3 0-31,-3-3 0 0,8 6 0 0,-2-4 0 0,3 4 0 16,-1-3 0-16,8 0 0 0,-1 0 0 16,2-1 0-16,1-2 0 0,3 0 0 0,0 0 0 0,-24-21 0 0,0 0 0 0,26 18 0 0,1 0 0 0,-27-18 0 0,0 0 0 15,26 14 0-15,2-2 0 0,1-3 0 0,-3 0 0 0,-1-6 0 16,-5-3 0-16,-20 0 0 0,0 0 0 0,18-7 0 15,-4-1 0-15</inkml:trace>
  <inkml:trace contextRef="#ctx0" brushRef="#br0" timeOffset="20336.96">21885 9692 1023 0,'21'0'0'0,"-16"0"0"31,2 0 0-31,-1 0 0 0,-1 0 0 0,-2 0 0 0</inkml:trace>
  <inkml:trace contextRef="#ctx0" brushRef="#br0" timeOffset="20899.32">23759 9849 1023 0,'-21'0'0'0,"11"0"0"16,5-3 0-16,-4 0 0 0,3 0 0 0,-2-4 0 0,4 2 0 15,-2-1 0-15,4 3 0 0,-4-2 0 0,6-2 0 16,-3 1 0-16,3 4 0 0,0-4 0 0,6-1 0 0,-3-1 0 16,5 2 0-16,-1-4 0 0,4 5 0 0,-2-4 0 0,6 3 0 15,0-3 0-15,6 3 0 0,-3-3 0 16,4 3 0-16,3-3 0 0,-1 6 0 0,-1-3 0 0,4 6 0 0,-4-2 0 15,1 4 0-15,1-2 0 0,-6 3 0 0,-1 0 0 16,1 6 0-16,-5-3 0 0,-2 3 0 0,0 0 0 0,-3 2 0 16,-4-1 0-16,-2 5 0 0,-3-1 0 0,-3 4 0 15,-2 0 0-15,-4 3 0 0,-3 0 0 0,0 3 0 0,-2-3 0 16,-2 2 0-16,2 1 0 0,-4 2 0 0,0 1 0 0,3 3 0 16,-3-3 0-16,7 2 0 0,-4-2 0 0,3 3 0 15,1 0 0-15,0-1 0 0,3-2 0 0,2 0 0 0,1 0 0 16,5-1 0-16,-3 1 0 0,6-4 0 0,-3 1 0 0,5 1 0 15,1-2 0-15,2 1 0 0,3-3 0 0,0 0 0 16,1-4 0-16,5 1 0 0,-1 0 0 0,-16-18 0 0,0 0 0 16,20 15 0-16,-2-3 0 0,6-3 0 0,-4-1 0 15,4-5 0-15,0 0 0 0,0-6 0 0,-4 0 0 0,1-3 0 16,0-2 0-16,-1-4 0 0,-1-3 0 0</inkml:trace>
  <inkml:trace contextRef="#ctx0" brushRef="#br0" timeOffset="21133.65">24683 9569 1023 0,'0'0'0'0,"0"0"0"16,0 0 0-16,0 3 0 0,0 0 0 0,0 3 0 0,0-3 0 15,0 6 0-15,0-3 0 0,0 6 0 0,0 0 0 0,4 6 0 16,-4-3 0-16,3 3 0 0,-3-3 0 0,3 2 0 16,-1 1 0-16,1 2 0 0,-3-2 0 0,3 1 0 0,-3-1 0 15</inkml:trace>
  <inkml:trace contextRef="#ctx0" brushRef="#br0" timeOffset="83806.5">3775 10699 1023 0,'17'3'0'0,"-1"-3"0"0,8 3 0 15,-4 0 0-15,4 0 0 0,-5-3 0 0,6 3 0 16,-4-3 0-16,0 0 0 0,0 0 0 0,-1 2 0 0,1-2 0 16,-1 0 0-16,-1 0 0 0,-2 3 0 0,1-3 0 0</inkml:trace>
  <inkml:trace contextRef="#ctx0" brushRef="#br0" timeOffset="84509.46">4466 10375 1023 0,'0'0'0'0,"20"0"0"0,-14 0 0 16,1 0 0-16,-2-3 0 0,5 0 0 0,-5-1 0 0,4 1 0 16,-1 1 0-16,5-1 0 0,-2-3 0 0,5 3 0 15,-4-3 0-15,2 3 0 0,1-3 0 0,2 3 0 0,2 1 0 16,-1-1 0-16,-1-1 0 0,4 4 0 0,0-3 0 0,-1 3 0 16,1 0 0-16,0 3 0 0,0-3 0 15,-1 7 0-15,1-5 0 0,0 7 0 0,-3-4 0 0,-18-5 0 0,0 0 0 16,17 13 0-16,1-1 0 0,-2 2 0 0,-5-1 0 0,-11-13 0 15,0 0 0-15,9 18 0 0,-1-1 0 0,-1 1 0 16,-4 0 0-16,-3 2 0 0,0-2 0 0,-3 0 0 0,-4-3 0 16,7-15 0-16,0 0 0 0,-8 18 0 0,-1 0 0 15,-2 0 0-15,-2-4 0 0,13-14 0 0,0 0 0 0,-12 15 0 16,-3 0 0-16,15-15 0 0,0 0 0 0,0 0 0 16,0 0 0-16,0 0 0 0,0 0 0 0,-11 15 0 0,-4 0 0 15,15-15 0-15,0 0 0 0,-9 15 0 0,0-3 0 0,6 0 0 16,0-1 0-16,6 4 0 0,0 0 0 0,6 0 0 15,-3-3 0-15,6 2 0 0,-3-1 0 0,2 2 0 0,-1-1 0 16,1 4 0-16,0-3 0 0,2 6 0 0,-1-4 0 0,-12-17 0 16,0 0 0-16,12 21 0 0,-3 0 0 0,-9-21 0 15,0 0 0-15,5 24 0 0,1-1 0 0,-6 5 0 0,0-5 0 16,-3 1 0-16,-3 0 0 0,1-1 0 0,-5 1 0 16,-1 0 0-16,0-3 0 0,-6 0 0 0,1-3 0 0,16-18 0 15,0 0 0-15,-18 17 0 0,-3-2 0 0,0 0 0 16,-3 0 0-16,1-3 0 0,-2-4 0 0,5-1 0 0,-3-4 0 15,2-3 0-15,-4 0 0 0,5-3 0 0,0-4 0 0,2 2 0 16,-3-4 0-16,6-3 0 0,-2-3 0 0,4 0 0 16,-2-3 0-16,11 1 0 0,-7-1 0 0,8 0 0 0,-2-3 0 15,5 3 0-15,0 0 0 0</inkml:trace>
  <inkml:trace contextRef="#ctx0" brushRef="#br0" timeOffset="85181.18">5770 10859 1023 0,'0'0'0'0,"0"33"0"0,0-25 0 16,0 4 0-16,0-3 0 0,0 3 0 0,0-3 0 0,0 6 0 16,0 0 0-16,0 2 0 0,0-2 0 0,0 6 0 15,0-3 0-15,0 3 0 0,0 0 0 0,0 2 0 0,0-2 0 16,0 6 0-16,0-3 0 0,0 0 0 0,0-1 0 16,0 1 0-16,0-3 0 0,0-21 0 0,0 0 0 0,0 0 0 15,0 0 0-15,0 0 0 0,0 0 0 0,0 24 0 0,0-1 0 16,0 5 0-16,0-5 0 0,0-23 0 0,0 0 0 15,0 0 0-15,0 0 0 0,0 0 0 0,0 0 0 0,0 27 0 16,-3-3 0-16,3-24 0 0,0 0 0 0,0 0 0 0,0 0 0 16,-2 23 0-16,-1-2 0 0,3-21 0 0,0 0 0 15,0 12 0-15,-3-3 0 0,3-9 0 0,-3 0 0 0,6-9 0 16,-3 0 0-16,3-6 0 0,0 1 0 0,2-7 0 16,-2-3 0-16,6 0 0 0,0 1 0 0,2-5 0 0,2-1 0 15,-2 2 0-15,2-3 0 0,1 4 0 0,2-1 0 0,-2 0 0 16,0-3 0-16,2 6 0 0,-2-2 0 0,1 5 0 15,-1-3 0-15,2 3 0 0,-4 0 0 0,3 4 0 0,-4-1 0 16,4 3 0-16,-3 0 0 0,4 6 0 0,-2-3 0 0,0 6 0 16,1-2 0-16,-1 5 0 0,-1 0 0 15,2 3 0-15,-3 0 0 0,0 6 0 0,-4 0 0 0,4 6 0 0,0-4 0 16,1 5 0-16,-5-2 0 0,1 7 0 0,-3-3 0 16,3 2 0-16,-3 1 0 0,-6-18 0 0,0 0 0 0,3 21 0 15,-1-3 0-15,-2 6 0 0,0-3 0 0,0-21 0 16,0 0 0-16,-2 20 0 0,-1 1 0 0,-3 0 0 0,-3-3 0 15,9-18 0-15,0 0 0 0,-12 18 0 0,1-3 0 0,-2-4 0 16,-1 2 0-16,-2-5 0 0,-1 1 0 0,-1-6 0 16,-1 0 0-16,5-3 0 0,-4-3 0 0,4-3 0 0,-5-3 0 15,5 1 0-15,-1-4 0 0,1-3 0 0,-1 0 0 0,6-3 0 16,-3-3 0-16,2 0 0 0,2 0 0 0,5 1 0 16,-3-1 0-16,6 0 0 0,0 1 0 0,3 2 0 0,0-1 0 15,3 5 0-15,-1-3 0 0</inkml:trace>
  <inkml:trace contextRef="#ctx0" brushRef="#br0" timeOffset="85587.34">6764 10853 1023 0,'0'0'0'0,"-27"12"0"0,12-6 0 0,-3 6 0 0,-3-3 0 16,3 6 0-16,1-1 0 0,4 1 0 0,-1 0 0 0,3 3 0 16,-2-4 0-16,5 4 0 0,-1-2 0 0,0 1 0 15,-1-2 0-15,8 0 0 0,-4 0 0 0,3 0 0 0,0-1 0 16,6 1 0-16,-3-3 0 0,3 0 0 0,-3 0 0 15,6 0 0-15,-4-3 0 0,4 0 0 0,1-3 0 0,2 0 0 16,0 0 0-16,2-1 0 0,-2-1 0 0,0-1 0 0,-1-3 0 16,2 0 0-16,-1-3 0 0,0-1 0 0,-1-1 0 15,2-1 0-15,-2 0 0 0,1 0 0 0,-2-3 0 16,-2 0 0-16,1-3 0 0,-1 0 0 0,-1-3 0 0,-1 0 0 16,0 1 0-16,0-4 0 0,1 0 0 0,-2 3 0 0,-2-3 0 15,0 3 0-15,0-3 0 0,0 3 0 0,0 1 0 0,3 2 0 16,-3 1 0-16,0 1 0 0,0-1 0 0</inkml:trace>
  <inkml:trace contextRef="#ctx0" brushRef="#br0" timeOffset="85774.8">6965 11055 1023 0,'0'0'0'0,"6"24"0"15,-3-12 0-15,-3 0 0 0,0-4 0 0,3 4 0 0,-3 0 0 16,0 0 0-16,0 0 0 0,0 3 0 0,0-3 0 15,0 3 0-15,0 0 0 0,0-1 0 0,0-2 0 0,0 3 0 16,0-3 0-16,0 0 0 0,0-3 0 0,0-1 0 16,0 2 0-16,0-4 0 0,0-3 0 0,0-1 0 0,0-2 0 15,0 0 0-15,0-2 0 0,0-4 0 16,0 0 0-16,0-6 0 0,0 0 0 0</inkml:trace>
  <inkml:trace contextRef="#ctx0" brushRef="#br0" timeOffset="86681.42">7016 10853 1023 0,'0'0'0'0,"27"0"0"15,-22 0 0-15,4 2 0 0,-4-2 0 0,5 4 0 0,-2-4 0 0,5 6 0 0,-4-3 0 0,0 0 0 16,-1 0 0-16,5 6 0 0,-5-3 0 0,0 2 0 0,1 2 0 15,1 1 0-15,-4-1 0 0,3 4 0 0,-1-2 0 0,-1 3 0 16,-2-1 0-16,1 4 0 0,-3-2 0 0,3 1 0 16,-4 1 0-16,2 0 0 0,-1 0 0 0,-3-18 0 0,0 0 0 15,3 20 0-15,-3-2 0 0,0-18 0 0,0 0 0 16,0 0 0-16,0 0 0 0,0 0 0 0,0 0 0 0,3 21 0 16,-3-3 0-16,0-18 0 0,0 0 0 0,0 0 0 15,0 0 0-15,4 15 0 0,-4-3 0 0,5-3 0 0,-2-3 0 16,3-6 0-16,-4 0 0 0,8-6 0 0,-4 0 0 0,2-3 0 15,-2-3 0-15,3 0 0 0,-3-3 0 0,2 3 0 16,-1-3 0-16,0 3 0 0,-2 1 0 0,1 2 0 0,-3-3 0 16,3 3 0-16,-1 0 0 0,2 3 0 0,-4 0 0 0,2 6 0 15,-2-3 0-15,3 6 0 0,-1-3 0 0,6 6 0 16,-5-3 0-16,2 6 0 0,-2-3 0 0,3 6 0 0,0-3 0 16,2 3 0-16,-1-4 0 0,-10-8 0 0,0 0 0 15,15 15 0-15,-3-3 0 0,5 0 0 0,-2 0 0 0,-15-12 0 16,0 0 0-16,20 12 0 0,-1-3 0 0,-19-9 0 0,0 0 0 15,21 9 0-15,-2 0 0 0,6-6 0 0,-4 0 0 16,2-3 0-16,-3 0 0 0,2-6 0 0,-2 0 0 0,-2 0 0 16,0-3 0-16,0-3 0 0,-3 0 0 0,-1-3 0 15,1 0 0-15,-3-3 0 0,0 1 0 0,0-4 0 0,-3-3 0 16,-1 0 0-16,-1-2 0 0,1-1 0 0,-2-3 0 0,0 1 0 16,-1-1 0-16,3 0 0 0,-5 1 0 0,-3 29 0 15,0 0 0-15,0 0 0 0,0 0 0 0,0 0 0 0,0 0 0 16,3-30 0-16,-1 0 0 0,-2 30 0 0,0 0 0 15,0 0 0-15,0 0 0 0,0 0 0 0,0 0 0 0,0-21 0 16,-2-3 0-16,-1 10 0 0,0-4 0 0,-2 15 0 0,2-3 0 16,0 9 0-16,1 0 0 0,-1 9 0 0,-3-3 0 15,3 8 0-15,0-2 0 0,1 9 0 0,-5-3 0 0,4 5 0 16,0 1 0-16,3 3 0 0,-2 0 0 0,2 3 0 16,0-4 0-16,0 3 0 0,-3-1 0 0,3-31 0 0,0 0 0 15,3 32 0-15,-3 1 0 0,0-33 0 0,0 0 0 0,0 0 0 16,0 0 0-16,5 29 0 0,-2 1 0 0,-3-30 0 15,0 0 0-15,9 30 0 0,-3-3 0 0,8-6 0 0,0-1 0 16,0-8 0-16,1 0 0 0,-1-6 0 0,1 0 0 16,3-6 0-16,-3 0 0 0,5-6 0 0,-2 0 0 0,4-3 0 15,-2 0 0-15,0-3 0 0,1-2 0 0,0-1 0 16,0 0 0-16,-21 15 0 0,0 0 0 0,24-15 0 0,-3 0 0 16,5 6 0-16,-3-3 0 0,-23 12 0 15,0 0 0-15,28-6 0 0,-2 0 0 0,1 6 0 0,0 0 0 0,-4 9 0 16,0-3 0-16,-1 6 0 0,-5-3 0 0,1 6 0 15,-4-3 0-15,-14-12 0 0,0 0 0 0,17 18 0 0,-3 0 0 16,-2 2 0-16,-4-2 0 0,-2 6 0 0,0-3 0 0,-6-21 0 16,0 0 0-16,4 21 0 0,-4 0 0 0,-4-4 0 15,-2 1 0-15,-5-3 0 0,-1-4 0 0,-3-1 0 0,0-2 0 16,-3-5 0-16,-3 1 0 0,-1-8 0 0,-3-2 0 0,2-2 0 16,-4-2 0-16,0-4 0 0,0-1 0 0,1 0 0 15,-4-2 0-15</inkml:trace>
  <inkml:trace contextRef="#ctx0" brushRef="#br0" timeOffset="86853.25">7824 10853 1023 0,'0'0'0'0,"7"2"0"0,-4 2 0 0,4-1 0 16,-5-3 0-16,4 3 0 0,-3 0 0 0,0 0 0 0,-3-3 0 16,11 3 0-16,1-3 0 0,8 2 0 0,2 2 0 15,10-1 0-15,1 0 0 0,-1-3 0 0,-2 0 0 0,6 0 0 16,-3 0 0-16,-33 0 0 0,0 0 0 0,36-3 0 15,-4-4 0-15,6 5 0 16,-3-4 0-16</inkml:trace>
  <inkml:trace contextRef="#ctx0" brushRef="#br0" timeOffset="87275.03">9645 10957 1023 0,'0'12'0'0,"0"-1"0"0,0 5 0 15,0-2 0-15,0 4 0 0,0 0 0 0,0 3 0 16,0-3 0-16,0 5 0 0,0 1 0 0,3 3 0 0,-3-3 0 16,3 3 0-16,0-1 0 0,3 4 0 0,-3-3 0 15,0-1 0-15,0 2 0 0,-3-28 0 0,0 0 0 0,5 29 0 16,-2 0 0-16,-3-29 0 0,0 0 0 0,0 0 0 0,0 0 0 15,0 0 0-15,0 0 0 0,4 31 0 0,-1-2 0 16,-3-29 0-16,0 0 0 0,4 27 0 0,-4-1 0 16,0-26 0-16,0 0 0 0,0 18 0 0,0 0 0 15,-4-9 0-15,1-3 0 0,-4-6 0 0,2-3 0 0,-1-3 0 0,1-3 0 16</inkml:trace>
  <inkml:trace contextRef="#ctx0" brushRef="#br0" timeOffset="87446.87">9444 11281 1023 0,'0'0'0'0,"27"0"0"0,-18 0 0 0,5 0 0 0,-2 0 0 15,2 0 0-15,3 0 0 0,0 0 0 0,-2 0 0 0,4 0 0 16,0-3 0-16,2 0 0 0,-1 0 0 0,1-3 0 16,1 0 0-16,-3-3 0 0,2 0 0 0,1 3 0 0,-2-3 0 15,-20 9 0-15,0 0 0 0,23-11 0 0,1-1 0 0</inkml:trace>
  <inkml:trace contextRef="#ctx0" brushRef="#br0" timeOffset="88102.96">10102 10808 1023 0,'0'0'0'0,"11"-14"0"0,-8 7 0 0,7 2 0 0,-4-4 0 0,5 3 0 16,2-3 0-16,1 0 0 0,-2-3 0 0,6 3 0 15,-3 0 0-15,2 1 0 0,1-4 0 0,4 6 0 0,-5-3 0 16,4 0 0-16,-4 0 0 0,5 3 0 0,-4 0 0 16,1 3 0-16,-1-3 0 0,-18 6 0 0,0 0 0 15,22 3 0-15,-5-3 0 0,-17 0 0 0,0 0 0 0,18 9 0 16,-1-3 0-16,2 9 0 0,-5 0 0 0,-2 6 0 0,-3-4 0 16,-1 7 0-16,2-3 0 0,-4 3 0 0,-4-3 0 0,1 2 0 15,-3 1 0-15,0 0 0 0,-3-1 0 0,-2 1 0 16,-2-3 0-16,7-21 0 0,0 0 0 0,-6 23 0 15,1 1 0-15,5-24 0 0,0 0 0 0,-9 24 0 0,-3-3 0 16,12-21 0-16,0 0 0 0,0 0 0 0,0 0 0 0,0 0 0 16,0 0 0-16,-6 21 0 0,-2 0 0 0,8-21 0 15,0 0 0-15,0 0 0 0,0 0 0 0,-3 17 0 0,-4 1 0 16,11-3 0-16,-4 0 0 0,9-3 0 0,-4 0 0 0,-5-12 0 16,0 0 0-16,13 12 0 0,-5 0 0 0,-8-12 0 15,0 0 0-15,11 18 0 0,-1-4 0 0,-10-14 0 0,0 0 0 16,8 21 0-16,2-3 0 0,-4 2 0 0,0 1 0 0,-6 3 0 15,0-3 0-15,-4 0 0 0,2-1 0 0,-4 1 0 16,-4-3 0-16,10-18 0 0,0 0 0 0,-12 21 0 0,-2-3 0 16,14-18 0-16,0 0 0 0,-18 17 0 0,1-2 0 15,-8 0 0-15,2 0 0 0,23-15 0 0,0 0 0 16,-27 12 0-16,1 0 0 0,-1-6 0 0,0 0 0 0,0-3 0 16,1-3 0-16,1-3 0 0,-1 0 0 0,3-3 0 0,-1 0 0 15,3-3 0-15,-3-3 0 0,4 0 0 0,-1-3 0 0,21 15 0 16,0 0 0-16,-15-18 0 0,-2 1 0 0,17 17 0 15,0 0 0-15,0 0 0 0,0 0 0 0,-9-21 0 0,-3-2 0 16</inkml:trace>
  <inkml:trace contextRef="#ctx0" brushRef="#br0" timeOffset="89508.89">11398 11281 1023 0,'0'0'0'0,"-25"-18"0"0,17 18 0 0,-1 0 0 0,0-3 0 0,0 3 0 15,1 0 0-15,-1 0 0 0,0 0 0 0,-1 0 0 16,-1 0 0-16,4 0 0 0,2 0 0 0,-1 0 0 0,0 0 0 15,4 0 0-15,-4 0 0 0,-1 6 0 0,-1 0 0 0,-1 9 0 16,-1-1 0-16,-1 7 0 0,-1 0 0 0,3 0 0 16,-3-3 0-16,7 3 0 0,-1-3 0 0,3 3 0 15,-3-3 0-15,6-1 0 0,0 0 0 0,2 1 0 0,-2 0 0 16,4 0 0-16,-1-3 0 0,0 0 0 0,0-3 0 0,2 0 0 16,-2-3 0-16,3 2 0 0,1-2 0 0,1 0 0 15,-2-3 0-15,5 0 0 0,-1-3 0 0,-1 0 0 0,-1 0 0 16,2-3 0-16,-2-3 0 0,4 3 0 0,-3-3 0 0,3-3 0 15,-3 0 0-15,3-3 0 0,0-3 0 0,-1 1 0 16,1-1 0-16,2-3 0 0,0-3 0 0,-3-3 0 0,0 1 0 16,5-1 0-16,-5-3 0 0,4-3 0 0,-3 0 0 0,1 1 0 15,-5-4 0-15,1 0 0 0,-1 1 0 0,2-1 0 16,-2 0 0-16,-2 1 0 0,-1-4 0 0,3 3 0 0,-2 0 0 16,-1 0 0-16,1 1 0 0,-6 29 0 0,0 0 0 15,6-30 0-15,-4-3 0 0,-2 33 0 0,0 0 0 0,0 0 0 16,0 0 0-16,3-29 0 0,1 0 0 0,-4 29 0 15,0 0 0-15,0 0 0 0,0 0 0 0,0 0 0 0,0 0 0 16,3-28 0-16,0-1 0 0,-3 29 0 0,0 0 0 16,0 0 0-16,0 0 0 0,0 0 0 0,0 0 0 0,3-21 0 15,-3 0 0-15,0 21 0 0,0 0 0 0,2-6 0 0,1-2 0 16,0 11 0-16,-3 0 0 0,0 8 0 0,0 1 0 0,0 3 0 16,0-1 0-16,3 4 0 0,-3 0 0 0,3 6 0 15,-3-3 0-15,3 3 0 0,0-1 0 0,0 4 0 16,0-3 0-16,1 6 0 0,-1-4 0 0,2 1 0 0,-2 0 0 15,3 0 0-15,-2-1 0 0,1 1 0 0,-2 0 0 0,3 0 0 16,-3-1 0-16,2 1 0 0,1-3 0 0,-6-24 0 16,0 0 0-16,7 27 0 0,-2-1 0 0,-5-26 0 0,0 0 0 15,10 27 0-15,-5-1 0 0,-5-26 0 0,0 0 0 0,13 28 0 16,-2-5 0-16,-11-23 0 0,0 0 0 0,18 24 0 16,-4 0 0-16,5-4 0 0,-2-2 0 0,-17-18 0 0,0 0 0 15,21 15 0-15,-3-3 0 0,6 0 0 0,-4-3 0 16,4-3 0-16,-3-3 0 0,-21-3 0 0,0 0 0 0,23 0 0 15,1 0 0-15,1-3 0 0,-2-3 0 0,-23 6 0 0,0 0 0 16,23-12 0-16,-2 0 0 0,-2-6 0 0,-2 0 0 16,-2-2 0-16,-1-1 0 0,2 0 0 0,-5-3 0 0,1 0 0 15,-3 1 0-15,0-4 0 0,-1 1 0 0,-2 2 0 16,-2-4 0-16,-1 5 0 0,-1-1 0 0,-2 24 0 0,0 0 0 16,0-23 0-16,-2-1 0 0,2 24 0 0,0 0 0 0,-7-21 0 15,1 0 0-15,6 21 0 0,0 0 0 0,-8-18 0 16,-1 1 0-16,-3 8 0 0,-2-3 0 0,-2 9 0 0,1 0 0 15,0 6 0-15,1-3 0 0,-1 9 0 0,0-3 0 0,0 6 0 16,1-4 0-16,2 10 0 0,0-3 0 0,4 3 0 16,-2 0 0-16,3 3 0 0,2-1 0 0,5-20 0 0,0 0 0 15,-3 24 0-15,0-3 0 0,3 2 0 0,0 1 0 16,0-24 0-16,0 0 0 0,6 27 0 0,-3-3 0 0,6-4 0 16,1 1 0-16,-10-21 0 0,0 0 0 0,0 0 0 0,0 0 0 15,11 21 0-15,1-3 0 0,2-3 0 0,1-3 0 16,-15-12 0-16,0 0 0 0,17 9 0 0,2 0 0 0,1-3 0 15,-2-3 0-15,1-3 0 0,-2-3 0 0,4-3 0 16,-4 0 0-16,2-3 0 0,-1-3 0 0,-1 0 0 0,-2-3 0 16,-1-3 0-16,2 0 0 0,-16 18 0 0,0 0 0 15,14-21 0-15,1 1 0 0,-15 20 0 0,0 0 0 0,0 0 0 16,0 0 0-16,0 0 0 0,0 0 0 0,15-21 0 0,-4-3 0 16,-11 24 0-16,0 0 0 0,13-18 0 0,-4 1 0 15,2 8 0-15,-1 0 0 0,1 9 0 0,1 0 0 0,-1 6 0 16,-1-3 0-16,2 6 0 0,-3-3 0 0,2 5 0 15,-1-1 0-15,1 5 0 0,-3-4 0 0,6 4 0 0,-3-3 0 16,3 3 0-16,-2-4 0 0,-12-11 0 0,0 0 0 0,0 0 0 16,0 0 0-16,15 15 0 0,-3-2 0 0,-12-13 0 15,0 0 0-15,18 11 0 0,-3 1 0 0,-15-12 0 0,0 0 0 16,0 0 0-16,0 0 0 0,20 9 0 0,-2 0 0 0,-18-9 0 16,0 0 0-16,22 3 0 0,-5-3 0 0,1-3 0 15,-1-3 0-15,-1-3 0 0,-2-3 0 0,1 0 0 0,-4-3 0 16,2-3 0-16,-5 1 0 0,-8 17 0 0,0 0 0 15,10-24 0-15,-5 0 0 0,-5 24 0 0,0 0 0 0,7-24 0 16,-1-2 0-16,-6 26 0 0,0 0 0 0,0 0 0 16,0 0 0-16,0 0 0 0,0 0 0 0,2-24 0 0,-2 1 0 15,-2 5 0-15,-1-1 0 0</inkml:trace>
  <inkml:trace contextRef="#ctx0" brushRef="#br0" timeOffset="90118.14">13209 11465 1023 0,'21'-23'0'0,"-14"10"0"0,4-5 0 0,-3-3 0 0,-1 4 0 16,-4-3 0-16,0 4 0 0,-3-2 0 0,-3 4 0 0,0-1 0 15,-4 3 0-15,2-3 0 0,-1 6 0 0,-2 0 0 16,-3 3 0-16,0 0 0 0,0 3 0 0,-2 0 0 0,2 9 0 16,-4-3 0-16,2 6 0 0,-1-3 0 0,2 9 0 0,-2-3 0 15,2 6 0-15,0 0 0 0,3 3 0 0,-1-1 0 16,7 1 0-16,-2 0 0 0,5 3 0 0,0-1 0 0,3 1 0 16,-1-3 0-16,8 2 0 0,-4-2 0 0,6 0 0 0,0 0 0 15,2 0 0-15,-2-3 0 0,6-1 0 0,-3-2 0 16,3 0 0-16,0-3 0 0,2 0 0 0,-1-3 0 0,1-3 0 15,-3 0 0-15,4 0 0 0,-3-3 0 0,3-3 0 16,-3 0 0-16,2-3 0 0,-1-3 0 0,1 0 0 0,-3-3 0 16,1-3 0-16,-3-3 0 0,3-3 0 0,-3 0 0 0,0-2 0 15,-1-1 0-15,2-6 0 0,-2 0 0 0,1-6 0 16,-3 1 0-16,-1-4 0 0,2 1 0 0,-1-9 0 0,0-1 0 16,-1 0 0-16,-2 1 0 0,-4 2 0 0,2 0 0 0,-4 4 0 15,0-1 0-15,-3 39 0 0,0 0 0 0,2-33 0 16,-2-3 0-16,0 36 0 0,0 0 0 0,0 0 0 0,0 0 0 15,0 0 0-15,0 0 0 0,0-23 0 0,-2-4 0 16,2 27 0-16,0 0 0 0,-3-21 0 0,-3 0 0 0,0 10 0 16,0-4 0-16,0 12 0 0,1-3 0 0,-1 9 0 15,-1-3 0-15,2 11 0 0,-1-1 0 0,3 8 0 16,0-1 0-16,0 7 0 0,0-3 0 0,6 6 0 0,-3-1 0 0,3 7 0 16,-3-3 0-16,6 2 0 0,-3-2 0 0,5 3 0 15,-1 0 0-15,1 2 0 0,-2-2 0 0,3 0 0 0,0-1 0 16,-1 1 0-16,2-1 0 0,2-1 0 0,-3-2 0 15,-9-29 0-15,0 0 0 0,11 29 0 0,1-1 0 0,-12-28 0 16,0 0 0-16,17 26 0 0,0-2 0 0,-1 0 0 0,2-4 0 16,3-5 0-16,-3 0 0 0</inkml:trace>
  <inkml:trace contextRef="#ctx0" brushRef="#br0" timeOffset="90852.33">14178 11379 1023 0,'0'0'0'0,"-14"6"0"0,-4-1 0 0,-5 5 0 0,-1-2 0 0,3 5 0 0,0-2 0 16,0 4 0-16,1 0 0 0,5 0 0 16,0 0 0-16,4 3 0 0,-2 0 0 0,4-1 0 0,1 1 0 0,5 0 0 15,-4-3 0-15,7 3 0 0,0-4 0 0,7 4 0 16,-4-3 0-16,5 0 0 0,-2-3 0 0,3 0 0 15,1 0 0-15,1-1 0 0,-1-1 0 0,4-4 0 0,-3-1 0 16,1 1 0-16,1 0 0 0,2-3 0 0,-4 0 0 0,1-3 0 16,0 0 0-16,-1-3 0 0,2 0 0 0,-1-3 0 0,-1 0 0 15,-1-2 0-15,-2-1 0 0,3-3 0 0,-1-3 0 0,-2 0 0 16,2-3 0-16,-2 0 0 0,2-3 0 0,-2 1 0 16,1-4 0-16,0 0 0 0,0 0 0 0,-1 0 0 0,-1 1 0 15,2 2 0-15,-3-3 0 0,0 3 0 0,-3 1 0 16,2 4 0-16,-2-1 0 0,4 5 0 0,-5 1 0 0,1 1 0 15,0-1 0-15,0 4 0 0,0 2 0 0,0 2 0 16,-1 0 0-16,1 6 0 0,0 0 0 0,1 2 0 0,0 2 0 16,-1 4 0-16,-1 2 0 0,1 1 0 0,-3 1 0 15,3 6 0-15,-3 0 0 0,0 2 0 0,0-2 0 0,-3 8 0 16,0-2 0-16,1 3 0 0,-1 0 0 0,-1 6 0 0,0-4 0 16,1 4 0-16,-2-3 0 0,2 2 0 0,-3 1 0 15,3 5 0-15,-2-2 0 0,-5-3 0 0,2-1 0 0,8-35 0 16,0 0 0-16,-6 33 0 0,-2-1 0 0,8-32 0 0,0 0 0 15,0 0 0-15,0 0 0 0,0 0 0 0,0 0 0 16,-7 24 0-16,-3-3 0 0,10-21 0 0,0 0 0 0,-5 15 0 16,-4-3 0-16,3-9 0 0,-3-3 0 0,1-6 0 0,-1-3 0 15,2-6 0-15,2 1 0 0,2-7 0 0,0-3 0 16,6-3 0-16,-3-2 0 0,3-1 0 0,0-3 0 0,6 1 0 16,-3-4 0-16,5 0 0 0,-2 1 0 0,9-4 0 15,1 0 0-15,0 6 0 0,-1-2 0 0,6 8 0 0,0-3 0 16,-1 7 0-16,1-1 0 0,-2 9 0 0,-3 0 0 0,2 4 0 15,-2-2 0-15,-2 5 0 0,1-2 0 0,-18 10 0 16,0 0 0-16,0 0 0 0,0 0 0 0,17-3 0 0,-2 0 0 16,-15 3 0-16,0 0 0 0,15 3 0 0,1 0 0 15,-8 9 0-15,1-3 0 0,-7 6 0 0,1-2 0 0,-3 1 0 16,-3 1 0-16,-2 3 0 0,-1-4 0 0,-2 4 0 16,-2-3 0-16,2 0 0 0,-5 0 0 0,1-3 0 0,1 0 0 15,-1-1 0-15,-3 1 0 0,4-3 0 0,-2-3 0 0,1 0 0 16,1 0 0-16,1-3 0 0,-1-3 0 0,5 0 0 15,-3-3 0-15,3-3 0 0,0 0 0 0,3 0 0 0,0-3 0 16</inkml:trace>
  <inkml:trace contextRef="#ctx0" brushRef="#br0" timeOffset="92164.53">14745 11584 1023 0,'0'0'0'0,"0"15"0"0,0 0 0 0,0 8 0 16,0-2 0-16,0 0 0 0,0-3 0 0,0 0 0 16,0 0 0-16,0-4 0 0,0-2 0 0,0 0 0 0,0-3 0 15,0 0 0-15,0 0 0 0,0-3 0 0,0 0 0 16,0-4 0-16,0 2 0 0,0-4 0 0,0 0 0 0,0-4 0 16,0 2 0-16,0-7 0 0,0 0 0 15,0 0 0-15,0-3 0 0,3-3 0 0,0 0 0 0,0 1 0 0,0-4 0 16,2 0 0-16,-2 0 0 0,7 0 0 0,-5-3 0 0,2 4 0 15,-1-4 0-15,3 3 0 0,0 0 0 0,2 0 0 16,-2 1 0-16,3 2 0 0,-4-1 0 0,6 5 0 0,-6-1 0 16,3 3 0-16,-1 0 0 0,-2 6 0 0,1-3 0 0,3 6 0 15,-3-2 0-15,3 7 0 0,-3-2 0 0,0 7 0 16,-1-5 0-16,4 10 0 0,-3-3 0 0,0 6 0 0,0-3 0 16,1 5 0-16,-2-2 0 0,1 6 0 0,-4-3 0 0,2 2 0 15,-1-2 0-15,-1 3 0 0,1 0 0 0,-6-24 0 16,0 0 0-16,6 23 0 0,-4 1 0 0,-2-24 0 0,0 0 0 15,0 0 0-15,0 0 0 0,0 0 0 0,0 0 0 16,11 21 0-16,-5 0 0 0,-6-21 0 0,0 0 0 0,5 18 0 16,1 0 0-16,3-6 0 0,0-1 0 15,-1-8 0-15,-2 0 0 0,3-3 0 0,0-3 0 0,0-2 0 0,1-4 0 16,-2-3 0-16,1-3 0 0,-1 0 0 0,-1-3 0 16,2-3 0-16,-1 1 0 0,-8 20 0 0,0 0 0 0,13-21 0 15,-4-3 0-15,-9 24 0 0,0 0 0 0,0 0 0 0,0 0 0 16,0 0 0-16,0 0 0 0,11-24 0 0,-1 0 0 15,-10 24 0-15,0 0 0 0,14-18 0 0,-3-2 0 0,4 11 0 16,-2 0 0-16,-1 6 0 0,-1 0 0 0,4 9 0 0,-3-3 0 16,-1 6 0-16,2-3 0 0,1 6 0 0,-1-4 0 15,1 7 0-15,-3 0 0 0,5 0 0 0,-2-3 0 0,4 6 0 16,-3-3 0-16,5 0 0 0,-1-1 0 0,1 1 0 0,-2-3 0 16,-18-12 0-16,0 0 0 0,25 15 0 0,-3-3 0 15,5-3 0-15,-3 0 0 0,-24-9 0 0,0 0 0 0,30 6 0 16,-4 0 0-16,5-6 0 0,-5-3 0 0,0-3 0 15,2-1 0-15,-8-1 0 0,0-4 0 0,-2-3 0 0,-2 0 0 16,-5-3 0-16,1-3 0 0,-3-2 0 0,-1-1 0 0,-5 0 0 16,-3-3 0-16,0 1 0 0,-3-1 0 15,-2 3 0-15,-1 1 0 0,-3 2 0 0,-3 0 0 0,-2 6 0 0,-1-3 0 16,-3 10 0-16,0-5 0 0,18 13 0 0,0 0 0 16,-17-3 0-16,-4 0 0 0,-1 9 0 0,1-3 0 0,2 9 0 15,-3 0 0-15,8 3 0 0,-4 0 0 0,6 3 0 16,-3-1 0-16,10 4 0 0,-5-3 0 0,7 3 0 0,1 0 0 15,4-1 0-15,1 1 0 0,7 3 0 0,-2-3 0 0,4 0 0 16,0 0 0-16,6-1 0 0,-4-2 0 0,8 0 0 16,-3 0 0-16,5-3 0 0,-2-1 0 0,-22-14 0 0,0 0 0 15,24 15 0-15,-2 1 0 0,6-5 0 0,-5-2 0 0,-23-9 0 16,0 0 0-16,30 6 0 0,-3 0 0 0,-27-6 0 16,0 0 0-16,26 2 0 0,-2-2 0 0,-24 0 0 0,0 0 0 15,0 0 0-15,0 0 0 0,0 0 0 0,0 0 0 0,21-2 0 16,0-1 0-16,-21 3 0 0,0 0 0 0,14-3 0 15,-2-3 0-15,-12 6 0 0,0 0 0 0,6-3 0 16,-1 0 0-16,-5 3 0 0,0 0 0 0,0 0 0 0,0 0 0 16,0 0 0-16,0 0 0 0,0 0 0 0,-2-3 0 0,2 3 0 15,0 0 0-15,0 0 0 0,0 0 0 0,0 0 0 16,-3 0 0-16,3 0 0 0,0-3 0 0,0 3 0 16,0 0 0-16,5-6 0 0,-2-3 0 0,8-2 0 0,-6-2 0 15,-5 13 0-15,0 0 0 0,12-11 0 0,-4-4 0 0,-8 15 0 16,0 0 0-16,15-12 0 0,-3-3 0 0,-12 15 0 0,0 0 0 15,19-9 0-15,-5 0 0 0,7 3 0 0,-1-3 0 16,-20 9 0-16,0 0 0 0,24-3 0 0,-3 0 0 0,5 1 0 16,-1-1 0-16,-25 3 0 0,0 0 0 0,26-3 0 15,1 0 0-15,-27 3 0 0,0 0 0 0,26-3 0 0,1-1 0 16,-27 4 0-16,0 0 0 0,29-5 0 0,-1-1 0 0,-2 0 0 16,1-3 0-16,-3 0 0 0,-1-3 0 0,-3 0 0 15,2-3 0-15,-5 0 0 0,1 0 0 0,-4-2 0 0,3-1 0 16,-6-3 0-16,1 0 0 0,-3-3 0 0,-1-2 0 0,1-1 0 15,-3 1 0-15,0-5 0 0,1-1 0 0,-2-1 0 16,-2 1 0-16,0-1 0 0,-3 0 0 0,0 33 0 0,0 0 0 16,0-29 0-16,-3-1 0 0,3 30 0 0,0 0 0 15,-6-24 0-15,0 0 0 0,6 24 0 0,0 0 0 0,-9-12 0 16,-3-3 0-16,3 12 0 0,-2 0 0 0,2 9 0 16,-3 0 0-16,7 6 0 0,-6 0 0 0,8 6 0 15,-2 0 0-15,5 3 0 0,-3 0 0 0,6 5 0 0,-3-2 0 0,5 3 0 16,-2-1 0-16,5 5 0 0,-2-5 0 0,-6-26 0 15,0 0 0-15,8 29 0 0,-2 2 0 0,-6-31 0 0,0 0 0 16,5 29 0-16,2-3 0 0,-7-26 0 0,0 0 0 0,3 24 0 16,0 0 0-16,-3-24 0 0,0 0 0 0,-3 21 0 15,0-3 0-15,-4-6 0 0,-1 0 0 0,-1-6 0 0,1 0 0 16,8-6 0-16,0 0 0 0,-16-3 0 0,2 0 0 16</inkml:trace>
  <inkml:trace contextRef="#ctx0" brushRef="#br0" timeOffset="92258.26">16563 11489 1023 0,'0'0'0'0,"24"3"0"16,-18-3 0-16,5 2 0 0,-2-2 0 0,6 3 0 16,-3 0 0-16,3-3 0 0,-4 0 0 0,5 0 0 0,-2-3 0 15,5-2 0-15,-5-1 0 0</inkml:trace>
  <inkml:trace contextRef="#ctx0" brushRef="#br0" timeOffset="99781.61">18132 10918 1023 0,'0'0'0'0,"-3"10"0"0,-4-2 0 16,-2 7 0-16,0 0 0 0,-3-1 0 15,1 2 0-15,-1-2 0 0,-3 1 0 0,3 3 0 0,0 0 0 0,3 0 0 16,-2-3 0-16,1-1 0 0,2 1 0 0</inkml:trace>
  <inkml:trace contextRef="#ctx0" brushRef="#br0" timeOffset="100313.77">18497 11284 1023 0,'0'0'0'0,"-28"3"0"0,23-3 0 0,-5 3 0 16,2-3 0-16,-1 3 0 0,-3 0 0 0,-1-1 0 0,1 1 0 15,4 7 0-15,-4-4 0 0,4 3 0 0,-4 0 0 0,3 6 0 16,-3-4 0-16,-1 7 0 0,-1-3 0 0,2 2 0 15,1 1 0-15,2 3 0 0,-3-3 0 0,12-18 0 0,0 0 0 16,-7 21 0-16,-1 0 0 0,8-21 0 0,0 0 0 16,-3 26 0-16,-4-2 0 0,7-24 0 0,0 0 0 0,0 27 0 15,0 0 0-15,0-27 0 0,0 0 0 0,7 26 0 16,-1-2 0-16,-6-24 0 0,0 0 0 0,12 24 0 16,-4 0 0-16,-8-24 0 0,0 0 0 0,18 18 0 0,-4-1 0 0,7-5 0 15,-2-3 0-15,-19-9 0 0,0 0 0 0,20 6 0 16,1-3 0-16,0-3 0 0,-3-3 0 0,0-3 0 15,0-3 0-15,-1 0 0 0,-1-2 0 0,-5-1 0 0,0-3 0 0,2 0 0 16,-5 0 0-16,1 0 0 0,-4-3 0 0,3 3 0 16,-2-2 0-16,-4-1 0 0,-2 0 0 0,0 0 0 0,-2 0 0 15,-1 1 0-15,-4-1 0 0,3 2 0 0,-1 2 0 0,-1-1 0 16,-3 0 0-16,4 1 0 0,-5-1 0 0,5-1 0 16,-4 1 0-16,4 1 0 0,-2-1 0 0,0 4 0 0,2-4 0 15,2 2 0-15,-3 2 0 0,3-2 0 0,-2 2 0 16,1 2 0-16,1 0 0 0</inkml:trace>
  <inkml:trace contextRef="#ctx0" brushRef="#br0" timeOffset="100719.88">18897 11370 1023 0,'0'0'0'0,"14"27"0"0,-14-19 0 0,3 5 0 0,-3-5 0 16,2 8 0-16,-2-5 0 0,0 7 0 0,0-3 0 0,0 3 0 16,0-4 0-16,3 4 0 0,-3-3 0 0,3 3 0 15,-3 0 0-15,4 0 0 0,-4-4 0 0,7 4 0 0,-2 0 0 16,4 0 0-16,-4-3 0 0,-5-15 0 0,0 0 0 15,10 15 0-15,-2 0 0 0,-8-15 0 0,0 0 0 16,0 0 0-16,0 0 0 0,12 15 0 0,-3-4 0 0,-9-11 0 0,0 0 0 16,15 9 0-16,0 0 0 0,0-3 0 0,0-3 0 15,-1-3 0-15,2 0 0 0,-5-3 0 0,1-3 0 0,-3 0 0 16,0-3 0-16,-1-2 0 0,1-4 0 0,-3 0 0 16,0 0 0-16,0-3 0 0,0-3 0 0,-3 0 0 0,0-2 0 15,1 2 0-15,-4-3 0 0,2 3 0 0,1-3 0 16,-3 3 0-16,0 1 0 0,0 3 0 0,0-1 0 0,0 2 0 15,0-2 0-15,-3 7 0 0,1-4 0 0,-2 3 0 0,1-3 0 16</inkml:trace>
  <inkml:trace contextRef="#ctx0" brushRef="#br0" timeOffset="101094.76">19516 10978 1023 0,'0'0'0'0,"-7"15"0"0,4-12 0 0,3 5 0 0,-3 2 0 0,3 1 0 15,-2-2 0-15,2 6 0 0,0 0 0 0,0 3 0 16,-3-1 0-16,3 1 0 0,0 0 0 0,0 3 0 0,0-3 0 16,0 6 0-16,-3-3 0 0,3 2 0 0,0-2 0 0,0 3 0 15,0 0 0-15,0 2 0 0,0-2 0 16,3 2 0-16,0-2 0 0,-3-24 0 0,0 0 0 0,2 28 0 0,-2-5 0 16,0-23 0-16,0 0 0 0,3 27 0 0,-3-1 0 0,0-26 0 15,0 0 0-15,0 0 0 0,0 0 0 0,0 0 0 16,0 0 0-16,3 24 0 0,-3 0 0 0,0-24 0 0,0 0 0 15,0 21 0-15,-3-3 0 0,3-6 0 0,-3-1 0 0</inkml:trace>
  <inkml:trace contextRef="#ctx0" brushRef="#br0" timeOffset="101282.21">19332 11394 1023 0,'0'0'0'0,"41"17"0"0,-32-17 0 16,7 0 0-1,-5 0 0-15,4 0 0 0,-1 0 0 0,5 0 0 0,-2 0 0 0,4-3 0 0,-3 0 0 0,3 1 0 16,0-4 0-16,-1-1 0 0,-3 2 0 0,5-1 0 0,-5-3 0 16,1 3 0-16,-4-3 0 0</inkml:trace>
  <inkml:trace contextRef="#ctx0" brushRef="#br0" timeOffset="101610.38">20056 10999 1023 0,'0'0'0'0,"0"26"0"16,0-20 0-16,0 6 0 0,0-3 0 0,2 3 0 16,-2 0 0-16,3 3 0 0,-3-1 0 0,4 4 0 0,-1 0 0 15,0 3 0-15,-3-3 0 0,3 3 0 0,-3 0 0 0,2 2 0 16,-2 1 0-16,3 3 0 0,0-4 0 0,0 5 0 16,0-2 0-16,0 1 0 0,-3-1 0 0,2 1 0 0,2 0 0 15,-4-27 0-15,0 0 0 0,6 30 0 0,-3-1 0 16,-3-29 0-16,0 0 0 0,0 0 0 0,0 0 0 0,5 30 0 15,2-3 0-15,-7-27 0 0,0 0 0 0,9 26 0 16,0-2 0-16,-9-24 0 0,0 0 0 0,11 15 0 0,2 0 0 16</inkml:trace>
  <inkml:trace contextRef="#ctx0" brushRef="#br0" timeOffset="101813.47">20405 11460 1023 0,'0'0'0'0,"0"26"0"0,0-12 0 0,0 1 0 16,0-2 0-16,0 1 0 0,-3-2 0 0,0 3 0 0,0-3 0 15,3 3 0-15,-3-3 0 0,3 2 0 0,-3 1 0 16,3 3 0-16,0-3 0 0,3 3 0 0,-3-3 0 0,3 0 0 16,-3-3 0-16,3-1 0 0,-3-2 0 0,0 0 0 15,0 0 0-15,3-3 0 0,-3-3 0 0,0-3 0 16,0-3 0-16</inkml:trace>
  <inkml:trace contextRef="#ctx0" brushRef="#br0" timeOffset="101979.45">20429 11174 1023 0,'0'0'0'0,"0"12"0"16,0-12 0-16,0 0 0 0,0 0 0 0</inkml:trace>
  <inkml:trace contextRef="#ctx0" brushRef="#br0" timeOffset="102559.54">20645 11542 1023 0,'0'0'0'0,"0"24"0"0,0-12 0 0,0 0 0 0,0-3 0 16,0 3 0-16,0-1 0 0,0 1 0 0,0 0 0 16,0 0 0-16,0-3 0 0,0 3 0 0,0-3 0 0,0 0 0 15,0 0 0-15,0 0 0 0,0-3 0 0,0 0 0 16,0 0 0-16,0 0 0 0,0-4 0 0,0 1 0 16,0-3 0-16,0 3 0 0,0-3 0 0,0-3 0 0,0 0 0 15,3 1 0-15,-3-4 0 0,4-4 0 0,-1 2 0 0,3-4 0 16,-4 0 0-16,4 0 0 0,0 0 0 0,3-3 0 0,-3 0 0 15,2 0 0-15,2 1 0 0,-1 2 0 0,0-3 0 0,2 3 0 16,-1-3 0-16,-2 3 0 0,1 0 0 0,-1 3 0 16,3-2 0-16,0 5 0 0,-3-4 0 0,5 8 0 0,-5-4 0 15,4 6 0-15,0 0 0 0,0 3 0 0,0-3 0 0,3 5 0 16,-3 1 0-16,-1 4 0 0,1-5 0 0,4 8 0 16,-2-2 0-16,1 1 0 0,-1 0 0 0,4 3 0 0,0-3 0 15,3 3 0-15,-3-3 0 0,2-1 0 0,-1 1 0 16,-19-12 0-16,0 0 0 0,23 12 0 0,0-3 0 0,-23-9 0 15,0 0 0-15,27 9 0 0,0 0 0 0,2 0 0 0,-1-3 0 16,-2-3 0-16,-1-3 0 0,-25 0 0 0,0 0 0 16,22-3 0-16,2 0 0 0,-1-3 0 0,-1-3 0 0,-22 9 0 15,0 0 0-15,17-15 0 0,1 0 0 0,-4-3 0 16,0 1 0-16,-9-4 0 0,1 0 0 0,-3 0 0 0,0 1 0 16,-3-1 0-16,-3 0 0 0,-3 3 0 0,1 0 0 0,5 18 0 15,0 0 0-15,-10-11 0 0,-2-5 0 0,0 8 0 16,-3-2 0-16,1 8 0 0,-4-4 0 0,18 6 0 0,0 0 0 15,-15 6 0-15,0-4 0 0,4 8 0 0,-5-2 0 0,5 8 0 16,-1-5 0-16,5 7 0 0,1 0 0 0,4 0 0 16,-4-1 0-16,6 4 0 0,0 0 0 0,6 0 0 15,-4 0 0-15,11-1 0 0,-4-2 0 0,-9-18 0 0,0 0 0 16,14 21 0-16,2-3 0 0,3 0 0 0,3 0 0 0,-22-18 0 16,0 0 0-16,24 15 0 0,-1-4 0 0,5-2 0 15,-3-3 0-15,2 0 0 0,-3-3 0 0,0-3 0 0,0 0 0 16</inkml:trace>
  <inkml:trace contextRef="#ctx0" brushRef="#br0" timeOffset="103812.4">22161 11099 1023 0,'0'0'0'0,"17"-5"0"15,-9 2 0-15,8 0 0 0,-1-3 0 0,0 3 0 16,-1 0 0-16,5 0 0 0,-5 0 0 0,1 0 0 0,-1-3 0 0,4 3 0 16,1 0 0-16,-2 0 0 0,-2 0 0 0,2 0 0 15,2 0 0-15,-2 0 0 0,1 0 0 0,-1 3 0 0,1-3 0 16,-18 3 0-16,0 0 0 0,19 0 0 15,-2 0 0-15,-17 0 0 0,0 0 0 0,21 3 0 0,1 0 0 0,-2 3 0 16,0 0 0-16,-20-6 0 0,0 0 0 0,21 9 0 0,0 0 0 16,-21-9 0-16,0 0 0 0,0 0 0 0,0 0 0 15,18 12 0-15,-1-3 0 0,-17-9 0 0,0 0 0 0,12 14 0 16,0 1 0-16,-12-15 0 0,0 0 0 0,9 15 0 16,-2 0 0-16,-7-15 0 0,0 0 0 0,0 18 0 0,0-3 0 15,-3 0 0-15,-1-1 0 0,4-14 0 0,0 0 0 0,0 0 0 16,0 0 0-16,-7 18 0 0,2-3 0 0,5-15 0 15,0 0 0-15,-3 21 0 0,0-3 0 0,3-18 0 0,0 0 0 16,-3 21 0-16,0 0 0 0,6 0 0 0,-3-1 0 0,3 3 0 16,0-2 0-16,-3-21 0 0,0 0 0 0,6 25 0 15,-4-1 0-15,-2-24 0 0,0 0 0 0,11 23 0 16,-5 1 0-16,2 2 0 0,-2-2 0 0,-6-24 0 0,0 0 0 16,5 27 0-16,2 0 0 0,-4-1 0 0,0-2 0 0,-6 0 0 15,0 0 0-15,-4 0 0 0,2-4 0 0,-4 1 0 16,-2 0 0-16,-2-4 0 0,1 1 0 0,-3-2 0 0,-2-1 0 15,17-15 0-15,0 0 0 0,-21 14 0 0,0-2 0 0,-2-1 0 16,-1 2 0-16,24-13 0 0,0 0 0 0,-30 11 0 16,1-1 0-16,29-10 0 0,0 0 0 0,-31 5 0 0,2 1 0 15,0 1 0-15,-4-4 0 0,33-3 0 0,0 0 0 16,-30 0 0-16,0 0 0 0,30 0 0 0,0 0 0 0,-26-3 0 16,-4-4 0-16,30 7 0 0,0 0 0 0,-20-8 0 0,-4-5 0 15,24 13 0-15,0 0 0 0,-15-17 0 0,1-4 0 16</inkml:trace>
  <inkml:trace contextRef="#ctx0" brushRef="#br0" timeOffset="104110.36">23103 10803 1023 0,'0'0'0'0,"27"29"0"0,-19-17 0 0,11 9 0 0,-5-3 0 15,2 3 0-15,-2-4 0 0,-2 7 0 0,0-3 0 0,1-1 0 16,-5 1 0-16,1 3 0 0,-4-3 0 0,-5-21 0 16,0 0 0-16,6 27 0 0,-2-1 0 0</inkml:trace>
  <inkml:trace contextRef="#ctx0" brushRef="#br0" timeOffset="127234.39">25164 11284 1023 0,'0'0'0'0,"0"12"0"0,0 0 0 15,0 6 0-15,0-1 0 0,0 1 0 0,0 0 0 0,0 0 0 16,0 0 0-16,0-1 0 0,0 1 0 0,0 0 0 16,0-3 0-16,0 2 0 0,0-2 0 0,0 3 0 0,0-3 0 15,3 3 0-15,-3-3 0 0,3 3 0 0,-3-3 0 0,0-15 0 16,0 0 0-16,0 0 0 15,0 0 0-15,0 0 0 0,0 0 0 0,3 17 0 0,-3-2 0 0,0-15 0 16,0 0 0-16,0 0 0 0,0 0 0 0,0 0 0 0,0 0 0 16,3 18 0-16,-3 0 0 0</inkml:trace>
  <inkml:trace contextRef="#ctx0" brushRef="#br0" timeOffset="127602.77">25733 11319 1023 0,'0'0'0'0,"3"31"0"0,-3-28 0 0,3 5 0 16,-3-2 0-16,4 3 0 0,-1-3 0 0,0 6 0 0,-3-3 0 0,2 3 0 0,-2-4 0 16,0 5 0-16,0-2 0 0,3 4 0 0,-3-3 0 0,0 0 0 15,0-1 0-15,3 4 0 0,-3-2 0 0,3 1 0 0,1-2 0 16,-1 3 0-16,-3-3 0 0,2 3 0 0,1-3 0 0,3 0 0 16,-3-1 0-16,2 1 0 0,-2 0 0 0,4 0 0 15,-4 0 0-15,-1-3 0 0,1 0 0 0,0 0 0 0,0-3 0 16,-3 0 0-16,0-3 0 0,0 0 0 0,0-1 0 15,-3-2 0-15,0 0 0 0,-2-2 0 0,-2-1 0 0</inkml:trace>
  <inkml:trace contextRef="#ctx0" brushRef="#br0" timeOffset="127805.86">25499 11489 1023 0,'0'0'0'0,"39"0"0"0,-30-3 0 0,8 0 0 0,-2 0 0 16,3 3 0-16,0-3 0 0,2 3 0 0,-2-3 0 15,7 3 0-15,-6-3 0 0,5 3 0 0,-2-3 0 0,2 0 0 16,-5 0 0-16,-19 3 0 0,0 0 0 0,24-2 0 0,-2-2 0 16,-22 4 0-16,0 0 0 0,20-3 0 0,0 0 0 15,2 0 0-15,-2-2 0 0</inkml:trace>
  <inkml:trace contextRef="#ctx0" brushRef="#br0" timeOffset="128071.42">26354 11233 1023 0,'0'0'0'0,"0"27"0"0,0-24 0 0,0 6 0 16,0-3 0-16,0 6 0 0,0-4 0 0,0 8 0 0,0-4 0 16,0 5 0-16,0-2 0 0,0 3 0 0,0 0 0 15,0 3 0-15,0-4 0 0,2 4 0 0,-2 0 0 0,3-1 0 16,0 1 0-16,3 0 0 0,-3 0 0 0,-3-21 0 0,0 0 0 16,5 24 0-16,2-3 0 0,-7-21 0 0,0 0 0 15,6 26 0-15,-4-2 0 0,-2-24 0 0,0 0 0 0,0 0 0 16,0 0 0-16,6 33 0 0,-3-3 0 0</inkml:trace>
  <inkml:trace contextRef="#ctx0" brushRef="#br0" timeOffset="128635.6">25227 12071 1023 0,'0'0'0'0,"18"27"0"0,-18-21 0 0,3 3 0 16,-3-3 0-16,0 5 0 0,0-2 0 0,2 3 0 0,-2 0 0 0,0 3 0 15,0-3 0-15,0 3 0 0,0 0 0 0,0 0 0 0,-2 0 0 0,2 2 0 16,0-2 0-16,-3 3 0 0,0-3 0 0,0 3 0 15,-1 0 0-15,1-1 0 0,1-2 0 0,2 0 0 0,-3-1 0 16,3-14 0-16,0 0 0 0,0 0 0 0,0 0 0 16,0 0 0-16,0 0 0 0,0 16 0 0,0-1 0 0,5-4 0 15,-2 1 0-15,4-3 0 0,-1 1 0 0</inkml:trace>
  <inkml:trace contextRef="#ctx0" brushRef="#br0" timeOffset="128916.79">25730 12175 1023 0,'0'0'0'0,"0"33"0"0,0-27 0 0,0 3 0 16,0-3 0-16,0 6 0 0,0-3 0 0,0 2 0 15,0-2 0-15,0 3 0 0,0 0 0 0,0 0 0 0,0-3 0 16,0 3 0-16,0 0 0 0,0 0 0 0,0-1 0 16,3 2 0-16,-3-2 0 0,3 1 0 0,-3 0 0 0,3 0 0 15,1-4 0-15,-4 2 0 0,0-4 0 0,0 2 0 16,0-1 0-16,-4-2 0 0,1 1 0 0,-3-3 0 0,0 0 0 16,0-3 0-16,1 0 0 0</inkml:trace>
  <inkml:trace contextRef="#ctx0" brushRef="#br0" timeOffset="129104.25">25610 12339 1023 0,'0'0'0'0,"22"0"0"0,-16 0 0 0,6 0 0 16,-3 0 0-16,7 0 0 0,-5 0 0 0,7-3 0 15,-4 0 0-15,4 0 0 0,-3-4 0 0,3 2 0 0,-1-1 0 16,4 0 0-16,-2 0 0 0,1 0 0 0,-2 0 0 0,-1 0 0 15,-1-3 0-15,1 3 0 0,-2-3 0 0</inkml:trace>
  <inkml:trace contextRef="#ctx0" brushRef="#br0" timeOffset="129322.95">26410 12181 1023 0,'0'0'0'0,"6"24"0"0,-3-21 0 0,0 6 0 0,-3-3 0 0,2 6 0 16,-2 0 0-16,3 2 0 0,-3-2 0 0,3 6 0 15,-3-3 0-15,0 2 0 0,0 1 0 0,0 1 0 0,0-1 0 16,3 2 0-16,-3-2 0 0,0 3 0 0,0-4 0 0,0 4 0 16,0-3 0-16,0-18 0 0,0 0 0 0,0 21 0 15,0-3 0-15,0-18 0 0,0 0 0 0,0 0 0 16,0 0 0-16,0 26 0 0,0-2 0 0</inkml:trace>
  <inkml:trace contextRef="#ctx0" brushRef="#br0" timeOffset="129916.58">25277 12962 1023 0,'0'34'0'0,"0"-29"0"0,3 7 0 16,-3-3 0-16,0 2 0 0,0 2 0 0,0-2 0 0,0 1 0 15,0 3 0-15,0-3 0 0,0 3 0 0,-3 0 0 16,0 0 0-16,0-1 0 0,-1 2 0 0,-1-2 0 0,2 1 0 16,-3 0 0-16,3 0 0 0,1 0 0 0,2 0 0 0,-3-3 0 15,3 2 0-15,-3-2 0 0,3 0 0 0,-3-3 0 16,3 3 0-16,0-3 0 0,3-3 0 0,0 0 0 0,2-3 0 16,1 0 0-16</inkml:trace>
  <inkml:trace contextRef="#ctx0" brushRef="#br0" timeOffset="130182.14">25678 12986 1023 0,'0'0'0'0,"0"21"0"0,0-15 0 0,0 3 0 0,0-1 0 16,0 5 0-16,0-2 0 0,0 1 0 0,0 0 0 0,2 3 0 16,-2-3 0-16,3 3 0 0,-3 0 0 0,3 0 0 0,0-4 0 15,0 4 0-15,-3-3 0 0,3 0 0 0,-3 0 0 16,2 0 0-16,-2 0 0 0,4 0 0 0,-4-3 0 0,3 3 0 16,-3-4 0-16,0 4 0 0,-3-3 0 0,3-3 0 15,-4 0 0-15,-1 0 0 0,-1 0 0 0</inkml:trace>
  <inkml:trace contextRef="#ctx0" brushRef="#br0" timeOffset="130400.84">25591 13141 1023 0,'0'0'0'0,"15"0"0"0,-9 0 0 0,3 0 0 0,-1 0 0 0,5 0 0 16,-2 0 0-16,4 0 0 0,0 0 0 0,3 0 0 15,-4 0 0-15,4 0 0 0,0 0 0 0,3 0 0 0,-4 0 0 16,4 0 0-16,1 0 0 0,-2 0 0 0,-2 0 0 0,3 0 0 16,-4 0 0-16,-17 0 0 0,0 0 0 0,0 0 0 15,0 0 0-15,18 0 0 0,-1-3 0 0,1-3 0 0,-3 0 0 16</inkml:trace>
  <inkml:trace contextRef="#ctx0" brushRef="#br0" timeOffset="130635.17">26249 12998 1023 0,'0'0'0'0,"21"32"0"0,-21-25 0 0,3 2 0 16,-3-1 0-16,3 4 0 0,-3 0 0 0,3 3 0 15,0-3 0-15,1 3 0 0,-4 0 0 0,2 3 0 0,-2-4 0 16,3 4 0-16,-3 0 0 0,3 0 0 0,-3 0 0 0,3 3 0 15,0-4 0-15,-3-17 0 0,0 0 0 0,3 21 0 16,-1 0 0-16,-2-21 0 0,0 0 0 0,3 24 0 16,-3-1 0-16,0 5 0 0,0-5 0 0,-3 1 0 0,1-3 0 15</inkml:trace>
  <inkml:trace contextRef="#ctx0" brushRef="#br0" timeOffset="152859.67">4417 6364 1023 0,'0'0'0'0,"0"17"0"0,0-2 0 0,0 9 0 16,0 0 0-16,0 3 0 0,-3-3 0 15,3 2 0-15,0-2 0 0,0 3 0 0,-1-3 0 0,1 2 0 16,0-2 0-16,0-24 0 0,0 0 0 0,0 26 0 0,-4 1 0 16,4 6 0-16,-3-4 0 0,3-29 0 0,0 0 0 0,0 34 0 15,-3-2 0-15,3 1 0 0,0-1 0 16,0 1 0-16,-3 0 0 0,3-33 0 0,0 0 0 0,0 33 0 0,-3-4 0 16,3-29 0-16,0 0 0 0,0 33 0 0,-2 0 0 15,2-33 0-15,0 0 0 0,0 0 0 0,0 0 0 0,0 0 0 16,0 0 0-16,0 32 0 0,-3 1 0 0,3-33 0 15,0 0 0-15,0 0 0 0,0 0 0 0,0 0 0 0,0 0 0 16,0 27 0-16,0-3 0 0,3-6 0 0,-1 0 0 0</inkml:trace>
  <inkml:trace contextRef="#ctx0" brushRef="#br0" timeOffset="153109.62">4931 6851 1023 0,'0'0'0'0,"-6"38"0"0,6-38 0 0,3 3 0 16,-3-3 0-16</inkml:trace>
  <inkml:trace contextRef="#ctx0" brushRef="#br0" timeOffset="153562.65">5782 6465 1023 0,'0'0'0'0,"-9"0"0"0,3 0 0 0,-2 0 0 16,-2 0 0-16,1 0 0 0,0 0 0 0,1 0 0 15,-4 0 0-15,3 0 0 0,-2 0 0 0,1 3 0 0,-2-3 0 16,3 3 0-16,1 0 0 0,1 3 0 0,-1-3 0 16,5 6 0-16,-3-4 0 0,4 4 0 0,-1 0 0 15,6 3 0-15,-1 0 0 0,4 3 0 0,0-4 0 16,6 5 0-16,-4-1 0 0,9 3 0 0,0-4 0 16,3 4 0-16,-3-3 0 0,8 6 0 0,-4-4 0 0,1 4 0 0,2 0 0 15,4 2 0-15,-5-2 0 0,0 3 0 0,1 0 0 0,-3 0 0 16,0 0 0-16,-3 2 0 0,0-2 0 0,-18-24 0 15,0 0 0-15,14 27 0 0,1 0 0 0,-6 2 0 0,-1-2 0 16,0 3 0-16,-5-4 0 0,-3 2 0 0,-3-2 0 0,-2 1 0 16,-1-3 0-16,1-1 0 0,-4-2 0 0,0 0 0 0,-3-3 0 15,12-18 0-15,0 0 0 0,-14 18 0 0,-1-1 0 16,15-17 0-16,0 0 0 0,-15 12 0 0,0 0 0 0,-2-6 0 16,-4-3 0-16,5-3 0 0,-1-3 0 0,2-3 0 15,-2 0 0-15,17 6 0 0,0 0 0 0,-12-11 0 0,-4-5 0 16,8-2 0-16,-2 0 0 0</inkml:trace>
  <inkml:trace contextRef="#ctx0" brushRef="#br0" timeOffset="153781.37">5675 6453 1023 0,'0'0'0'0,"19"0"0"0,-14 0 0 0,10 0 0 0,0 0 0 16,5 0 0-16,-2 0 0 0,6 0 0 0,0-3 0 0,9 0 0 16,-4 0 0-16,4 0 0 0,-1 0 0 0,7 0 0 15,-4-3 0-15,10 3 0 0,-1 0 0 0,1 3 0 0,-4-3 0 16,0 3 0-16,2-3 0 0,-5 3 0 0,1-3 0 16,-4 3 0-16,-3-3 0 0</inkml:trace>
  <inkml:trace contextRef="#ctx0" brushRef="#br0" timeOffset="154546.81">7484 6955 1023 0,'-3'30'0'0,"0"-24"0"0,3 6 0 0,-2-1 0 0,-1 1 0 0,0 0 0 16,-1 6 0-16,1-3 0 0,0 3 0 0,-3-3 0 0,3 2 0 15,-3 1 0-15,4 3 0 0,-5-3 0 0,4 0 0 16,0 0 0-16,3-1 0 0,-3-2 0 0,3 0 0 0,-2-1 0 15,2 1 0-15,-3-2 0 0,3-2 0 0,0-1 0 0,0-2 0 16,-3-2 0-16,3 0 0 0,0 0 0 0,0-3 0 16,-3 0 0-16,3-3 0 0,0 0 0 0,0-3 0 0,0-3 0 15,0 0 0-15,0-3 0 0,0 1 0 0,0-5 0 16,3 1 0-16,-3 1 0 0,3-5 0 0,0-1 0 0,-1 0 0 16,-2-1 0-16,3 0 0 0,0-3 0 0,4 0 0 15,-4-3 0-15,2 3 0 0,1-2 0 0,3 2 0 0,1 0 0 16,-2 0 0-16,1 0 0 0,3 4 0 0,-3-4 0 0,5 3 0 15,-1 0 0-15,1 3 0 0,-2 0 0 0,3 3 0 16,0 1 0-16,0 2 0 0,0-3 0 0,2 6 0 0,-2 0 0 16,-1 6 0-16,2-3 0 0,-1 3 0 0,-4 0 0 15,1 6 0-15,0 0 0 0,0 6 0 0,0-3 0 0,-1 5 0 16,-1-2 0-16,-2 6 0 0,1-3 0 0,-3 3 0 0,0 0 0 16,0 3 0-16,0-4 0 0,0 4 0 0,-3 0 0 15,3 0 0-15,-2-3 0 0,-4-18 0 0,0 0 0 0,0 0 0 16,0 0 0-16,0 0 0 0,0 0 0 0,2 18 0 15,1 0 0-15,-3-18 0 0,0 0 0 0,0 0 0 0,0 0 0 16,3 14 0-16,0 1 0 0,0-3 0 0,0-3 0 16,2-6 0-16,2 0 0 0,-2-3 0 0,1-3 0 0,3-3 0 15,-1-4 0-15,5 2 0 0,-4-4 0 0,-1-2 0 0,2-2 0 16,1 2 0-16,-2-4 0 0,3 0 0 0,0 0 0 16,1 0 0-16,-5-3 0 0,-8 21 0 0,0 0 0 0,14-14 0 15,-1-4 0-15,-13 18 0 0,0 0 0 0,0 0 0 16,0 0 0-16,0 0 0 0,0 0 0 0,14-15 0 0,2 0 0 15,-16 15 0-15,0 0 0 0,14-9 0 0,1-3 0 0,2 12 0 16,-2-3 0-16,0 9 0 0,-2 0 0 0,-2 6 0 16,0-3 0-16,2 6 0 0,-5-3 0 0,2 9 0 0,-1-4 0 15,0 4 0-15,-4 0 0 0,4 3 0 0,-3-3 0 0,-6-21 0 16,0 0 0-16,9 21 0 0,-1-1 0 0,5 1 0 16,-4 0 0-16,-9-21 0 0,0 0 0 0,0 0 0 0,0 0 0 15,14 20 0-15,-1-2 0 0</inkml:trace>
  <inkml:trace contextRef="#ctx0" brushRef="#br0" timeOffset="154765.51">8761 7050 1023 0,'0'0'0'0,"0"21"0"0,0-12 0 0,0 3 0 16,0-3 0-16,0 3 0 0,0-4 0 0,0 7 0 0,0-3 0 15,0 3 0-15,0 0 0 0,0 3 0 0,0-4 0 0,0 4 0 16,0-3 0-16,0 3 0 0,0 0 0 0,0-4 0 16,0 1 0-16,0 1 0 0,0-5 0 0,0 1 0 15,0-3 0-15,0 0 0 0,0 0 0 0,0-3 0 0,0 0 0 16</inkml:trace>
  <inkml:trace contextRef="#ctx0" brushRef="#br0" timeOffset="154921.73">8693 6892 1023 0,'0'-20'0'0,"0"14"0"0,0 3 0 0,0-3 0 16,0 3 0-16,0 0 0 0,0 3 0 0,0-3 0 0</inkml:trace>
  <inkml:trace contextRef="#ctx0" brushRef="#br0" timeOffset="155327.87">9026 7038 1023 0,'0'0'0'0,"8"21"0"0,-5-12 0 0,1 3 0 16,-4-3 0-16,3 3 0 0,-3-3 0 0,3 6 0 15,-3-4 0-15,0 4 0 0,0-3 0 0,0 3 0 0,0 0 0 16,3 2 0-16,-3-2 0 0,0 3 0 0,0-3 0 15,0 2 0-15,0-2 0 0,0 1 0 0,0-2 0 0,0 1 0 16,0 0 0-16,0 0 0 0,0 0 0 16,0 0 0-16,0-4 0 0,0 1 0 0,0 0 0 0,0 0 0 0,0-3 0 15,0 0 0-15,0-3 0 0,0-3 0 0,0 0 0 16,0-3 0-16,0 0 0 0,2 0 0 0,-2-3 0 0,3-3 0 16,0-3 0-16,3 0 0 0,-1-3 0 0,5 0 0 15,-4-3 0-15,3 1 0 0,1-4 0 0,1 0 0 0,-3-3 0 16,5 3 0-16,-2 0 0 0,5 1 0 0,-2-4 0 0,0 3 0 15,2-3 0-15,-2 6 0 0,2-2 0 0,-2 2 0 16,1 0 0-16,-1 3 0 0,-1-2 0 0,1 5 0 0,2-1 0 16,-2 5 0-16,-2-4 0 0,0 5 0 0,-1-1 0 0,2 5 0 15,-1-3 0-15,-4 6 0 0,2-3 0 0,1 5 0 16,-3 2 0-16,2 2 0 0,-2-1 0 0,2 7 0 0,-5 0 0 16,2 3 0-16,-1-1 0 0,-1 4 0 0,1-3 0 0,0 3 0 15,0 0 0-15,-6-21 0 0,0 0 0 0,9 21 0 16,-1-1 0-16,-8-20 0 0,0 0 0 0,14 21 0 0,-3 0 0 15,6-3 0-15,1 0 0 0</inkml:trace>
  <inkml:trace contextRef="#ctx0" brushRef="#br0" timeOffset="155655.94">10188 6988 1023 0,'0'0'0'0,"-27"0"0"0,22 0 0 16,2 3 0-16,-4-3 0 0,4 3 0 0,1 0 0 0,-1 3 0 15,0-3 0-15,3 5 0 0,0-2 0 0,0 3 0 16,0 0 0-16,6 3 0 0,-4 0 0 0,8 3 0 0,-2 0 0 16,4 0 0-16,0-1 0 0,3 4 0 0,-3-3 0 15,3 3 0-15,0 0 0 0,-4 2 0 0,0-2 0 16,0 3 0-16,-5 0 0 0,-4 2 0 0,1-2 0 0,-3 3 0 0,-3-3 0 15,3-21 0-15,0 0 0 0,-5 24 0 0,-6-4 0 16,11-20 0-16,0 0 0 0,-11 24 0 0,0-3 0 0,11-21 0 16,0 0 0-16,-16 18 0 0,2 0 0 0,-1-6 0 15,-3 0 0-15,3-6 0 0,1-3 0 0,2-3 0 0,-3-3 0 16,9-3 0-16,-4-3 0 0,7 0 0 0,-2 0 0 0</inkml:trace>
  <inkml:trace contextRef="#ctx0" brushRef="#br0" timeOffset="156265.2">11416 7270 1023 0,'0'0'0'0,"3"47"0"0,0-26 0 0,-1 3 0 0,-2 0 0 0,3-1 0 15,0 1 0-15,0 0 0 0,-3-3 0 0,0 3 0 16,0-4 0-16,0 7 0 0,0-3 0 0,0 3 0 0,0 0 0 16,0-27 0-16,0 0 0 0,-3 29 0 0,0 1 0 0,3-30 0 15,0 0 0-15,0 29 0 0,0 2 0 16,0-31 0-16,0 0 0 0,0 0 0 0,0 0 0 0,0 32 0 0,-3-3 0 15,3-29 0-15,0 0 0 0,0 0 0 0,0 0 0 0,0 0 0 16,0 0 0-16,0 28 0 0,-2-5 0 0,2-23 0 16,0 0 0-16,0 18 0 0,-3 0 0 0,0-12 0 0,0-3 0 15,-1-6 0-15,1-3 0 0,1-6 0 0,-1 0 0 16,3-6 0-16,-3-3 0 0,3-3 0 0,-3-2 0 0,3-3 0 16,0-5 0-16,3-1 0 0,-3-1 0 0,6-8 0 15,-4-1 0-15,8 1 0 0,-4-1 0 0,2 3 0 0,1-2 0 16,3 5 0-16,-3 1 0 0,4 4 0 0,-2 0 0 0,3 6 0 15,-2-1 0-15,3 8 0 0,-2 0 0 0,1 7 0 16,-3-4 0-16,7 6 0 0,-3-3 0 0,1 6 0 0,-1 0 0 16,2 6 0-16,1-3 0 0,-18 6 0 0,0 0 0 15,18 0 0-15,0 0 0 0,-18 0 0 0,0 0 0 0,17 6 0 16,1-3 0-16,1 9 0 0,-5-3 0 0,-3 5 0 0,1-1 0 16,-3 5 0-16,-1-4 0 0,-1 4 0 0,-1 0 0 15,-4 3 0-15,-2 0 0 0,-2-1 0 0,-1 1 0 0,-4 3 0 16,-1-3 0-16,-4 0 0 0,0-1 0 0,-2 1 0 0,-2-3 0 15,-1-1 0-15,-1-2 0 0,-2 0 0 0,-2 0 0 16,1 0 0-16,2-3 0 0,-2-3 0 0,-4 0 0 0,4-3 0 16,2-3 0-16,-3 0 0 0,1-3 0 0,4-6 0 15,-4 0 0-15,6-3 0 0,0 0 0 0,4-3 0 0,-2-3 0 16,5 0 0-16,-1 0 0 0</inkml:trace>
  <inkml:trace contextRef="#ctx0" brushRef="#br0" timeOffset="156827.57">12017 7264 1023 0,'21'11'0'0,"-15"-7"0"16,0 2 0-16,0-3 0 0,3-1 0 0,0 1 0 0,-1-3 0 16,2 0 0-16,4 0 0 0,-3-3 0 0,5-2 0 15,-1-1 0-15,3-1 0 0,-3-1 0 0,0-4 0 0,-1 0 0 0,1-3 0 16,-1 0 0-16,1 1 0 0,-3-4 0 0,1 3 0 15,-4-3 0-15,-1 1 0 0,1-1 0 0,-3 3 0 16,-3-3 0-16,-3 3 0 0,0 0 0 0,-3 3 0 0,0-3 0 16,-3 3 0-16,-3 1 0 0,1 5 0 0,-1-3 0 0,-4 3 0 15,-1 0 0-15,1 6 0 0,-1-3 0 0,-1 6 0 0,0-3 0 16,0 6 0-16,-2 0 0 0,2 6 0 0,-2 0 0 16,3 2 0-16,0 1 0 0,3 6 0 0,-1-3 0 0,3 5 0 15,-3-2 0-15,6 3 0 0,0-1 0 0,6 2 0 16,-3-5 0-16,6 5 0 0,-1-5 0 0,8 0 0 0,-1 1 0 15,3-3 0-15,-4 0 0 0,10-3 0 0,-4 0 0 0,5 0 0 16,-1-3 0-16,2-1 0 0,2 2 0 0,1-5 0 16,-3-2 0-16,4 0 0 0,1 0 0 0,-25-6 0 0,0 0 0 15,26 3 0-15,0 0 0 0,5-3 0 0,-2-3 0 0,-8 3 0 16,0 0 0-16,-21 0 0 0,0 0 0 0,0 0 0 16,0 0 0-16,0 0 0 0,0 0 0 0,26-3 0 15,2-3 0-15,-28 6 0 0,0 0 0 0,0 0 0 0,0 0 0 16,0 0 0-16,0 0 0 0,19-3 0 0,-1 0 0 0,-18 3 0 15,0 0 0-15,0 0 0 0,0 0 0 0,0 0 0 16,0 0 0-16,14 0 0 0,-1-3 0 0,-13 3 0 0,0 0 0 16,0 0 0-16,0 0 0 0,0 0 0 0,0 0 0 0,12 0 0 15,-2-3 0-15,-10 3 0 0,0 0 0 0,0 0 0 16,0 0 0-16,0 0 0 0,0 0 0 0,8 0 0 0,1-3 0 16,-4-6 0-16,1-3 0 0,0-8 0 0,-3-1 0 15,6-6 0-15,-4-3 0 0,6 3 0 0,-3-2 0 0,1 3 0 16,-1-5 0-16,5 5 0 0,-5 0 0 0,-8 26 0 0,0 0 0 15,15-27 0-15,0 0 0 0</inkml:trace>
  <inkml:trace contextRef="#ctx0" brushRef="#br0" timeOffset="157499.31">13669 7475 1023 0,'0'21'0'0,"0"-15"0"0,0 3 0 0,0-1 0 0,2-2 0 15,-2 0 0-15,3-3 0 0,1 0 0 0,2-6 0 0,-3 0 0 16,3-3 0-16,-3 0 0 0,3-2 0 0,-1-4 0 16,1 0 0-16,0-3 0 0,3 0 0 0,-3-3 0 0,2 0 0 15,3-3 0-15,-3 4 0 0,1-4 0 0,-1 0 0 0,2 0 0 16,-2 0 0-16,1 1 0 0,0 2 0 0,1-3 0 16,-2 6 0-16,-2-3 0 0,3 7 0 0,-3-1 0 0,3 3 0 15,-4-3 0-15,1 6 0 0,0 0 0 0,0 6 0 16,-3-3 0-16,0 6 0 0,0 0 0 0,-1 6 0 0,2-3 0 15,-1 6 0-15,1 0 0 0,-1 2 0 0,0 1 0 0,-1 6 0 16,1-3 0-16,3 3 0 0,-3 0 0 0,2 0 0 16,-2-1 0-16,4 4 0 0,-4-3 0 0,2-1 0 0,-2 1 0 15,3 0 0-15,-3-3 0 0,3 0 0 0,1 0 0 0,-1-4 0 16,-1 1 0-16,1 0 0 0,1-3 0 0,1-3 0 16,-2 0 0-16,2-3 0 0,2-3 0 0,-10-3 0 0,0 0 0 15,11 0 0-15,1 0 0 0,4-6 0 0,-5 0 0 16,1-6 0-16,-1 0 0 0,6-3 0 0,-6-3 0 0,0-2 0 15,2-1 0-15,-2 0 0 0,0-3 0 0,2 0 0 0,-4-2 0 16,-9 26 0-16,0 0 0 0,0 0 0 0,0 0 0 16,11-24 0-16,-1-3 0 0,-10 27 0 0,0 0 0 15,0 0 0-15,0 0 0 0,0 0 0 0,0 0 0 0,11-18 0 16,-2-3 0-16,-9 21 0 0,0 0 0 0,12-11 0 0,-1-4 0 16,3 15 0-16,-6-3 0 0,1 9 0 0,-1-1 0 15,-8-5 0-15,0 0 0 0,9 15 0 0,0-2 0 0,2 4 0 16,0 1 0-16,-11-18 0 0,0 0 0 0,11 27 0 0,0-3 0 15,5 0 0-15,-5-1 0 0,4 1 0 0,-3 0 0 0,6 0 0 16,-4-4 0-16,-14-20 0 0,0 0 0 0,18 18 0 16,-1 0 0-16,8-3 0 0,-4-3 0 0,5 0 0 0,-1-3 0 15</inkml:trace>
  <inkml:trace contextRef="#ctx0" brushRef="#br0" timeOffset="157936.7">15077 7163 1023 0,'0'0'0'0,"-29"18"0"15,11-9 0-15,-3 5 0 0,0-1 0 0,3 1 0 0,1 1 0 16,2 0 0-16,-4-1 0 0,5 4 0 0,-4-3 0 0,4 4 0 15,-2-5 0-15,5 4 0 0,-1-3 0 0,6 0 0 0,-3-4 0 16,9-11 0-16,0 0 0 0,0 0 0 0,0 0 0 0,-5 15 0 16,-1 0 0-16,6-15 0 0,0 0 0 0,0 0 0 15,0 0 0-15,0 12 0 0,-3 0 0 0,6-3 0 0,-3 0 0 16,6-3 0-16,-4-3 0 0,4-3 0 0,-3-3 0 16,3 0 0-16,-3-3 0 0,6-3 0 0,-4 0 0 0,4-3 0 15,-1 0 0-15,0-2 0 0,-2-4 0 0,-1 3 0 0,2-3 0 16,-1 3 0-16,-1-3 0 0,1 3 0 0,0 0 0 15,-1 4 0-15,-1-5 0 0,-1 8 0 0,0-4 0 0,0 6 0 16,0-2 0-16,0 5 0 0,-3-4 0 0,0 7 0 16,0-3 0-16,3 6 0 0,-3 0 0 0,3 9 0 0,-3-3 0 15,0 6 0-15,0 0 0 0,0 6 0 0,-3-4 0 16,3 4 0-16,-3 0 0 0,6 3 0 0,-3-4 0 0,6 1 0 16,-3-3 0-16,6 0 0 0,0-3 0 0,-1 0 0 0,2 0 0 15,1-1 0-15,-3-2 0 0,9 0 0 0,-6 0 0 16,7-3 0-16,-4 0 0 0</inkml:trace>
  <inkml:trace contextRef="#ctx0" brushRef="#br0" timeOffset="158233.51">15455 7421 1023 0,'0'0'0'0,"-11"21"0"0,5-15 0 0,4 6 0 0,-4 0 0 15,3 0 0-15,-3-3 0 0,4 0 0 0,-1-3 0 0,-4 3 0 16,1-4 0-16,1 1 0 0,-1-3 0 0,0 3 0 16,-4-3 0-16,4-3 0 0,1 0 0 0,2-3 0 15,-3 0 0-15,3-3 0 0,-3 0 0 0,3-2 0 0,0-4 0 16,3-3 0-16,-3 0 0 0,3-3 0 0,-3-3 0 16,6 1 0-16,-3-1 0 0,3-3 0 0,0 0 0 0,3 0 0 15,0-3 0-15,3 6 0 0,-1-2 0 0,5 2 0 0,-4-3 0 16,2 6 0-16,2 1 0 0,1 2 0 0,-3 0 0 0,5 4 0 15,-5-2 0-15,5 8 0 0,-2-4 0 0,4 5 0 16,-3-1 0-16,0 2 0 0,-1 0 0 0,4 3 0 0,-4-3 0 16</inkml:trace>
  <inkml:trace contextRef="#ctx0" brushRef="#br0" timeOffset="158608.43">16065 6438 1023 0,'0'0'0'0,"-15"12"0"0,8-6 0 15,5 6 0-15,-1 0 0 0,0 5 0 0,-4 1 0 0,4 3 0 16,-2 0 0-16,2 6 0 0,0-1 0 0,3 4 0 0,-3-3 0 16,0 5 0-16,1-2 0 0,2 5 0 0,0-2 0 15,0 0 0-15,-3 0 0 0,3 2 0 0,-3 1 0 0,3 6 0 16,0-1 0-16,0-2 0 0,-4 0 0 0,4 0 0 16,-3-1 0-16,3 0 0 0,0-2 0 0,0 0 0 0,0-4 0 15,0-32 0-15,0 0 0 0,0 30 0 0,0-3 0 0,0-27 0 16,0 0 0-16,0 0 0 0,0 0 0 0,0 0 0 15,0 0 0-15,3 26 0 0,1-2 0 0,2-3 0 0,-1 0 0 16,7-6 0-16,-3-3 0 0,2-3 0 0,-1-3 0 16,2-3 0-16,-3-3 0 0</inkml:trace>
  <inkml:trace contextRef="#ctx0" brushRef="#br0" timeOffset="158889.62">16361 6872 1023 0,'0'0'0'0,"-11"12"0"0,1-10 0 15,-2 4 0-15,1-3 0 0,-2 6 0 0,-1 0 0 0,-1 3 0 16,0-3 0-16,1 9 0 0,-4-3 0 0,6 3 0 16,-3 0 0-16,7 2 0 0,-3-2 0 0,6 3 0 0,-1 0 0 15,6 0 0-15,-3 0 0 0,9-1 0 0,0-2 0 16,7 3 0-16,-5-1 0 0,10 1 0 0,-4-3 0 15,7 0 0-15,0 0 0 0,3-1 0 0,-1 1 0 0,8-3 0 16,-5-3 0-16,3 0 0 0,2 0 0 0,1 0 0 0,-2-3 0 16,2 0 0-16,1-4 0 0,-1 1 0 0,-2 1 0 15,0-2 0-15,-1-2 0 0,2 0 0 0,-2 0 0 0</inkml:trace>
  <inkml:trace contextRef="#ctx0" brushRef="#br0" timeOffset="163794.81">2085 16694 1023 0,'14'3'0'0,"0"-3"0"0,5 3 0 0,-1 0 0 16,4 0 0-16,-6 0 0 0,4 0 0 0,-4 0 0 0,2 0 0 15,0 0 0-15,3 0 0 0,1-3 0 0,-1 3 0 16,0 0 0-16,4-3 0 0,-2 0 0 0,4 3 0 0,-4-3 0 15,7 3 0-15,-3-3 0 0,5 0 0 0,-2 0 0 16,6 2 0-16,-4-2 0 0,5 3 0 0,-2-3 0 0,12 3 0 16,-2-3 0-16,2 3 0 0,-2-3 0 0,1 4 0 15,3-4 0-15,1 3 0 0,-2-1 0 0,2 1 0 0,-3-3 0 16,4 3 0-16,-2-3 0 0,2 3 0 0,0 0 0 0,-1 1 0 16,-2-4 0-16,1 2 0 0,2 1 0 0,-3 0 0 15,-2-3 0-15,3 3 0 0,-2 0 0 0,0 0 0 0,-2-3 0 16,-1 3 0-16,-2-3 0 0,3 0 0 0,-3 0 0 0,-2 3 0 15,2-3 0-15,-6 0 0 0,-1 0 0 0,-35 0 0 16,0 0 0-16,36 0 0 0,-1 0 0 0,-35 0 0 0,0 0 0 16,33 3 0-16,-1-3 0 0,-32 0 0 0,0 0 0 15,0 0 0-15,0 0 0 0,0 0 0 0,0 0 0 0,26 3 0 16,-1-3 0-16,-25 0 0 0,0 0 0 0,21 3 0 16,-4-3 0-16,-17 0 0 0,0 0 0 0,8 0 0 0,0 0 0 15,-12 3 0-15,0-3 0 0</inkml:trace>
  <inkml:trace contextRef="#ctx0" brushRef="#br0" timeOffset="164794.57">3268 17166 1023 0,'0'0'0'0,"11"-5"0"0,-7 2 0 0,2-3 0 0,-1-1 0 0,1 2 0 15,0-4 0-15,-4 2 0 0,3 2 0 0,1-1 0 0,-3-2 0 16,0 1 0-16,-3 2 0 0,0-1 0 0,-3-1 0 0,0 1 0 15,-3 1 0-15,-1-1 0 0,-2-1 0 0,-2 5 0 16,-1-4 0-16,1 3 0 0,-5 0 0 0,1 0 0 16,2 0 0-16,-3 3 0 0,1-3 0 0,-2 3 0 15,-3-3 0-15,4 6 0 0,-2-3 0 0,1 3 0 0,-2-3 0 0,1 6 0 16,1 0 0-16,2 0 0 0,-3 0 0 0,5 3 0 16,-1-4 0-16,4 5 0 0,-4-4 0 0,6 5 0 0,-1-2 0 15,3 3 0-15,-1-3 0 0,4 5 0 0,-1-1 0 0,4 2 0 16,0-1 0-16,1 4 0 0,2-3 0 0,4 3 0 15,0-1 0-15,4 1 0 0,-3 0 0 0,8 3 0 0,-5 0 0 16,4 0 0-16,1-1 0 0,1 4 0 0,-3-3 0 0,1 3 0 16,0-3 0-16,1 3 0 0,-1-1 0 0,-2 1 0 15,-1 0 0-15,0 0 0 0,0-1 0 0,-2 1 0 0,-2 0 0 16,1-1 0-16,-3 1 0 0,-6-24 0 0,0 0 0 0,6 28 0 16,-1-5 0-16,-5-23 0 0,0 0 0 0,3 27 0 15,0-4 0-15,-6 4 0 0,0-3 0 0,3-24 0 0,0 0 0 16,-8 23 0-16,-1-2 0 0,-3-3 0 0,1 0 0 15,-5-3 0-15,-1 0 0 0,17-15 0 0,0 0 0 16,-15 9 0-16,-2 0 0 0,17-9 0 0,0 0 0 0,-19 3 0 16,1-3 0-16,18 0 0 0,0 0 0 0,-17 0 0 0,-4-3 0 15,21 3 0-15,0 0 0 0,-18-3 0 0,0-3 0 0,18 6 0 16,0 0 0-16,-11-9 0 0,-2-3 0 0,8-3 0 16,-1 0 0-16,6 15 0 0,0 0 0 0,0-18 0 15,-3 1 0-15,6-1 0 0,-3-3 0 0,8 0 0 0,-2 0 0 16,7 0 0-16,-5 0 0 0,7 1 0 0,-4-1 0 0,5 0 0 15,-4 0 0-15,5 4 0 0,-1-4 0 0,-2 3 0 16,1-2 0-16,3-1 0 0,-4 0 0 0,3 3 0 0,0-3 0 16,0 3 0-16,0 1 0 0,1-1 0 0,-3 0 0 0,3 3 0 15,-3-3 0-15,3 0 0 0,-4 0 0 0,2 3 0 16,-2 1 0-16,4-1 0 0,-3 0 0 0,-1 6 0 0,0-3 0 16,0 3 0-16,0 1 0 0,1 1 0 0,-1-2 0 15,2 6 0-15,-2-2 0 0</inkml:trace>
  <inkml:trace contextRef="#ctx0" brushRef="#br0" timeOffset="165372.57">3867 16982 1023 0,'-18'30'0'0,"10"-18"0"0,-8 6 0 15,1 0 0-15,3 2 0 0,-2-2 0 0,2 3 0 0,-2-3 0 16,1 3 0-16,-2 0 0 0,1-1 0 0,-1 1 0 16,1 0 0-16,-3 0 0 0,4 0 0 0,-6-1 0 0,5 1 0 15,-1-3 0-15,0 3 0 0,0-1 0 0,15-20 0 16,0 0 0-16,-12 21 0 0,-2-3 0 0,14-18 0 0,0 0 0 16,0 0 0-16,0 0 0 0,-8 21 0 0,-5 0 0 0,13-21 0 15,0 0 0-15,-7 21 0 0,1-1 0 0,6-20 0 16,0 0 0-16,0 21 0 0,-2-3 0 0,2-18 0 0,0 0 0 15,5 18 0-15,2-3 0 0,9 3 0 0,-6-4 0 0,-10-14 0 16,0 0 0-16,21 15 0 0,-3 0 0 0,6 0 0 16,-4-3 0-16,-20-12 0 0,0 0 0 0,27 11 0 0,-3-1 0 15,6-2 0-15,-4 2 0 0,-26-10 0 0,0 0 0 0,30 8 0 16,0 1 0-16,-30-9 0 0,0 0 0 0,31 9 0 16,-4-3 0-16,-27-6 0 0,0 0 0 0,0 0 0 0,0 0 0 15,32 9 0-15,1 0 0 0,-33-9 0 0,0 0 0 16,0 0 0-16,0 0 0 0,0 0 0 0,0 0 0 0,27 8 0 15,1-2 0-15,-28-6 0 0,0 0 0 0,23 4 0 16,-2-1 0-16,-21-3 0 0,0 0 0 0,0 0 0 0,0 0 0 16,17 0 0-16,-1-3 0 0,-5-4 0 0,-2-1 0 0</inkml:trace>
  <inkml:trace contextRef="#ctx0" brushRef="#br0" timeOffset="165622.53">3949 17288 1023 0,'0'0'0'0,"0"24"0"15,0-15 0-15,0 6 0 0,0-3 0 0,0 3 0 0,0-1 0 16,0 1 0-16,0 0 0 0,0 3 0 0,-2 0 0 0,-1 3 0 16,0 0 0-16,0 2 0 0,1 1 0 0,-2 3 0 15,0-3 0-15,-1 5 0 0,-1-2 0 0,3 6 0 0,-2-4 0 16,2 4 0-16,-3-1 0 0,1 1 0 0,1 0 0 15,-3 0 0-15,1-1 0 0,6-32 0 0,0 0 0 16,-8 66 0-16,8-66 0 0,0 0 0 0,-3 33 0 16,-3-4 0-16,6-29 0 0,0 0 0 0,-6 36 0 0,0-3 0 15</inkml:trace>
  <inkml:trace contextRef="#ctx0" brushRef="#br0" timeOffset="166717.44">3891 17229 1023 0,'0'0'0'0,"0"0"0"0,-4 0 0 0,4 0 0 0,0-3 0 0,0 3 0 0,-3 0 0 15,3 0 0-15,0-3 0 0,0 3 0 0,0 0 0 16,0 0 0-16,0 0 0 0,0 0 0 0,0 0 0 0,0 0 0 16,0 0 0-16,0 0 0 0,0 0 0 0,0 0 0 15,0-3 0-15,3 3 0 0,1-3 0 0,-2 3 0 0,-2-3 0 16,2 0 0-16,-2 0 0 0,5 3 0 0,-5-3 0 0,0 3 0 15,0 0 0-15,2 0 0 0,-2-3 0 0</inkml:trace>
  <inkml:trace contextRef="#ctx0" brushRef="#br0" timeOffset="167857.84">4035 17232 1023 0,'0'0'0'0,"4"-3"0"0,-4-3 0 0,2 0 0 16,-2 0 0-16,3 0 0 0,-3 0 0 0,3 1 0 15,-3-2 0-15,0 1 0 0,0-2 0 0,0 1 0 0,0-1 0 16,-3 2 0-16,0-3 0 0,1 3 0 0,-2-3 0 16,2 3 0-16,-4-3 0 0,0 4 0 0,-3-2 0 0,3 1 0 15,-2-2 0-15,2 1 0 0,-3-1 0 0,-1 2 0 16,2 0 0-16,-2 2 0 0,-1-1 0 0,3 2 0 0,-5-3 0 15,2 3 0-15,-1 0 0 0,-1 0 0 0,2 0 0 0,-2 3 0 16,-1-3 0-16,1 3 0 0,-4-3 0 0,6 3 0 16,-5-3 0-16,2 3 0 0,-1 0 0 0,3 3 0 0,-3-3 0 15,3 3 0-15,-3-3 0 0,15 0 0 0,0 0 0 0,-11 3 0 16,-2 0 0-16,13-3 0 0,0 0 0 0,-17 6 0 16,3 0 0-16,-2 3 0 0,2 0 0 0,14-9 0 0,0 0 0 15,-15 14 0-15,-3-1 0 0,18-13 0 0,0 0 0 0,-15 18 0 16,1-4 0-16,2 7 0 0,-3-1 0 0,15-20 0 15,0 0 0-15,-10 24 0 0,-1 0 0 0,5 0 0 16,-3-1 0-16,8 5 0 0,-7-5 0 0,8-23 0 0,0 0 0 16,-3 24 0-16,0 0 0 0,3-24 0 0,0 0 0 0,0 26 0 15,0 1 0-15,3 3 0 0,0-3 0 0,5 2 0 16,-4-2 0-16,2 0 0 0,0-3 0 0,2 0 0 0,-1-1 0 16,2 1 0-16,-2-3 0 0,-7-21 0 0,0 0 0 0,10 21 0 15,0 0 0-15,4 0 0 0,-2-4 0 0,2 0 0 16,-1 1 0-16,-13-18 0 0,0 0 0 0,19 18 0 0,-5-3 0 15,-14-15 0-15,0 0 0 0,17 15 0 0,0 0 0 16,-17-15 0-16,0 0 0 0,19 12 0 0,-1 0 0 0,-18-12 0 16,0 0 0-16,19 8 0 0,3-1 0 0,3-4 0 15,-5-3 0-15,4 0 0 0,-4-3 0 0,-20 3 0 0,0 0 0 16,21-7 0-16,-3 2 0 0,3-4 0 0,-3-3 0 0,1 0 0 16,-1-3 0-16,0 0 0 0,-3-3 0 0,0 1 0 15,1-1 0-15,-3 0 0 0,0 0 0 0,-1 0 0 0,-4-3 0 16,4 1 0-16,-3-1 0 0,-1 1 0 0,2-1 0 15,-5 0 0-15,2-3 0 0,-1 3 0 0,-1-3 0 0,-1 4 0 16,-1-4 0-16,0 3 0 0,-3-3 0 0,0 3 0 0,0-3 0 16,0 4 0-16,-3-1 0 0,0 3 0 0,-1-3 0 15,2 0 0-15,-1 0 0 0,0 1 0 0,-4-1 0 0,2 4 0 16,-1-1 0-16,-1 3 0 0,-1-3 0 0,-1 3 0 16,0-3 0-16,0 3 0 0,1 0 0 0,-1 1 0 15,-1-1 0-15,1 3 0 0,1 0 0 0,-4 0 0 0,0 0 0 0,4 3 0 16,-4 0 0-16,-1 1 0 0,2-1 0 0,-1 3 0 15,1-3 0-15,-2 6 0 0,-1-3 0 0,0 3 0 0,3 0 0 16,0 3 0-16,-1-3 0 0,0 3 0 0,-1 0 0 0,-1 3 0 16,0 0 0-16,2 3 0 0,-3-3 0 0,3 3 0 15,-3 0 0-15,2 3 0 0,-1-3 0 0,3 5 0 0,-4-2 0 16,3 6 0-16,-1-3 0 0,2 3 0 0,0 0 0 16,-2 3 0-16,-1-3 0 0,2 3 0 0,-1-1 0 0,2 1 0 15,-1 0 0-15,0 3 0 0,0-1 0 0,4 1 0 16,-4 0 0-16,12-21 0 0,0 0 0 0,-6 24 0 0,-4-1 0 15,10-23 0-15,0 0 0 0,-5 27 0 0,-1 0 0 0,6-27 0 16,0 0 0-16,-2 32 0 0,-2-2 0 0,4 3 0 16,0 0 0-16,4-1 0 0,-2-2 0 0,4 0 0 15,-1-4 0-15,5 2 0 0,-4-2 0 0,6-2 0 0,-4-3 0 16,4 3 0-16,0-4 0 0,6 1 0 0,-3-4 0 0,-15-17 0 16,0 0 0-16,18 18 0 0,0-3 0 0,-18-15 0 15,0 0 0-15,20 15 0 0,1 0 0 0,3-3 0 0,-1 0 0 16,1-3 0-16,0-3 0 0,0-1 0 0,-5-2 0 0,-19-3 0 15,0 0 0-15,25 0 0 0,-4 0 0 0,-1-5 0 16,1-1 0-16,1-3 0 0,-6-3 0 0,2 0 0 0,1-3 0 16,-5 0 0-16,0 0 0 0,2-2 0 0,-5-4 0 0,2 0 0 15,-3 1 0-15,-3-1 0 0,-1-3 0 0,1 0 0 16,-2-2 0-16,1-2 0 0,-3 2 0 0,-1-1 0 0,-2-3 0 16,0 4 0-16,-2-1 0 0,-1 0 0 0,-3-3 0 15,-2 3 0-15,-2 1 0 0,3-1 0 0,-6 0 0 0,0 4 0 16,3-1 0-16,-6 3 0 0,1-2 0 0,0 5 0 15,-3-3 0-15,0 6 0 0,1-4 0 0,-1 8 0 0,-3-4 0 16,1 7 0-16,-4-5 0 0,2 5 0 0,3-1 0 0</inkml:trace>
  <inkml:trace contextRef="#ctx0" brushRef="#br0" timeOffset="170560.36">4961 17556 1023 0,'0'0'0'0,"18"0"0"0,-4 0 0 0,11 0 0 16,-5 0 0-16,0 0 0 0,1 0 0 0,-2 3 0 15,-2-3 0-15,1 3 0 0,-1-3 0 0,2 5 0 0,-5-1 0 16,4-1 0-16,-4 0 0 0,1 0 0 0,0 0 0 0,1 2 0 16,-2-2 0-16,-14-3 0 0,0 0 0 0,18 4 0 15,-4-1 0-15,-14-3 0 0,0 0 0 0,19 6 0 0,-5-4 0 16,-14-2 0-16,0 0 0 0,0 0 0 0,0 0 0 0,21 3 0 16,0 0 0-16,-21-3 0 0,0 0 0 0,0 0 0 15,0 0 0-15,20 4 0 0,1-4 0 0,-21 0 0 0,0 0 0 16,24 0 0-16,0-4 0 0</inkml:trace>
  <inkml:trace contextRef="#ctx0" brushRef="#br0" timeOffset="171325.81">6423 17431 1023 0,'0'0'0'0,"-10"27"0"0,7-21 0 0,0 6 0 15,0-3 0-15,1 2 0 0,-1 1 0 0,0 3 0 0,0-3 0 16,3 3 0-16,-4-3 0 0,2 6 0 0,-1-3 0 0,0 2 0 15,0-2 0-15,0 3 0 0,0-3 0 0,1 5 0 16,-1-2 0-16,3 0 0 0,-3 0 0 0,3 3 0 16,-3-3 0-16,3-18 0 0,0 0 0 0,0 21 0 0,-4-4 0 15,4-17 0-15,0 0 0 0,0 21 0 0,0-3 0 0,0-18 0 16,0 0 0-16,0 0 0 0,0 0 0 0,0 0 0 16,0 0 0-16,0 24 0 0,0-4 0 0,0-20 0 0,0 0 0 15,4 18 0-15,-4 0 0 0,0-18 0 0,0 0 0 0,6 12 0 16,-3 0 0-16,5-6 0 0,-2-3 0 0</inkml:trace>
  <inkml:trace contextRef="#ctx0" brushRef="#br0" timeOffset="171794.46">6592 17345 1023 0,'0'0'0'0,"29"0"0"16,-23 0 0-16,2 0 0 0,-1-3 0 0,5 3 0 16,-3-3 0-16,3 6 0 0,-4-3 0 0,4 3 0 0,0 0 0 15,0 3 0-15,-3 0 0 0,3-1 0 0,-1 2 0 0,2 1 0 16,-2-2 0-16,0 3 0 0,3-3 0 15,-6 3 0-15,1 0 0 0,0 0 0 0,-3 0 0 16,-1 3 0-16,1-3 0 0,-3 3 0 0,0-3 0 0,-3 3 0 0,-3-4 0 16,0 4 0-16,0 0 0 0,-5 3 0 0,-1-3 0 0,0 5 0 15,0-1 0-15,-2 2 0 0,-5-3 0 0,5 2 0 16,-2 1 0-16,13-18 0 0,0 0 0 0,-11 21 0 0,0-3 0 16,11-18 0-16,0 0 0 0,-10 23 0 0,-2-2 0 0,12-21 0 15,0 0 0-15,-3 24 0 0,0-1 0 0,6 4 0 16,-3-3 0-16,8 0 0 0,-1-1 0 0,5-2 0 0,-3 0 0 15,-9-21 0-15,0 0 0 0,18 18 0 0,-4 0 0 0,-14-18 0 16,0 0 0-16,22 15 0 0,-5 0 0 0,4-3 0 16,-1-4 0-16,-20-8 0 0,0 0 0 0,24 6 0 0,-3 0 0 15,-21-6 0-15,0 0 0 0,0 0 0 0,0 0 0 16,21 3 0-16,-4-3 0 0,-17 0 0 0,0 0 0 0,21-3 0 16,-3-3 0-16,-18 6 0 0,0 0 0 0,17-11 0 0,-1-1 0 15</inkml:trace>
  <inkml:trace contextRef="#ctx0" brushRef="#br0" timeOffset="172231.86">7570 17508 1023 0,'14'-9'0'0,"-8"3"0"0,1 4 0 16,-5-4 0-16,5 0 0 0,-4 0 0 0,0 0 0 0,0 0 0 15,-1 0 0-15,-2-3 0 0,3 3 0 0,-3-3 0 0,0 3 0 16,0-3 0-16,0 3 0 0,-3 0 0 0,1 0 0 15,-4-3 0-15,-1 3 0 0,-1 0 0 0,-5 3 0 0,2 1 0 16,-4 2 0-16,1-4 0 0,-5 8 0 0,2-4 0 16,-4 5 0-16,0-2 0 0,1 6 0 0,-1-3 0 0,0 6 0 15,0-3 0-15,3 6 0 0,-3-3 0 0,4 6 0 0,-2-3 0 16,5 2 0-16,-1 1 0 0,7 3 0 0,-4 0 0 16,6 0 0-16,0-4 0 0,6 1 0 0,-3 0 0 0,6 0 0 15,0 0 0-15,6-1 0 0,-3-2 0 0,5 1 0 0,2-2 0 16,4 1 0-16,-1-3 0 0,1-1 0 0,1 2 0 15,1-5 0-15,0 2 0 0,2-2 0 0,-4-2 0 0,1 0 0 16,0-3 0-16,0 3 0 0,-4-3 0 0,4 0 0 16,-3-3 0-16,1 0 0 0,-5-3 0 0,1 3 0 15,-3-3 0-15,2-3 0 0,-2 0 0 0,1 0 0 0,-4-2 0 0,-1-2 0 16,-1 2 0-16,-1-5 0 0,0-1 0 0,0-1 0 16,-3 0 0-16,0 1 0 0,-3-2 0 0,0 1 0 0,0-2 0 15,-1-1 0-15,-1 0 0 0,-1 3 0 0,-1-3 0 0,2 4 0 16,-5-4 0-16,4 3 0 0,1 0 0 0,-1 3 0 15,0-3 0-15,4 6 0 0,-2-2 0 0,4 2 0 0,0 0 0 16,4 3 0-16,-4 0 0 0,2 0 0 0,1 0 0 16</inkml:trace>
  <inkml:trace contextRef="#ctx0" brushRef="#br0" timeOffset="172997.34">8220 17630 1023 0,'-9'18'0'16,"6"-15"0"-16,3 6 0 0,-4-3 0 0,4 2 0 0,0-2 0 0,0 6 0 15,-2-3 0-15,-1 3 0 0,-1 0 0 0,1 3 0 16,0-3 0-16,3 2 0 0,-2-1 0 0,2 2 0 0,-3-1 0 16,3 1 0-16,-3 0 0 0,0 0 0 0,-1-3 0 15,1 2 0-15,1-2 0 0,-1 0 0 0,0-3 0 16,3 0 0-16,-3 0 0 0,3-3 0 0,-3 0 0 0,3 0 0 15,-3-3 0-15,3 0 0 0,0 0 0 0,3-3 0 0,-3-3 0 16,3 0 0-16,0-3 0 0,3 0 0 0,-4-3 0 16,5 0 0-16,-4-3 0 0,3 0 0 0,-1-2 0 0,5-1 0 15,-4 0 0-15,3 0 0 0,-4-3 0 0,4 0 0 16,-3-3 0-16,3 3 0 0,0 1 0 0,-1 0 0 0,-1-1 0 16,2-1 0-16,0 1 0 0,-1 4 0 0,-1-1 0 0,1 3 0 15,-2 0 0-15,2 3 0 0,-1-2 0 0,-1 1 0 16,-1 2 0-16,2 2 0 0,-1 0 0 0,0 2 0 0,-3 2 0 15,3 2 0-15,-3-3 0 0,2 6 0 0,-2-3 0 0,0 6 0 16,-3 0 0-16,3 3 0 0,0 0 0 0,1 2 0 16,-2 2 0-16,1 1 0 0,0-2 0 0,0 3 0 0,0-3 0 15,2 3 0-15,2-1 0 0,0 1 0 0,-2 0 0 0,4 0 0 16,-4-3 0-16,5-1 0 0,-2 1 0 0,4 1 0 16,-3-5 0-16,4 1 0 0,-2-3 0 0,1 0 0 0,-1-3 0 15,-11-3 0-15,0 0 0 0,16 0 0 0,-5 0 0 16,-11 0 0-16,0 0 0 0,15-6 0 0,-3 0 0 0,-12 6 0 15,0 0 0-15,15-9 0 0,0-2 0 0,-15 11 0 0,0 0 0 16,0 0 0-16,0 0 0 0,17-13 0 0,-1-2 0 16,-16 15 0-16,0 0 0 0,0 0 0 0,0 0 0 0,14-11 0 15,-2-1 0-15,-12 12 0 0,0 0 0 0,12-6 0 16,-4 0 0-16,2 9 0 0,-5 0 0 0,2 6 0 0,-4-3 0 16,-3-6 0-16,0 0 0 0,5 14 0 0,-2 1 0 0,-3-15 0 15,0 0 0-15,7 21 0 0,-4-3 0 0,-3-18 0 16,0 0 0-16,5 24 0 0,1-3 0 0,-6-21 0 0,0 0 0 15,8 21 0-15,-1-1 0 0,-7-20 0 0,0 0 0 0,11 15 0 16,1-3 0-16,4-6 0 0,-2 0 0 0,1-3 0 16,-1-3 0-16,1-3 0 0,1 0 0 0,-1-3 0 0,-4-3 0 15,4 0 0-15,-4 0 0 0</inkml:trace>
  <inkml:trace contextRef="#ctx0" brushRef="#br0" timeOffset="173200.4">9155 17595 1023 0,'0'0'0'0,"-2"14"0"16,-1-4 0-16,0 1 0 0,0-2 0 0,3 8 0 0,-3-1 0 16,3 2 0-16,0 0 0 0,0 3 0 0,-3-1 0 0,3 0 0 15,0-2 0-15,0 3 0 0,-2-3 0 0,2 0 0 16,0 0 0-16,0-4 0 0,0 1 0 0,0-3 0 16,0 0 0-16,0 0 0 0,0-3 0 0,0 0 0 0,0-3 0 15,0 0 0-15,0 0 0 0,0 0 0 0,0-3 0 0,2-3 0 16,1 0 0-16,0-3 0 0,-3 0 0 0,6-6 0 0,-3 0 0 15</inkml:trace>
  <inkml:trace contextRef="#ctx0" brushRef="#br0" timeOffset="173700.33">9183 17434 1023 0,'0'0'0'0,"3"33"0"0,-3-30 0 15,3 3 0-15,-1-3 0 0,5 0 0 0,-4 0 0 0,0 0 0 16,0 0 0-16,2-1 0 0,-2-2 0 0,3 3 0 0,-2-3 0 16,4 3 0-16,2 0 0 0,-2 0 0 15,1 0 0-15,3 0 0 0,-4 0 0 0,2 0 0 0,-2 0 0 0,1 0 0 16,-3 0 0-16,4 3 0 0,-2-3 0 0,-2 3 0 16,0 0 0-16,0 3 0 0,0 0 0 0,0 3 0 0,-4-1 0 15,1 2 0-15,-3-2 0 0,3 7 0 0,-3-3 0 16,3 3 0-16,-3-1 0 0,0 8 0 0,0-5 0 0,3 4 0 15,-3 0 0-15,0 2 0 0,0-2 0 0,0-24 0 0,0 0 0 16,4 24 0-16,-2 0 0 0,-2-24 0 0,0 0 0 16,0 0 0-16,0 0 0 0,4 23 0 0,-1 1 0 0,-3-24 0 15,0 0 0-15,6 18 0 0,-1 0 0 0,4-9 0 16,0 0 0-16,-9-9 0 0,0 0 0 0,12 3 0 0,-4-3 0 16,5-6 0-16,-4 0 0 0,3-6 0 0,-3 0 0 0,2 0 0 15,1-3 0-15,-12 15 0 0,0 0 0 0,12-15 0 16,-4 1 0-16,-8 14 0 0,0 0 0 0,0 0 0 0,0 0 0 15,0 0 0-15,0 0 0 0,14-12 0 0,-3-3 0 16,-11 15 0-16,0 0 0 0,11-6 0 0,-1-3 0 0,1 9 0 16,0 0 0-16,-11 0 0 0,0 0 0 0,10 9 0 0,-1-3 0 15,0 9 0-15,-3-3 0 0,-6-12 0 0,0 0 0 16,9 17 0-16,-3-2 0 0,-6-15 0 0,0 0 0 0,8 18 0 16,-2-3 0-16,-6-15 0 0,0 0 0 0,12 15 0 15,-4 0 0-15,-8-15 0 0,0 0 0 0,14 12 0 0,-3-3 0 16,-11-9 0-16,0 0 0 0,14 3 0 0,1-1 0 0,0-4 0 15,1-1 0-15</inkml:trace>
  <inkml:trace contextRef="#ctx0" brushRef="#br0" timeOffset="174012.73">9975 17677 1023 0,'0'0'0'15,"-9"39"0"-15,5-33 0 0,4 6 0 0,-3 0 0 0,3 3 0 16,-3-3 0-16,3 2 0 0,0-2 0 0,0 3 0 0,0 0 0 15,3 0 0-15,-3 0 0 0,3 0 0 0,1-1 0 16,1 1 0-16,-1-3 0 0,2 3 0 0,-1-3 0 0,5 0 0 16,-4-3 0-16,5 0 0 0,-3 0 0 0,5-3 0 15,-5-1 0-15,6 2 0 0,-3-4 0 0,0-1 0 16,1-2 0-16,0 0 0 0,-1 0 0 0,2-2 0 0,-1-1 0 0,0 0 0 16,-3-3 0-16,-1 0 0 0,1 0 0 0,0 0 0 15,-3 0 0-15,3 0 0 0,-3-3 0 0,0 0 0 0,-3 0 0 16,3 0 0-16,0 0 0 0,-4 0 0 0,1-3 0 15,0 4 0-15,-3-4 0 0,3 3 0 0,-3 0 0 0,4 0 0 16,-4 0 0-16,0 3 0 0,0-3 0 0,3 3 0 0,-3 0 0 16,2 3 0-16,1-3 0 0,3 3 0 0,0 1 0 15,4 2 0-15,-4-3 0 0,2-1 0 0,-2 1 0 0</inkml:trace>
  <inkml:trace contextRef="#ctx0" brushRef="#br0" timeOffset="174372.03">10645 17383 1023 0,'0'0'0'0,"0"-26"0"0,0 20 0 0,0-3 0 16,0 0 0-16,0 3 0 0,0-3 0 0,0 3 0 0,0-3 0 16,0 3 0-16,0 0 0 0,0 1 0 0,0-2 0 0,0 4 0 15,0-3 0-15,0 6 0 0,0-3 0 0,0 3 0 16,0-2 0-16,3 2 0 0,-3 0 0 0,3 5 0 15,-3-2 0-15,3 3 0 16,0 1 0-16,0 1 0 0,-1 1 0 0,1 3 0 0,0 0 0 0,1 6 0 0,-1-3 0 16,0 2 0-16,-1 1 0 0,1 3 0 0,-3 0 0 0,3 3 0 15,-3 0 0-15,0 2 0 0,0-2 0 0,0 3 0 16,0-1 0-16,0 5 0 0,0-5 0 0,0 3 0 0,0-2 0 16,0-27 0-16,0 0 0 0,0 30 0 0,0 0 0 0,0-30 0 15,0 0 0-15,0 0 0 0,0 0 0 0,0 0 0 16,0 0 0-16,3 29 0 0,-3-2 0 0,0-27 0 0,0 0 0 15,3 24 0-15,-3 0 0 0,0-24 0 0,0 0 0 16,3 18 0-16,-3-4 0 0,0-14 0 0,0 0 0 0,2 6 0 16,-2-3 0-16,0-3 0 0,0 0 0 0,0-6 0 0,0-3 0 15</inkml:trace>
  <inkml:trace contextRef="#ctx0" brushRef="#br0" timeOffset="174559.53">10603 17642 1023 0,'0'0'0'0,"32"6"0"16,-22-6 0-16,5 3 0 0,-3 0 0 0,2-1 0 0,0 2 0 16,5-1 0-16,-4 0 0 0,2 0 0 0,-2 0 0 0,2-1 0 15,0-2 0-15,-3 3 0 0,1 0 0 0,-1-3 0 16,1-3 0-16,0 3 0 0,-3-3 0 0,0 1 0 0,-1-4 0 16,2 3 0-16,-2-4 0 0,1 5 0 0,0-4 0 15,0 0 0-15,-4 0 0 0,2 0 0 0,-2 0 0 16,-2 1 0-16,0-2 0 0,1 4 0 0,-4-2 0 0</inkml:trace>
  <inkml:trace contextRef="#ctx0" brushRef="#br0" timeOffset="175121.86">11057 17701 1023 0,'0'0'0'0,"38"15"0"0,-28-12 0 0,1 3 0 15,1 0 0-15,3 3 0 0,-4-3 0 0,5 3 0 0,-5-3 0 16,5-1 0-16,-2-2 0 0,0-3 0 0,2 0 0 0,-2 0 0 15,-2-3 0-15,3 0 0 0,0-2 0 0,-3-1 0 16,-2-3 0-16,1 3 0 0,-3-2 0 0,1-2 0 16,-3 2 0-16,0-2 0 0,-3 1 0 0,0 4 0 0,0-5 0 15,-3 2 0-15,0-1 0 0,0 3 0 0,-3-3 0 0,-3 3 0 16,0-3 0-16,0 3 0 0,-3-2 0 0,1 4 0 16,-3 1 0-16,-3 0 0 0,3 1 0 0,-1 4 0 0,-3-2 0 15,0 3 0-15,1 0 0 0,1 4 0 0,-1-2 0 0,2 7 0 16,0-3 0-16,4 2 0 0,-1-1 0 0,2 1 0 15,-2 2 0-15,6-2 0 0,0-1 0 0,3 1 0 0,-3 1 0 16,6 0 0-16,0-3 0 0,3-1 0 0,0 2 0 0,4-2 0 16,-2-2 0-16,8 1 0 0,-5-2 0 0,3-2 0 15,2 0 0-15,1 0 0 0,-2-3 0 0,3 3 0 16,-1-3 0-16,5 0 0 0,-2-3 0 0,3 0 0 0,-1 0 0 16,2-2 0-16,-4-2 0 0,7 1 0 0,-3 1 0 0,-1-1 0 15,2-4 0-15,0 2 0 0,-1-1 0 0,4 3 0 16,-2-3 0-16,1 0 0 0,0 0 0 0,2 4 0 0,-3-2 0 15,4 4 0-15,-4-3 0 0,5 6 0 0,-5-2 0 0,1 7 0 16,0-2 0-16,0 7 0 0,-1-5 0 0,0 7 0 16,-2 0 0-16,0 6 0 0,-2-4 0 0,-3 7 0 0,-1-3 0 15,-18-18 0-15,0 0 0 0,14 21 0 0,3 0 0 0,-6 3 0 16,-2-1 0-16,-3 1 0 0,-3-3 0 0,-3 3 0 16,0-3 0-16,-3-1 0 0,-3-2 0 0,0 0 0 15,-3 0 0-15,9-18 0 0,0 0 0 0,-8 18 0 0,-6 0 0 16,14-18 0-16,0 0 0 0,0 0 0 0,0 0 0 0,0 0 0 15,0 0 0-15,-8 12 0 0,-3-4 0 0,5-2 0 16,-3 1 0-16,6-7 0 0,0 0 0 0,9 0 0 16,-4-3 0-16,8 3 0 0,-2-4 0 0,6 4 0 0,0-3 0 0,3 3 0 15,1-3 0-15</inkml:trace>
  <inkml:trace contextRef="#ctx0" brushRef="#br0" timeOffset="175246.84">12512 18248 1023 0,'0'0'0'0,"-16"15"0"0,9-9 0 0,7-1 0 0,-4 1 0 15,4 1 0-15,-3-4 0 0,3 2 0 0,0-2 0 0,0 0 0 16,0-3 0-16,3 4 0 0,1-1 0 0,5-1 0 16,-3-2 0-16,5 3 0 0,2-3 0 0</inkml:trace>
  <inkml:trace contextRef="#ctx0" brushRef="#br0" timeOffset="200388.47">5731 12122 1023 0,'0'0'0'0,"16"3"0"0,-1 0 0 16,8 2 0-16,1-2 0 0,0 0 0 0,-4 0 0 0,1 0 0 15,-1 0 0-15,2 0 0 0,-4-3 0 0,2 3 0 0,-2-3 0 16,-1 3 0-16,-1-3 0 0</inkml:trace>
  <inkml:trace contextRef="#ctx0" brushRef="#br0" timeOffset="201131.15">6657 12142 1023 0,'0'0'0'0,"0"39"0"0,0-36 0 0,0 3 0 0,0 0 0 0,0 3 0 16,0-3 0-16,0 6 0 0,-3-3 0 0,0 3 0 15,0-4 0-15,3 7 0 0,-2-3 0 0,-2 3 0 0,-3-3 0 16,1 3 0-16,1 0 0 0,-1 3 0 0,-2-4 0 15,1 4 0-15,-1-3 0 0,2 3 0 0,-3-4 0 0,9-14 0 16,0 0 0-16,-6 18 0 0,-4 0 0 0,10-18 0 16,0 0 0-16,-5 21 0 0,-4-3 0 0,9-18 0 0,0 0 0 15,0 0 0-15,0 0 0 0,0 0 0 0,0 0 0 0,-7 21 0 16,-1 0 0-16,8-21 0 0,0 0 0 0,0 0 0 16,0 0 0-16,0 0 0 0,0 0 0 0,-6 17 0 0,1 1 0 15,5-18 0-15,0 0 0 0,-3 12 0 0,0-3 0 0,3-6 0 16,-3-3 0-16,3-3 0 0,0-3 0 15,3 0 0-15,-3-3 0 0,3-3 0 0,-3 0 0 0,5 1 0 0,-2-4 0 16,3-1 0-16,0 0 0 0,3-2 0 0,-3-1 0 16,2 1 0-16,-1-2 0 0,2 2 0 0,0-3 0 0,-1 4 0 15,2-4 0-15,-2 3 0 0,1-3 0 0,2 6 0 16,0-3 0-16,-3 3 0 0,1-2 0 0,0 2 0 0,0-3 0 16,-1 6 0-16,-2-3 0 0,3 3 0 0,-3-3 0 0,3 6 0 15,-3-3 0-15,1 3 0 0,-5-2 0 0,4 5 0 16,0-3 0-16,-1 3 0 0,1 0 0 0,1 3 0 0,-4-3 0 15,2 3 0-15,-2-3 0 0,3 6 0 0,-3-3 0 0,2 3 0 16,0-3 0-16,-2 3 0 0,0 0 0 0,0 3 0 16,-1 0 0-16,1 3 0 0,0 0 0 0,0 3 0 0,0 0 0 15,-1 3 0-15,2-3 0 0,-1 5 0 0,-3-2 0 16,3 6 0-16,0-3 0 0,0 3 0 0,-1-3 0 0,1 3 0 16,0-1 0-16,3 1 0 0,-2 0 0 0,1 3 0 15,-2 0 0-15,4 0 0 0,-4 0 0 0,-3-21 0 0,0 0 0 16,5 23 0-16,-2-2 0 0,-3-21 0 0,0 0 0 15,3 24 0-15,1 0 0 0,-4-24 0 0,0 0 0 0,0 0 0 16,0 0 0-16,0 0 0 0,0 0 0 0,5 26 0 16,-2-2 0-16,-3-24 0 0,0 0 0 0,3 21 0 0,-3-3 0 0,0-7 0 15,0-2 0-15</inkml:trace>
  <inkml:trace contextRef="#ctx0" brushRef="#br0" timeOffset="201341.22">6669 12187 1023 0,'0'0'0'0,"35"12"0"0,-29-12 0 0,3 3 0 16,0-3 0-16,3 3 0 0,-1-3 0 0,5 0 0 15,-5 0 0-15,5 0 0 0,-5-3 0 0,3 3 0 0,-1-3 0 16,1 3 0-16,1-3 0 0,0 0 0 0,-2 0 0 0,1 0 0 15,-2 0 0-15,2 0 0 0,-2-3 0 16,1 3 0-16,-2-3 0 0</inkml:trace>
  <inkml:trace contextRef="#ctx0" brushRef="#br0" timeOffset="201909.6">7241 12178 1023 0,'0'0'0'16,"0"27"0"-16,0-21 0 0,0 3 0 0,0 0 0 0,0 3 0 0,0-3 0 15,0 5 0-15,0-2 0 0,0 6 0 0,0-3 0 0,0 3 0 0,0-1 0 16,0 4 0-16,0-3 0 0,0 6 0 0,0-3 0 16,0-1 0-16,0 1 0 0,0 3 0 0,0-3 0 0,0-21 0 15,0 0 0-15,0 23 0 0,0-2 0 0,0-21 0 16,0 0 0-16,0 27 0 0,0-3 0 0,0-24 0 0,0 0 0 16,0 0 0-16,0 0 0 0,0 0 0 0,0 0 0 0,0 24 0 15,0-1 0-15,0-23 0 0,0 0 0 0,0 0 0 16,0 0 0-16,0 0 0 0,0 0 0 0,0 24 0 0,-3-3 0 15,3-21 0-15,0 0 0 0,-2 15 0 0,-2 0 0 16,1-6 0-16,-3-3 0 0,6-6 0 0,0 0 0 0,-4 0 0 16,-1 0 0-16,2-6 0 0,-3-3 0 0,3-3 0 15,-2 0 0-15,5-3 0 0,-3 0 0 0,3-3 0 0,0 0 0 16,3-2 0-16,-3-1 0 0,3 0 0 0,-1-3 0 0,1 4 0 16,0-4 0-16,3 3 0 0,-1-3 0 0,2 1 0 15,-1-1 0-15,3 3 0 0,-3-2 0 0,6 2 0 0,-3 0 0 16,2 0 0-16,-2 0 0 0,3 3 0 0,0 0 0 0,0 4 0 15,0-4 0-15,0 3 0 0,-1 0 0 0,1 6 0 16,1-3 0-16,1 3 0 0,-2 0 0 0,0 6 0 0,-1-3 0 16,-1 3 0-16,-2 0 0 0,1 3 0 0,1 0 0 15,-2 6 0-15,-2-3 0 0,0 3 0 0,-1-3 0 0,2 6 0 16,-4-3 0-16,0 3 0 0,0-3 0 0,-1 3 0 0,-2 0 0 16,0 3 0-16,0-3 0 0,0 0 0 0,-2 0 0 15,-1 2 0-15,0-2 0 0,0 0 0 0,-4 0 0 0,2 0 0 16,-1 0 0-16,0 0 0 0,-2-3 0 0,-2 2 0 0,1-1 0 15,1 2 0-15,-5-4 0 0,5 2 0 0,-4-1 0 16,3-1 0-16,-2-2 0 0,-2 0 0 0,1 1 0 0,3-1 0 16,-3 0 0-16,4-3 0 0,-4 0 0 0,4 0 0 15,-3-3 0-15,6 0 0 0,-4-4 0 0,6 4 0 0,-3-2 0 16,3-1 0-16,0-1 0 0,0 2 0 0,0-4 0 0</inkml:trace>
  <inkml:trace contextRef="#ctx0" brushRef="#br0" timeOffset="202471.98">7656 12223 1023 0,'0'0'0'0,"0"24"0"16,0-16 0-16,0 4 0 0,0 0 0 0,0 3 0 0,0-3 0 15,0 3 0-15,0-3 0 0,0 6 0 0,0-4 0 0,0 4 0 16,0 0 0-16,0 0 0 0,0 0 0 0,0 2 0 15,0 1 0-15,0 0 0 0,0-4 0 0,0-17 0 0,0 0 0 16,-4 21 0-16,2-3 0 0,2-18 0 0,0 0 0 16,-3 21 0-16,0 0 0 0,3-21 0 0,0 0 0 0,0 0 0 15,0 0 0-15,0 0 0 0,0 0 0 0,-6 21 0 16,1 0 0-16,5-21 0 0,0 0 0 0,0 0 0 0,0 0 0 16,0 0 0-16,0 0 0 0,-6 17 0 0,-1-2 0 0,2-9 0 15,-4 0 0-15,2-6 0 0,2 0 0 0,1-6 0 16,-2-3 0-16,6-3 0 0,-3 0 0 0,6-5 0 0,-3-4 0 15,3 0 0-15,0 0 0 0,4-3 0 0,-2-2 0 16,2-1 0-16,-1 1 0 0,3 2 0 0,-3-3 0 0,2 0 0 16,1 1 0-16,0 2 0 0,0 0 0 0,2 3 0 15,-1-3 0-15,2 7 0 0,-4-4 0 0,5 3 0 0,-5 0 0 16,3 3 0-16,2 0 0 0,-1 3 0 0,-4-3 0 0,5 7 0 16,-5-4 0-16,4 6 0 0,-3-3 0 0,0 3 0 15,0 0 0-15,1 3 0 0,-5 0 0 0,4 3 0 0,-4 0 0 16,5 3 0-16,-5-3 0 0,1 6 0 0,0-3 0 0,-1 3 0 15,-2 0 0-15,0 3 0 0,2 0 0 16,-2-1 0-16,0 1 0 0,-3 3 0 0,0-3 0 0,0 3 0 0,0 0 0 16,-3 0 0-16,0-3 0 0,-2 3 0 0,-1 0 0 15,1-3 0-15,-4 0 0 0,1-1 0 0,-2 1 0 0,5 0 0 16,-1-3 0-16,0 0 0 0,-3 0 0 0,3 0 0 0,0 0 0 16,-3-3 0-16,0 0 0 0,0 0 0 0,1-3 0 15,-1 0 0-15,0-3 0 0,3 0 0 0,-2-3 0 16,4 0 0-16,-3-3 0 0,4 0 0 0,0 0 0 0,3-3 0 15,0 1 0-15,3-1 0 0,-3-3 0 0</inkml:trace>
  <inkml:trace contextRef="#ctx0" brushRef="#br0" timeOffset="202721.92">8077 11777 1023 0,'0'0'0'0,"6"24"0"0,-3-21 0 0,0 3 0 16,0-4 0-16,0 8 0 0,0-2 0 0,-1 5 0 0,1-5 0 16,0 7 0-16,0 0 0 0,0 0 0 15,1-3 0-15,-2 6 0 0,1-4 0 0,4 4 0 0,-4 0 0 0,2 3 0 16,-2 0 0-16,3 0 0 0,-2-4 0 0,-4-17 0 16,0 0 0-16,3 24 0 0,-1-3 0 0,-2-21 0 15,0 0 0-15,3 24 0 0,-3-4 0 0,0-20 0 0,0 0 0 16,0 0 0-16,0 0 0 0,0 0 0 0,0 0 0 0,3 24 0 15,0 0 0-15,-3-24 0 0,0 0 0 0,6 21 0 0,-4-3 0 16</inkml:trace>
  <inkml:trace contextRef="#ctx0" brushRef="#br0" timeOffset="203221.81">8374 12089 1023 0,'0'0'0'16,"5"33"0"-16,-2-25 0 0,0 1 0 0,-3 0 0 0,3 3 0 16,-3-3 0-16,3 3 0 0,1 0 0 0,-2 0 0 0,1-3 0 15,3 3 0-15,-3 0 0 0,2-3 0 0,2-1 0 16,0 1 0-16,-2 0 0 0,4 0 0 0,-4-3 0 0,5 0 0 16,-4-3 0-16,2 3 0 0,-2-3 0 0,-1 0 0 15,2-3 0-15,0 3 0 0,-2-3 0 0,1 0 0 0,-3 0 0 16,3-3 0-16,-3 0 0 0,3 3 0 0,-3-3 0 0,2 0 0 15,-2 0 0-15,0 0 0 0,0 0 0 0,4 0 0 16,-2 0 0-16,4 0 0 0,-3 0 0 0,4 0 0 0,-4-3 0 16,2 6 0-16,1-3 0 0,0 3 0 0,-1-3 0 15,1 3 0-15,-1 0 0 0,6 6 0 0,-6-3 0 0,5 6 0 16,-5-3 0-16,3 6 0 0,2-3 0 0,-2 5 0 0,1-1 0 16,1 5 0-16,-2 0 0 0,0 2 0 0,2 0 0 15,-2 5 0-15,-1-1 0 0,2 0 0 0,-4-1 0 0,2 4 0 16,-2-4 0-16,-2 4 0 0,-1-3 0 0,-2 2 0 15,-3 1 0-15,0 0 0 0,-3-3 0 0,-2 3 0 0,-1-4 0 16,-2 1 0-16,-5-3 0 0,13-21 0 0,0 0 0 0,-14 24 0 16,-2-3 0-16,16-21 0 0,0 0 0 0,-21 20 0 15,-1-2 0-15,-3-3 0 0,1 0 0 0,24-15 0 0,0 0 0 16,-26 9 0-16,-2 0 0 0,3-7 0 0,-1 1 0 16,1-3 0-16,1-3 0 0,4-2 0 0,-4-4 0 0,6 0 0 15,1-3 0-15,5-3 0 0,-3 0 0 0,6-2 0 0,-3-1 0 16,6-3 0-16,-2 0 0 0,4 0 0 0,-2 1 0 15,3-1 0-15,0-3 0 0,6 3 0 0,-3-3 0 0,6 3 0 16,-3-2 0-16</inkml:trace>
  <inkml:trace contextRef="#ctx0" brushRef="#br0" timeOffset="203548.95">9230 12119 1023 0,'0'0'0'0,"13"32"0"16,-13-26 0-16,2 3 0 0,-2 0 0 0,3 3 0 15,0 0 0-15,0 3 0 0,-3 0 0 0,4 0 0 0,-2-1 0 16,1 4 0-16,0-3 0 0,0 3 0 0,-3-4 0 0,3 4 0 16,-3-2 0-16,0 2 0 0,0-4 0 0,3 1 0 15,-3 0 0-15,0-1 0 0,0-1 0 0,2-2 0 16,-2 1 0-16,0 1 0 0,0-2 0 0,0-1 0 0,-2-2 0 0,-1 0 0 16,0-1 0-16,0-1 0 0,-3-1 0 0,0-2 0 15,0 0 0-15,1-3 0 0,-5 0 0 0</inkml:trace>
  <inkml:trace contextRef="#ctx0" brushRef="#br0" timeOffset="203720.79">9097 12312 1023 0,'0'0'0'0,"12"0"0"0,-6 0 0 0,2 0 0 16,2 0 0-16,1 0 0 0,-2-3 0 0,7 0 0 0,-5 0 0 15,4 3 0-15,-1-3 0 0,4 3 0 0,-2-3 0 0,1 0 0 16,0 0 0-16,1 0 0 0,0 0 0 0,0 3 0 15,0-3 0-15,-1 0 0 0,-2 0 0 0,3 3 0 16,-2-3 0-16,-2 3 0 0,1 0 0 0</inkml:trace>
  <inkml:trace contextRef="#ctx0" brushRef="#br0" timeOffset="204298.79">10067 12354 1023 0,'0'0'0'0,"-3"-24"0"16,0 17 0-16,-2 5 0 0,-6-1 0 0,3 0 0 0,-1-3 0 0,0 3 0 15,0 0 0-15,1 3 0 0,-2-3 0 0,2 0 0 16,-5 0 0-16,4 3 0 0,-2 0 0 0,-1 3 0 0,0-3 0 16,3 6 0-16,-2-3 0 0,3 3 0 0,0 0 0 0,2 6 0 15,-2-3 0-15,5 3 0 0,-4-1 0 0,5 2 0 16,-1-2 0-16,0 4 0 0,0-4 0 0,3 5 0 0,0-4 0 16,0-1 0-16,0 2 0 0,3-2 0 0,-3 1 0 0,3 0 0 15,0-3 0-15,-1-1 0 0,2-2 0 0,2 4 0 16,-3-5 0-16,2 1 0 0,1-3 0 0,0 4 0 0,1-5 0 15,2 1 0-15,-4 0 0 0,4-3 0 0,-2 0 0 0,1 0 0 16,-2-3 0-16,2 0 0 0,-2 1 0 0,3-5 0 16,1-2 0-16,-2 1 0 0,2-2 0 0,-2-1 0 0,1-1 0 15,0 1 0-15,-3-2 0 0,2 2 0 0,-2-4 0 16,1 2 0-16,-1-1 0 0,0 2 0 0,-3 0 0 0,3 3 0 16,-4 1 0-16,1 2 0 0,0-1 0 0,0 4 0 15,1-2 0-15,-2 5 0 0,-2-3 0 0,3 6 0 0,-3-3 0 16,3 5 0-16,-3 1 0 0,3 4 0 0,-3-2 0 15,3 7 0-15,-3-4 0 0,3 5 0 0,-1-4 0 0,1 2 0 16,-3 1 0-16,6 1 0 0,-2-5 0 0,0 4 0 0,-2 0 0 16,4-1 0-16,-3-1 0 0,3-2 0 0,-4 1 0 15,5-3 0-15,-1 0 0 0,-1 0 0 0,1-3 0 0,3 0 0 16,0 0 0-16,-1-3 0 0,2 0 0 0,2-3 0 16,-3-3 0-16,-1 0 0 0,-2 0 0 0,3-3 0 0,0 0 0 15</inkml:trace>
  <inkml:trace contextRef="#ctx0" brushRef="#br0" timeOffset="204704.97">10404 12378 1023 0,'0'0'0'0,"0"20"0"0,0-11 0 16,0 3 0-16,-3-3 0 0,1 3 0 0,-1-4 0 0,-4 5 0 15,2-2 0-15,2 4 0 0,-3-3 0 0,3 3 0 16,-2-3 0-16,2 2 0 0,-4-1 0 0,7-2 0 0,-3-2 0 15,0 3 0-15,1-3 0 0,2 0 0 0,-3-3 0 0,3 0 0 16,-4 0 0-16,4 0 0 0,0-3 0 0,0 0 0 16,0-1 0-16,4-2 0 0,-1 0 0 0,2-2 0 0,-2-4 0 15,4 0 0-15,-2 0 0 0,1-6 0 0,0 0 0 16,-1-3 0-16,1 0 0 0,3 0 0 0,-3-2 0 0,3-1 0 16,-3-3 0-16,4 0 0 0,-2 0 0 0,1 1 0 0,0-1 0 15,0 3 0-15,-1-3 0 0,1 7 0 0,1-4 0 16,-1 5 0-16,-1-1 0 0,2 5 0 0,-5-3 0 0,4 6 0 15,-4-3 0-15,5 6 0 0,-2 0 0 0,2 6 0 0,-4-3 0 16,3 3 0-16,-3 0 0 0,-1 6 0 0,1 0 0 16,3 3 0-16,-3-3 0 0,0 6 0 0,-1-1 0 0,1 4 0 15,0-2 0-15,4 4 0 0,-4-2 0 0,0 3 0 16,-1-4 0-16,2 4 0 0,-1-3 0 0,-1 0 0 0,1 0 0 16,0-1 0-16,-4 1 0 0,-2-18 0 0,0 0 0 0,10 15 0 15,-1 0 0-15,-9-15 0 0,0 0 0 0,12 15 0 16,0-3 0-16,2-3 0 0,1 0 0 0,-15-9 0 0,0 0 0 15,17 5 0-15,2-2 0 0</inkml:trace>
  <inkml:trace contextRef="#ctx0" brushRef="#br0" timeOffset="205204.83">11148 12360 1023 0,'0'0'0'0,"-20"0"0"0,11 0 0 16,1 0 0-16,-2 0 0 0,2 2 0 0,-5-2 0 0,4 3 0 15,-3-3 0-15,1 7 0 0,-4-4 0 0,4 2 0 16,-5 1 0-16,4 3 0 0,1 0 0 0,-1 3 0 0,0 0 0 16,4 0 0-16,-5-1 0 0,4 4 0 0,-3 1 0 0,6-2 0 15,-2 1 0-15,2 0 0 16,-3-1 0-16,6 1 0 0,-3 1 0 0,6-2 0 0,-3 1 0 16,6 0 0-16,-3-3 0 0,3 0 0 0,0-4 0 0,0 4 0 0,0-3 0 15,3 0 0-15,-3 0 0 0,2-3 0 0,-2 0 0 0,3 0 0 16,1-3 0-16,1 0 0 0,1 0 0 0,0-3 0 15,0 0 0-15,0 0 0 0,-1-3 0 0,2 0 0 16,-2-3 0-16,1 0 0 0,-1-3 0 0,6 0 0 0,-6-3 0 0,4 0 0 16,-3-2 0-16,-1-1 0 0,1-3 0 0,0 0 0 15,-3-3 0-15,4 4 0 0,-5-4 0 0,2 0 0 0,-1 0 0 16,-1 3 0-16,-2-3 0 0,3 3 0 0,-3 0 0 0,-1 4 0 16,2-4 0-16,-1 6 0 0,-3-2 0 0,3 1 0 15,0 2 0-15,-1 2 0 0,-2 0 0 0,0 3 0 16,0 0 0-16,0 3 0 0,-2-3 0 0,2 6 0 0,0 0 0 15,0 3 0-15,0-3 0 0,0 6 0 0,0 0 0 0,0 6 0 16,-3-3 0-16,3 5 0 0,0-1 0 0,0 5 0 16,0-4 0-16,0 7 0 0,0-3 0 0,3 3 0 0,-1-1 0 15,1 1 0-15,0 0 0 0,3 0 0 0,-2 0 0 0,-2 0 0 16,2-4 0-16,2 1 0 0,0 0 0 0,2-3 0 16,-2-1 0-16,6-2 0 0,-3-3 0 0,-1 0 0 0,2 0 0 15,-1-3 0-15,-1 0 0 0,2-3 0 0,-4-3 0 0,2 0 0 16,1 0 0-16,0-3 0 0,0-3 0 0,0 0 0 15,1-3 0-15</inkml:trace>
  <inkml:trace contextRef="#ctx0" brushRef="#br0" timeOffset="205470.4">11427 11964 1023 0,'-3'33'0'0,"1"-25"0"16,2 2 0-16,-3-2 0 0,3 5 0 0,-3-5 0 0,3 8 0 16,-3-5 0-16,3 7 0 0,-4 0 0 0,8 3 0 0,-4-1 0 15,3 4 0-15,-3-3 0 0,3 3 0 0,-3 0 0 16,3 2 0-16,-3-2 0 0,0-24 0 0,0 0 0 0,5 27 0 16,-2-4 0-16,-3-23 0 0,0 0 0 15,9 27 0-15,-3 0 0 0,-6-27 0 0,0 0 0 0,9 27 0 16,-3-1 0-16,-6-26 0 0,0 0 0 0,0 0 0 0,13 21 0 15,-5 0 0-15,3-3 0 0,2-4 0 0</inkml:trace>
  <inkml:trace contextRef="#ctx0" brushRef="#br0" timeOffset="206001.54">11695 12368 1023 0,'0'0'0'0,"0"21"0"0,0-12 0 16,0 3 0-16,0-3 0 0,3 5 0 0,-3-1 0 0,2 2 0 16,1-4 0-16,3 4 0 0,-3-3 0 0,2 5 0 15,-1-1 0-15,2-2 0 0,-3 1 0 0,2 0 0 0,1 0 0 16,5 0 0-16,-6-3 0 0,4 0 0 0,-4-1 0 16,5-2 0-16,-5 0 0 0,4 0 0 0,-3-3 0 0,2 0 0 15,2 0 0-15,-1-3 0 0,-3 0 0 0,3-3 0 0,-3 0 0 16,2-3 0-16,-2 0 0 0,4 0 0 0,-5-3 0 15,4 0 0-15,-4 0 0 0,2-3 0 0,0-3 0 0,1 3 0 16,-2-2 0-16,2-1 0 0,-1-3 0 0,1 3 0 0,1-2 0 16,-1 1 0-16,2 1 0 0,-1 1 0 0,0-2 0 15,3 5 0-15,-3-1 0 0,-1 3 0 0,-2 0 0 0,3 3 0 16,-3-2 0-16,0 5 0 0,0 0 0 0,4 5 0 16,-5-2 0-16,4 7 0 0,-1-5 0 0,5 6 0 0,-5 2 0 15,3 1 0-15,3 1 0 0,-3 6 0 0,1-3 0 0,0 6 0 16,-4-4 0-16,5 7 0 0,-5-3 0 0,1 3 0 15,0 0 0-15,0 2 0 0,-3 1 0 0,0 3 0 0,-1-3 0 16,-2 2 0-16,1 1 0 0,-4 3 0 0,0-4 0 16,-4 1 0-16,1-1 0 0,-2 1 0 0,-4 0 0 0,1-1 0 15,-2-2 0-15,-2 0 0 0,-3 0 0 0,1-4 0 0,-4-2 0 16,1 0 0-16,-2 0 0 0,-1-3 0 0,-1-3 0 16,-1-1 0-16,-1 1 0 0,0-6 0 0,0-1 0 15,23-11 0-15,0 0 0 0,-25 10 0 0,-2-1 0 0,1-7 0 16,-4 1 0-16,30-3 0 0,0 0 0 0,-26-3 0 0,-1 1 0 15,3-7 0-15,-2-1 0 0,4-4 0 0,2-1 0 0,2-3 0 16,1 0 0-16,5-3 0 0,0-2 0 0,2-1 0 16,2-3 0-16,5 1 0 0,-3-1 0 0,3-3 0 0,0 0 0 15</inkml:trace>
  <inkml:trace contextRef="#ctx0" brushRef="#br0" timeOffset="206313.97">12325 12315 1023 0,'0'0'0'0,"0"33"0"0,0-27 0 15,3 2 0-15,-3-2 0 0,3 6 0 0,-3-3 0 0,7 3 0 16,-5-1 0-16,2 5 0 0,-1-1 0 0,6-1 0 15,-4 1 0-15,5 0 0 0,-2 1 0 0,1 0 0 0,-4 0 0 16,5-1 0-16,-5-1 0 0,1 1 0 0,-2 0 0 0,-4 0 0 16,0 0 0-16,0 0 0 0,-4-4 0 0,-2 4 0 15,1-3 0-15,-1 0 0 0,0-3 0 0,0 0 0 0,-3-3 0 16,4 3 0-16,-5-3 0 0,2 0 0 0,-5-3 0 16,4 0 0-16,-2-3 0 0,2 0 0 0,-3-3 0 0,6 0 0 15,1 0 0-15,2-3 0 0,-3 0 0 0,3 0 0 0,-1-3 0 16</inkml:trace>
  <inkml:trace contextRef="#ctx0" brushRef="#br0" timeOffset="206642.03">12708 12561 1023 0,'18'10'0'0,"-12"-8"0"15,0 1 0-15,-3-3 0 0,6 3 0 0,-1-3 0 0,5 3 0 16,-5-3 0-16,7 0 0 0,-2 0 0 0,1 0 0 15,-2 0 0-15,-1-3 0 0,1 0 0 0,1 0 0 0,-2-3 0 16,-1 0 0-16,-5 0 0 0,4-3 0 0,-3-2 0 0,-1 2 0 16,-2-1 0-16,1 2 0 15,-1-4 0-15,-3 3 0 0,-3 0 0 0,-4 3 0 0,2-2 0 0,-4 1 0 16,1-2 0-16,-2 4 0 0,-1-1 0 0,2 2 0 0,-4 1 0 16,2 3 0-16,-4-2 0 0,3 4 0 0,-2 1 0 0,1 4 0 15,1-1 0-15,0 2 0 0,1-1 0 0,2 4 0 16,-3-1 0-16,6 1 0 0,-2 1 0 0,1 2 0 0,1-1 0 15,6 1 0-15,0-2 0 0,6 3 0 0,-3-3 0 0,4 0 0 16,-2 0 0-16,8 0 0 0,-5 0 0 0,3-1 0 16,2-2 0-16,1 0 0 0,2 0 0 0,-2-3 0 0,0 0 0 15,4 0 0-15,1 0 0 0,-2 0 0 0,1-3 0 0,-1 3 0 16,-2-3 0-16</inkml:trace>
  <inkml:trace contextRef="#ctx0" brushRef="#br0" timeOffset="206829.48">13431 12740 1023 0,'0'0'0'0,"0"3"0"0,0-6 0 15,0 0 0-15,0 0 0 0</inkml:trace>
  <inkml:trace contextRef="#ctx0" brushRef="#br0" timeOffset="207376.24">13847 12333 1023 0,'0'0'0'0,"15"-18"0"0,-13 15 0 0,4 0 0 15,-3 0 0-15,6 0 0 0,-3-3 0 0,6 0 0 0,1-3 0 16,1 3 0-16,1-3 0 0,2 3 0 0,-1 0 0 16,4 1 0-16,-2-1 0 0,0 3 0 0,0 0 0 0,3 0 0 15,-4 0 0-15,0 3 0 0,2 0 0 0,-4 3 0 16,0-3 0-16,-1 6 0 0,0-3 0 0,-2 3 0 15,1-4 0-15,-4 7 0 0,-3-3 0 0,-1 6 0 0,-2-3 0 0,-3 6 0 16,-3-3 0-16,1 3 0 0,-4-1 0 0,-1 4 0 16,-1 0 0-16,-2 3 0 0,2-3 0 0,-2 3 0 0,-1-4 0 15,3 4 0-15,-5-3 0 0,2 2 0 0,0 1 0 0,0 0 0 16,0-3 0-16,1 3 0 0,2-3 0 0,8-18 0 16,0 0 0-16,-3 18 0 0,-3-1 0 0,6-17 0 0,0 0 0 15,0 18 0-15,0 0 0 0,9 0 0 0,-3 0 0 0,-6-18 0 16,0 0 0-16,12 15 0 0,-1 0 0 0,8-1 0 15,-2-2 0-15,-17-12 0 0,0 0 0 0,21 9 0 0,0 0 0 16,-21-9 0-16,0 0 0 0,23 6 0 0,1-3 0 0,-24-3 0 16,0 0 0-16,29 0 0 0,2 0 0 15</inkml:trace>
  <inkml:trace contextRef="#ctx0" brushRef="#br0" timeOffset="208047.97">15130 12519 1023 0,'0'0'0'0,"0"39"0"0,0-26 0 0,0 1 0 15,0-2 0-15,0 0 0 0,0 0 0 0,0 6 0 16,0-4 0-16,0 4 0 0,0 0 0 0,0 3 0 16,0 0 0-16,0 0 0 0,0-1 0 0,0 4 0 0,0 0 0 15,0-24 0-15,0 0 0 0,0 24 0 0,0 0 0 0,0-24 0 16,0 0 0-16,3 26 0 0,-3 1 0 0,0-27 0 15,0 0 0-15,0 0 0 0,0 0 0 0,0 0 0 0,0 0 0 16,3 27 0-16,-3 0 0 0,0-27 0 0,0 0 0 0,0 0 0 16,0 0 0-16,0 0 0 0,0 0 0 0,4 23 0 15,-2 1 0-15,-2-24 0 0,0 0 0 0,3 18 0 0,0-4 0 16,-3-14 0-16,0 0 0 0,3 7 0 0,-3-4 0 0,3-10 0 16,-3 1 0-16,4-5 0 0,-2-4 0 0,1-3 0 15,0 0 0-15,1-3 0 0,-1 1 0 0,0-5 0 0,-1 2 0 16,1-4 0-16,0 1 0 0,0-1 0 0,-3-3 0 15,3 1 0-15,0-1 0 0,-1 3 0 0,2-3 0 0,2 3 0 16,-3 1 0-16,2 5 0 0,1-3 0 0,0 6 0 0,1-3 0 16,-1 6 0-16,0-2 0 0,2 5 0 0,-2-3 0 15,3 6 0-15,-3 1 0 0,2 1 0 0,-2 1 0 16,4 4 0-16,-1-1 0 0,2 6 0 0,2-3 0 0,-2 5 0 16,1 1 0-16,0 6 0 0,-1-3 0 0,2 6 0 0,-1-3 0 15,-1 2 0-15,1 2 0 0,-3 2 0 0,-4-4 0 0,1 4 0 16,1 0 0-16,-3 3 0 0,-2-4 0 0,-2 1 0 15,-2 0 0-15,-2 3 0 0,-3-3 0 0,1 0 0 0,-2-3 0 16,-3-1 0-16,-2 1 0 0,2 0 0 0,-4-3 0 16,0 0 0-16,0-3 0 0,0-1 0 0,-3 2 0 0,3-4 0 15,-3-3 0-15,4-1 0 0,-4 2 0 0,7-4 0 0,-5 0 0 16,4-4 0-16,-2 2 0 0,5-4 0 0,0 0 0 16,4-1 0-16,-5-1 0 0,7-1 0 0,-2 0 0 0</inkml:trace>
  <inkml:trace contextRef="#ctx0" brushRef="#br0" timeOffset="208563.49">15821 12558 1023 0,'0'0'0'0,"-23"0"0"0,14-3 0 16,0 1 0-16,0-1 0 0,1 3 0 0,-5-4 0 0,4 4 0 15,0-3 0-15,1 3 0 0,-4 0 0 0,0 3 0 16,0-3 0-16,1 7 0 0,-4-5 0 0,2 4 0 0,2-3 0 16,-1 6 0-16,0 0 0 0,4 3 0 0,-3 0 0 0,6 0 0 15,-4 0 0-15,6-1 0 0,-2 1 0 16,2 0 0-16,-1 0 0 0,4 0 0 0,0 0 0 0,4 0 0 0,-1-3 0 15,2 3 0-15,1-3 0 0,2 0 0 0,-2-3 0 16,5 2 0-16,-6-2 0 0,4 0 0 0,-4-3 0 0,5 0 0 16,-2 0 0-16,4 0 0 0,-3 0 0 0,3-3 0 15,-3 0 0-15,0 3 0 0,0-3 0 0,-3 0 0 0,-1 0 0 16,2 0 0-16,-1 0 0 0,2-3 0 0,1-3 0 0,4-6 0 16,-2-2 0-16,4-4 0 0,-1 0 0 0,2 0 0 15,-4 0 0-15,-1 3 0 0,-1-3 0 0,-2 6 0 0,1 1 0 16,-4 2 0-16,2-3 0 0,-1 6 0 0,-4-3 0 0,4 6 0 15,-3-3 0-15,1 6 0 0,-4-3 0 0,0 6 0 16,0 0 0-16,0 3 0 0,0 0 0 0,0 6 0 0,-4-3 0 16,8 6 0-16,-4-4 0 0,3 4 0 0,-3 0 0 15,2 3 0-15,-2-3 0 0,4 3 0 0,-1-3 0 0,3 0 0 16,-3-1 0-16,5-2 0 0,-2 0 0 0,3 0 0 16,0 0 0-16,-1-1 0 0,3-1 0 0,-3-4 0 0,1-1 0 15,-1-1 0-15,2-1 0 0,-2 0 0 0,1-3 0 0</inkml:trace>
  <inkml:trace contextRef="#ctx0" brushRef="#br0" timeOffset="208782.19">16182 12781 1023 0,'0'0'0'16,"-14"-20"0"-16,14 11 0 0,0 0 0 0,-3-3 0 0,3-3 0 16,0 0 0-16,0 0 0 0,0-3 0 0,3 0 0 0,0-2 0 15,0-1 0-15,0-3 0 0,2 3 0 0,2-3 0 0,2 3 0 16,-3 1 0-16,-6 20 0 0,0 0 0 0,12-21 0 16,-3 0 0-16,5 4 0 0,-2-1 0 0</inkml:trace>
  <inkml:trace contextRef="#ctx0" brushRef="#br0" timeOffset="209297.7">16866 12522 1023 0,'-25'0'0'15,"20"0"0"-15,2 0 0 0,-4 0 0 0,2 0 0 0,-4 0 0 16,1 0 0-16,-5 0 0 0,1 0 0 0,-3 0 0 0,3 0 0 16,-3 0 0-16,1 0 0 0,-1 0 0 0,0 4 0 0,1-4 0 15,-1 3 0-15,0 0 0 0,3 2 0 0,-3 1 0 16,3 4 0-16,0-2 0 0,1 4 0 0,-1 0 0 0,3 3 0 16,0-3 0-16,2 3 0 0,-1-3 0 0,5 2 0 15,-3-2 0-15,6 3 0 0,-3-3 0 0,6 3 0 0,-3-3 0 16,3 0 0-16,0-3 0 0,2 0 0 0,1 0 0 0,4-1 0 15,-4-2 0-15,3 0 0 0,-1-3 0 0,5 0 0 16,-5 0 0-16,1-3 0 0,0 0 0 0,2-3 0 0,3-3 0 16,-3 0 0-16,0-3 0 0,2 1 0 0,-2-4 0 0,-3 0 0 15,3 0 0-15,-3-3 0 0,1 0 0 0,-1 0 0 16,-1 0 0-16,1 0 0 0,-2-2 0 0,0 2 0 0,-3 0 0 16,3 3 0-16,-3 0 0 0,0 3 0 0,0 0 0 15,1 4 0-15,-4-2 0 0,2 4 0 0,-2-2 0 0,3 5 0 16,-3 0 0-16,0 5 0 0,0 1 0 0,0 3 0 15,0 0 0-15,3 6 0 0,-3-3 0 0,3 3 0 0,-3 0 0 16,7 3 0-16,-2-1 0 0,1 1 0 0,0 0 0 0,2 3 0 16,1-3 0-16,0 3 0 0,-1-4 0 0,9 1 0 15,-6 0 0-15,4 0 0 0,-1 0 0 0,4-4 0 0,0 2 0 16,3-4 0-16,-3-1 0 0,6 1 0 0,-4-3 0 0,-20-9 0 16,0 0 0-16,27 8 0 0,-3-1 0 0,3-4 0 15,-2-3 0-15,3 0 0 0,-2 0 0 0</inkml:trace>
  <inkml:trace contextRef="#ctx0" brushRef="#br0" timeOffset="209719.48">17530 12686 1023 0,'0'0'0'0,"-7"-12"0"16,4 3 0-16,0 6 0 0,0-3 0 0,-2 3 0 0,-2-3 0 15,1 3 0-15,1 0 0 0,-7 3 0 0,0-2 0 0,1 2 0 16,-5-4 0-16,-1 4 0 0,-1-2 0 0,1 2 0 16,-2 0 0-16,1 0 0 0,-2 0 0 0,2 2 0 0,-4-2 0 15,5 6 0-15,-1 0 0 0,4 3 0 0,-2 0 0 16,5 3 0-16,-1-3 0 0,3 6 0 0,-2-3 0 0,5 0 0 15,-4 0 0-15,5 0 0 0,-1 0 0 0,2 2 0 16,-1-2 0-16,5 0 0 0,-3 0 0 0,3 3 0 0,0-3 0 16,5 0 0-16,-2-3 0 0,7 3 0 0,-5-4 0 0,5 2 0 15,-4-2 0-15,5 1 0 0,-2-3 0 0,3 0 0 16,-4-1 0-16,8 2 0 0,-4-4 0 0,3 0 0 0,-4 0 0 16,3-3 0-16,0 0 0 0,0 0 0 0,1 0 0 0,-1 0 0 15,1 0 0-15,3 0 0 0,-3 0 0 0,-1 0 0 16,2 0 0-16,1 2 0 0,-1 1 0 0,-2 1 0 0,-2-1 0 15,-1 5 0-15,2-2 0 0,-5 4 0 0,2-2 0 0,-5 5 0 16,1-2 0-16,-2 4 0 0,-1 0 0 0,-3 2 0 16,0 1 0-16,-3 3 0 0,-1-3 0 0,1 3 0 0,-2 0 0 15,-5 2 0-15,2-2 0 0,-2 3 0 0,2-3 0 16,-1 3 0-16,-3-4 0 0,3 1 0 0,-2 0 0 0,-2 0 0 16,-1 0 0-16,14-21 0 0,0 0 0 0,0 0 0 0,0 0 0 15,0 0 0-15,0 0 0 0,-13 14 0 0,-1 2 0 16,14-16 0-16,0 0 0 0,-11 5 0 0,-5 1 0 15,7-12 0-15,-3 1 0 0,6-8 0 0,-2-1 0 0,5-4 0 16,0 0 0-16</inkml:trace>
  <inkml:trace contextRef="#ctx0" brushRef="#br0" timeOffset="209985.05">17799 12847 1023 0,'0'0'0'0,"3"21"0"0,0-13 0 0,-1 2 0 0,-2-2 0 15,3 1 0-15,0 0 0 0,1 0 0 0,-4-3 0 16,3 0 0-16,1 0 0 0,-2-1 0 0,1 2 0 16,0-4 0-16,0 0 0 0,0-1 0 0,0 1 0 0,2 0 0 15,2-3 0-15,1 0 0 0,-2-3 0 0,3 0 0 0,-3 1 0 16,0-7 0-16,-1 0 0 0,2-3 0 0,-1 0 0 15,3-3 0-15,-3-2 0 0,2-4 0 0,-2 0 0 0,4 0 0 16,-2-3 0-16,1 3 0 0,1-2 0 0,-1 5 0 0,-1-3 0 16,0 6 0-16,-1-3 0 0</inkml:trace>
  <inkml:trace contextRef="#ctx0" brushRef="#br0" timeOffset="210516.18">18605 12758 1023 0,'0'0'0'0,"-14"-6"0"0,5 3 0 0,0 3 0 15,1-3 0-15,-6 3 0 0,3-3 0 0,0 3 0 16,-2-3 0-16,2 3 0 0,-4 0 0 0,3 0 0 15,-2 0 0-15,-2 0 0 0,2-3 0 0,-1 6 0 0,0-3 0 0,0 3 0 16,1-3 0-16,1 6 0 0,2 0 0 0,-1 2 0 16,-1 1 0-16,5 3 0 0,-2 0 0 0,5 0 0 0,-4 0 0 15,7 0 0-15,-4 0 0 0,3-1 0 0,0 2 0 16,3-2 0-16,-4 1 0 0,4 0 0 0,0-3 0 0,4 0 0 16,-1 0 0-16,3 0 0 0,-3 0 0 0,5-3 0 15,-2-3 0-15,3 2 0 0,0-2 0 0,-1 0 0 0,-1-3 0 16,2 0 0-16,-3 0 0 0,2 0 0 0,2-3 0 0,1 0 0 15,-2-2 0-15,-1-1 0 0,2-4 0 0,2 2 0 16,-4-4 0-16,2 0 0 0,-4 0 0 0,2-2 0 0,-2-1 0 16,0 2 0-16,0-1 0 0,0-1 0 0,-3 0 0 15,2 3 0-15,-1 0 0 0,-1 3 0 0,1 0 0 0,-1 3 0 16,-1-2 0-16,1 5 0 0,-3-3 0 0,3 3 0 0,-3 0 0 16,0 6 0-16,0-3 0 0,0 6 0 0,-3 0 0 15,3 5 0-15,0-2 0 0,0 6 0 0,0-3 0 0,0 3 0 16,0-3 0-16,3 6 0 0,-3-3 0 0,3 2 0 0,0-2 0 15,2 0 0-15,2-1 0 0,-1 2 0 0,-1-1 0 16,1-4 0-16,0 2 0 0,-1-2 0 0,3 1 0 0,0-3 0 16,-2 0 0-16,3 0 0 0,0-4 0 0,0-1 0 15,-1-1 0-15,4 0 0 0,1-3 0 0,-2 0 0 0,-2-3 0 16,3 0 0-16,-4-4 0 0</inkml:trace>
  <inkml:trace contextRef="#ctx0" brushRef="#br0" timeOffset="210984.84">18916 12853 1023 0,'0'0'0'0,"0"33"0"0,0-25 0 0,0 7 0 0,0-3 0 16,0 3 0-16,0 0 0 0,-2 6 0 0,-1-4 0 15,0 7 0-15,0-4 0 0,0 4 0 0,-2 1 0 0,1 1 0 16,1-2 0-16,0 2 0 0,-3 1 0 0,1 3 0 0,-1-3 0 16,0 3 0-16,0-4 0 0,-1 4 0 15,-1-3 0-15,8-27 0 0,0 0 0 0,-6 27 0 0,-3-1 0 16,9-26 0-16,0 0 0 0,0 0 0 0,0 0 0 0,0 0 0 15,0 0 0-15,-6 26 0 0,-3-1 0 0,9-25 0 0,0 0 0 16,-8 20 0-16,-2 1 0 0,5-9 0 0,-5-3 0 0,7-6 0 16,-2-3 0-16,1-6 0 0,-2 0 0 0,6-6 0 15,0-2 0-15,3-7 0 0,-3 0 0 0,7-3 0 0,-4-2 0 16,2-4 0-16,2-3 0 0,1-3 0 0,2 1 0 0,4-7 0 16,-3-3 0-16,4 4 0 0,-2-1 0 0,2 3 0 15,-1 1 0-15,4 5 0 0,-4-3 0 0,5 7 0 0,-2 0 0 16,-2 8 0-16,-1 0 0 0,4 6 0 0,-1 0 0 15,-3 3 0-15,0 0 0 0,1 6 0 0,-4-3 0 0,3 6 0 16,-3-3 0-16,0 6 0 0,2 0 0 0,-2 3 0 16,-2-3 0-16,0 6 0 0,0 0 0 0,-3 3 0 0,1 0 0 15,-2 3 0-15,-2 0 0 0,-3 3 0 0,0-3 0 0,0 3 0 16,-3-4 0-16,0 4 0 0,-3 0 0 0,0 0 0 16,0 0 0-16,-3 0 0 0,0-1 0 0,0 1 0 0,1-2 0 15,-1-2 0-15,-3 1 0 0,0-3 0 0,-1-1 0 16,2-1 0-16,-1-1 0 0,0-1 0 0,1-2 0 0,2-3 0 15,-3 0 0-15,3-3 0 0,0-2 0 0,2-4 0 16,2 0 0-16,-1-3 0 0,0 0 0 0,4-3 0 0,-1-2 0 16,3-1 0-16,-3 0 0 0</inkml:trace>
  <inkml:trace contextRef="#ctx0" brushRef="#br0" timeOffset="211359.75">19481 12360 1023 0,'0'0'0'0,"0"29"0"16,0-23 0-16,0 6 0 0,0 0 0 0,0 2 0 15,0 1 0-15,0 3 0 0,0 1 0 0,0 4 0 16,0-2 0-16,0 3 0 0,-4-1 0 0,1 1 0 16,0 0 0-16,3-24 0 0,0 0 0 0,0 26 0 0,-3 1 0 0,3-27 0 15,0 0 0-15,0 0 0 0,0 0 0 0,0 0 0 0,0 0 0 16,0 27 0-16,-2 0 0 0,2-27 0 0,0 0 0 15,2 24 0-15,-2-1 0 0,6-2 0 0,-3 0 0 0,6-9 0 16,0 0 0-16,2-6 0 0,2-1 0 0,2-1 0 0,-3-4 0 16,2-4 0-16,1-1 0 0,-1-1 0 0,3 0 0 15,-17 6 0-15,0 0 0 0,19-6 0 0,-1 0 0 0,-18 6 0 16,0 0 0-16,20-6 0 0,2 0 0 0,2 6 0 16,-4 0 0-16,1 6 0 0,0-3 0 0,0 8 0 0,-4-1 0 15,2 8 0-15,-5-4 0 0,1 4 0 0,-4 0 0 0,2 3 0 16,-5 0 0-16,4 0 0 0,-2 0 0 0,-2-1 0 15,1 1 0-15,-9-21 0 0,0 0 0 0,0 0 0 0,0 0 0 16,11 17 0-16,-1 1 0 0,1 0 0 0,2 0 0 0</inkml:trace>
  <inkml:trace contextRef="#ctx0" brushRef="#br0" timeOffset="211562.83">20507 12998 1023 0,'0'0'0'0,"16"32"0"0,-12-34 0 0,-1-1 0 0,0 0 0 0,0 3 0 16,0-3 0-16</inkml:trace>
  <inkml:trace contextRef="#ctx0" brushRef="#br0" timeOffset="-205453.27">20432 12939 1023 0,'0'0'0'0,"9"5"0"0,0 2 0 0,5 1 0 16,-2-2 0-16,3 7 0 0,1-5 0 0,0 2 0 15,0-2 0-15,-2-2 0 0,-1 0 0 0,1 0 0 0,1 0 0 16,2-1 0-16,-2-1 0 0,1-1 0 0,-4 0 0 16,2 0 0-16,-2-3 0 0,3 2 0 0,-3-2 0 0,0 0 0 15,-1 0 0-15,2 0 0 0,-5 0 0 0,4 0 0 16,-4 0 0-16,3 0 0 0,-3-2 0 0,1 2 0 0,0-3 0 16,-3 0 0-16,-3 0 0 0</inkml:trace>
  <inkml:trace contextRef="#ctx0" brushRef="#br0" timeOffset="-204719.06">21180 12668 1023 0,'0'0'0'0,"17"-3"0"0,-12 0 0 0,2 0 0 0,-1 0 0 16,6 0 0-16,-3-3 0 0,6 3 0 0,0-2 0 0,-1 1 0 15,0-1 0-15,5 2 0 0,-4-3 0 0,2 3 0 16,1 0 0-16,3 3 0 0,-3-3 0 0,0 3 0 0,-1-3 0 16,5 6 0-16,-6-3 0 0,2 3 0 0,-1 0 0 15,0 3 0-15,-3-3 0 0,-2 3 0 0,-1-4 0 16,-1 7 0-16,-2-3 0 0,1 3 0 0,-3 0 0 0,-3 3 0 15,-3 0 0-15,0 3 0 0,-3 0 0 0,-3 0 0 0,0 0 0 16,0 2 0-16,1 1 0 0,-5 0 0 0,2-3 0 0,-1 3 0 16,-3-1 0-16,4 1 0 0,-2 0 0 0,1 0 0 15,-3 0 0-15,12-18 0 0,0 0 0 0,-5 17 0 0,-4-2 0 16,9-15 0-16,0 0 0 0,-7 21 0 0,2-3 0 16,5 3 0-16,0 0 0 0,3 0 0 0,-3-4 0 0,5 4 0 15,-1 0 0-15,5-3 0 0,-4-1 0 0,-5-17 0 16,0 0 0-16,9 18 0 0,0 0 0 0,-9-18 0 0,0 0 0 15,13 18 0-15,-2 0 0 0,-11-18 0 0,0 0 0 0,0 0 0 16,0 0 0-16,0 0 0 0,0 0 0 0,15 15 0 16,-4 0 0-16,-11-15 0 0,0 0 0 0,13 12 0 0,-2-1 0 15,-11-11 0-15,0 0 0 0,0 0 0 0,0 0 0 0,9 0 0 16,-3-3 0-16</inkml:trace>
  <inkml:trace contextRef="#ctx0" brushRef="#br0" timeOffset="-203875.48">22089 12653 1023 0,'0'0'0'0,"15"27"0"15,-12-21 0-15,0 3 0 0,0 0 0 0,0 3 0 16,0 0 0-16,0 0 0 0,-3 0 0 0,3 2 0 0,1-2 0 16,-1 3 0-16,-1-3 0 0,1 6 0 0,0-3 0 0,0 2 0 15,-3-1 0-15,0 2 0 0,0-4 0 0,0 6 0 16,0-2 0-16,0-18 0 0,0 0 0 0,3 21 0 0,-3 0 0 16,0-21 0-16,0 0 0 0,0 24 0 0,0-3 0 15,0-21 0-15,0 0 0 0,0 23 0 0,0 1 0 0,0-24 0 16,0 0 0-16,0 0 0 0,0 0 0 0,0 27 0 0,-3-3 0 15,3-24 0-15,0 0 0 0,0 0 0 0,0 0 0 16,0 0 0-16,0 0 0 0,0 24 0 0,-3-3 0 0,3-21 0 16,0 0 0-16,0 0 0 0,0 0 0 0,0 0 0 15,0 0 0-15,0 20 0 0,-3-2 0 0,3-18 0 0,0 0 0 16,0 12 0-16,0 0 0 0,0-12 0 0,0 0 0 16,0 0 0-16,0 0 0 0,3 6 0 0,-3 0 0 0,0-6 0 15,0 0 0-15,3-3 0 0,-3 0 0 0,0 3 0 0,0 0 0 16,3-6 0-16,0-3 0 0,-1 0 0 0,-2-3 0 15,3 0 0-15,0 0 0 0,1 0 0 0,-1 0 0 0,2 3 0 16,-2-2 0-16,3 2 0 0,0-3 0 0,1 3 0 16,-4-3 0-16,3 3 0 0,-4 0 0 0,4 0 0 0,-3 0 0 15,3 0 0-15,0 1 0 0,3 1 0 0,-4-1 0 0,4-1 0 16,-2 0 0-16,1 3 0 0,-1-2 0 0,1 1 0 16,-1 1 0-16,1 4 0 0,-2-4 0 0,3 2 0 0,-4-2 0 15,5 3 0-15,-5 1 0 0,4-1 0 0,-3 0 0 0,1 3 0 16,-1-3 0-16,2 3 0 0,-2 0 0 0,1 0 0 15,-2 0 0-15,-5 0 0 0,0 0 0 0,9 3 0 0,-4 0 0 16,-5-3 0-16,0 0 0 0,9 5 0 0,1 1 0 16,-10-6 0-16,0 0 0 0,9 13 0 0,-1-5 0 0,-8-8 0 15,0 0 0-15,0 0 0 0,0 0 0 0,10 15 0 16,-2-3 0-16,-8-12 0 0,0 0 0 0,9 15 0 0,-1 0 0 16,-8-15 0-16,0 0 0 0,0 0 0 0,0 0 0 0,10 18 0 15,-2-1 0-15,-8-17 0 0,0 0 0 0,0 0 0 16,0 0 0-16,0 0 0 0,0 0 0 0,7 21 0 0,-1-3 0 15,-6-18 0-15,0 0 0 0,0 0 0 0,0 0 0 0,0 0 0 16,0 0 0-16,9 24 0 0,0-4 0 0</inkml:trace>
  <inkml:trace contextRef="#ctx0" brushRef="#br0" timeOffset="-203344.36">22930 13022 1023 0,'0'0'0'0,"-28"0"0"0,19 0 0 15,3 0 0-15,-3 0 0 0,1 0 0 0,-4 0 0 0,2 3 0 16,2-3 0-16,-2 3 0 0,2-1 0 0,-1 5 0 15,0-4 0-15,0 5 0 0,-2-2 0 0,0 4 0 0,0-2 0 16,5 4 0-16,-2-3 0 0,1 3 0 0,-1 0 0 0,2 0 0 16,1 0 0-16,2 0 0 0,0-1 0 0,-1 1 0 15,1 0 0-15,3 3 0 0,-4-3 0 0,4 3 0 0,0-3 0 16,4 0 0-16,-4 0 0 0,3 2 0 0,-3-2 0 0,7 0 0 16,-4 0 0-16,2 0 0 0,-2-3 0 0,3 3 0 15,-1-3 0-15,5-1 0 0,-5 2 0 0,4-4 0 0,-3-1 0 16,3 2 0-16,1-1 0 0,-2-4 0 0,-2 1 0 0,3 0 0 15,0 0 0-15,2-3 0 0,-2 0 0 0,4-3 0 16,-5 0 0-16,5 0 0 0,-5 1 0 0,1-4 0 0,0-1 0 16,0 2 0-16,-1-1 0 0,3 0 0 0,-6-3 0 15,4 0 0-15,-4 0 0 0,4 0 0 0,-3-3 0 0,0 0 0 16,-3 0 0-16,3 0 0 0,-4 0 0 0,1 1 0 16,0-4 0-16,1 0 0 0,-1 0 0 0,0 3 0 15,-1 0 0-15,-2 0 0 0,0-3 0 0,0 3 0 0,-2 1 0 0,-1-1 0 16,0 0 0-16,-1 0 0 0,-2 0 0 0,4 3 0 15,-4 0 0-15,3 0 0 0,-3 1 0 0,0 1 0 0,0 1 0 16,0 1 0-16,1-1 0 0,-1 2 0 0,-4-1 0 0,4 2 0 16,-2-3 0-16,2 3 0 0,-4 0 0 0,5 3 0 15,-1-3 0-15,0 3 0 0,1 0 0 0,2 0 0 0,-4 0 0 16</inkml:trace>
  <inkml:trace contextRef="#ctx0" brushRef="#br0" timeOffset="-202828.84">23275 13090 1023 0,'0'0'0'0,"-26"6"0"16,23-6 0-16,0 6 0 0,-2-3 0 0,-2 0 0 0,1 0 0 16,0 6 0-16,-3-3 0 0,3 3 0 0,0 0 0 0,0 2 0 15,1-2 0-15,2 3 0 0,-3-3 0 16,2 3 0-16,1 0 0 0,3 0 0 0,-2 0 0 0,2 0 0 0,0 0 0 16,2 0 0-1,-2-4 0-15,3 4 0 0,1-3 0 0,2 0 0 0,-3 0 0 0,2 0 0 0,1 0 0 0,0 0 0 16,-3-3 0-16,3 3 0 0,0-3 0 0,0 0 0 0,-3-3 0 15,3 3 0-15,1-3 0 0,1-1 0 0,-2-2 0 16,-1 0 0-16,1 0 0 0,1 0 0 0,-2-2 0 0,1 2 0 16,0-3 0-16,-1 0 0 0,3 0 0 0,-2-4 0 15,-1 2 0-15,1-1 0 0,0 0 0 0,-4-3 0 0,2 0 0 16,-1 0 0-16,0-3 0 0,0 3 0 0,0-3 0 0,-1 0 0 16,-2 1 0-16,0 2 0 0,0-3 0 0,0 0 0 15,0 0 0-15,0 3 0 0,0-3 0 0,0 3 0 0,0-3 0 16,0 4 0-16,0-2 0 0,0 2 0 0,-2-1 0 15,-1 0 0-15,0 0 0 0,0 3 0 0,0-3 0 0,-3 3 0 16,0 0 0-16,0 3 0 0,1 0 0 0,-1 0 0 16,-5 0 0-16,6 3 0 0,-4-3 0 0,4 3 0 0,-2-2 0 15,1 2 0-15,1 0 0 0,2 2 0 0,-3-2 0 0,3 3 0 16,1-3 0-16,2 3 0 0,-3-3 0 0</inkml:trace>
  <inkml:trace contextRef="#ctx0" brushRef="#br0" timeOffset="-202391.44">23563 12808 1023 0,'0'0'0'0,"0"-3"0"16,0 12 0-16,0 3 0 0,0 0 0 0,3 0 0 0,-3 0 0 15,3 2 0-15,-3 1 0 0,2 3 0 0,1-4 0 16,1 4 0-16,-4 0 0 0,3 3 0 0,-3-3 0 0,3 3 0 15,-3 0 0-15,2 0 0 0,-2-4 0 0,3 4 0 0,-3 0 0 16,0 3 0-16,-3-4 0 0,3-20 0 0,0 0 0 16,0 24 0-16,0-3 0 0,0-21 0 0,0 0 0 0,0 24 0 15,0 0 0-15,0-24 0 0,0 0 0 0,0 0 0 16,0 0 0-16,0 0 0 0,0 0 0 0,0 23 0 0,-2 1 0 16,2-24 0-16,0 0 0 0,0 0 0 0,0 0 0 0,0 0 0 15,0 0 0-15,0 24 0 0,0-3 0 0,0-21 0 16,0 0 0-16,0 17 0 0,0 1 0 0,0-18 0 0,0 0 0 15,0 13 0-15,0-5 0 0,0-8 0 0,0 0 0 0,5 0 0 16,2-3 0-16</inkml:trace>
  <inkml:trace contextRef="#ctx0" brushRef="#br0" timeOffset="-201813.44">23990 12957 1023 0,'0'0'0'0,"-11"0"0"0,4 0 0 0,2 2 0 15,-5-2 0-15,2 3 0 0,-2-3 0 0,2 6 0 16,-4-2 0-16,3-1 0 0,-3 0 0 0,0 5 0 0,-3-1 0 16,4 1 0-16,-2 1 0 0,5 3 0 0,-3-4 0 15,1 5 0-15,-2-5 0 0,3 5 0 0,-3-2 0 0,4 1 0 16,-1 0 0-16,0 0 0 0,-3 0 0 0,3 0 0 15,-1-1 0-15,5 4 0 0,-4-3 0 0,9-12 0 0,0 0 0 16,-6 15 0-16,1 0 0 0,5-15 0 0,0 0 0 0,0 15 0 16,-3 0 0-16,3-15 0 0,0 0 0 0,0 15 0 15,0 0 0-15,0-15 0 0,0 0 0 0,6 14 0 0,-1 1 0 16,4-3 0-16,-1 0 0 0,5-3 0 0,-1 0 0 16,0 0 0-16,-3-3 0 0,5-3 0 0,-2 0 0 0,-1 0 0 15,3-3 0-15,0 3 0 0,-3-3 0 0,2 0 0 0,-2-3 0 16,4 0 0-16,0 0 0 0,0 0 0 0,-3-3 0 15,3 3 0-15,-4-3 0 0,1 3 0 0,1-3 0 0,1 0 0 16,1 0 0-16,-1 3 0 0,-3-3 0 0,6 0 0 16,-3 0 0-16,1 3 0 0,-4-3 0 0,4 3 0 0,-2-3 0 15,2 4 0-15,-4-4 0 0,4 6 0 0,-3-3 0 0,3 3 0 16,-3 0 0-16,2 3 0 0,-2-3 0 0,3 3 0 16,0 0 0-16,-15-3 0 0,0 0 0 0,15 5 0 0,0 1 0 15,-15-6 0-15,0 0 0 0,14 9 0 0,1 0 0 16,-15-9 0-16,0 0 0 0,0 0 0 0,0 0 0 0,14 15 0 15,-1-3 0-15,-4 6 0 0,-3-3 0 0,-6-15 0 0,0 0 0 16,0 0 0-16,0 0 0 0,3 18 0 0,-3 0 0 16,0-18 0-16,0 0 0 0,0 0 0 0,0 0 0 0,0 0 0 15,0 0 0-15,0 14 0 0,-3 1 0 0,3-15 0 0,0 0 0 16,0 0 0-16,0 0 0 0,0 0 0 0,0 0 0 16,-3 12 0-16,0 0 0 0,3-7 0 0,-3 2 0 0</inkml:trace>
  <inkml:trace contextRef="#ctx0" brushRef="#br0" timeOffset="-201657.22">24601 13559 1023 0,'0'0'0'0,"0"0"0"0,0 0 0 15,0 0 0-15</inkml:trace>
  <inkml:trace contextRef="#ctx0" brushRef="#br0" timeOffset="-189472.36">9277 13054 1023 0,'0'0'0'0,"0"10"0"0,0-5 0 15,3 8 0-15,-3-5 0 0,3 1 0 0,-3 0 0 0,4-3 0 16,-1 0 0-16,0 0 0 0,-3 0 0 0,2 3 0 16,-2-4 0-16,0 2 0 0,0-2 0 0,3 1 0 0,-3 1 0 15,0-2 0-15,0 1 0 0,3 0 0 0,-3 0 0 16,3 0 0 0,0 0 0-16,1 0 0 0,-2 0 0 0,5 3 0 0,-4-3 0 0,0 3 0 0,-3-3 0 0,3 3 0 15,-3 0 0-15,2-1 0 0,-2 1 0 0,3 3 0 0,-3-3 0 16,3 3 0-16,-3 0 0 0,0 0 0 0,0-3 0 15,3 3 0-15,-3-3 0 0,3 3 0 0,-3-4 0 16,0 2 0-16,0-2 0 0,0 1 0 0,0-3 0 0,0 0 0 0,-3-1 0 16,3 2 0-16,0-1 0 0,0-3 0 0,-3-1 0 15,3 1 0-15,-3 1 0 0,0-4 0 0,1-4 0 0,2 1 0 16,-3 1 0-16</inkml:trace>
  <inkml:trace contextRef="#ctx0" brushRef="#br0" timeOffset="-189222.42">9158 13173 1023 0,'0'0'0'0,"16"24"0"16,-13-24 0-16,6 3 0 0,-4 0 0 0,5 0 0 0,-2 0 0 15,4 0 0-15,-3-3 0 0,4 3 0 0,-5-3 0 0,4 0 0 16,0 0 0-16,0 3 0 0,-1-3 0 0,2 0 0 16,-1 0 0-16,-1 3 0 0,-2-3 0 0,3 0 0 15,-4-3 0-15,4 3 0 0,-2-3 0 0,2 0 0 0,-1 0 0 0,1 0 0 16,-3-3 0-16</inkml:trace>
  <inkml:trace contextRef="#ctx0" brushRef="#br0" timeOffset="-188738.14">9904 12834 1023 0,'0'0'0'0,"-22"7"0"0,17-4 0 0,-1 3 0 0,-3-3 0 0,3 6 0 16,-2-3 0-16,2 2 0 0,-4-1 0 0,5 4 0 15,-5-2 0-15,5 0 0 0,-5 0 0 0,4 3 0 0,1-4 0 16,2 5 0-16,-3-5 0 0,3 5 0 0,0-5 0 0,3 5 0 16,-3-5 0-16,3 1 0 0,0 0 0 0,3-1 0 15,-3-1 0-15</inkml:trace>
  <inkml:trace contextRef="#ctx0" brushRef="#br0" timeOffset="-187970.15">10081 12853 1023 0,'0'0'0'0,"0"33"0"0,0-28 0 0,0 4 0 16,0 0 0-16,0 3 0 0,0-3 0 0,0 2 0 0,0-1 0 0,0 4 0 0,0-1 0 0,0-2 0 16,0 1 0-16,0 3 0 0,0-3 0 0,0 3 0 15,0-4 0-15,0 4 0 0,0 0 0 0,0 0 0 0,0 0 0 16,0 3 0-16,0-4 0 0,0 1 0 0,0 0 0 0,0-15 0 15,0 0 0-15,0 15 0 0,0 0 0 0,0-15 0 16,0 0 0-16,0 0 0 0,0 0 0 0,0 0 0 0,0 0 0 16,0 15 0-16,0 0 0 0,0-15 0 0,0 0 0 15,0 0 0-15,0 0 0 0,0 0 0 0,0 0 0 0,0 15 0 16,0 0 0-16,0-15 0 0,0 0 0 0,0 0 0 0,0 0 0 16,0 0 0-16,0 0 0 0,3 11 0 0,-3 1 0 15,0-12 0-15,0 0 0 0,4 6 0 0,-4 0 0 0,2-3 0 16,1 0 0-16,0-6 0 0,0 0 0 0,3 0 0 15,-4 0 0-15,4 0 0 0,-3 0 0 0,5 0 0 0,-6-3 0 16,4 0 0-16,-3 1 0 0,3 2 0 0,-4-3 0 0,5 3 0 16,-4-3 0-16,3 0 0 0,-1 0 0 0,1 3 0 15,-3-3 0-15,3 3 0 0,0 0 0 0,2 0 0 0,-1 0 0 16,3 0 0-16,-2 0 0 0,1 3 0 0,-4-3 0 16,5 3 0-16,-5-3 0 0,4 6 0 0,-1-3 0 0,-8 0 0 15,0 0 0-15,11 3 0 0,-3-3 0 0,-8 0 0 16,0 0 0-16,12 6 0 0,-3-3 0 0,-9-3 0 0,0 0 0 15,9 9 0-15,-1 0 0 0,-8-9 0 0,0 0 0 0,0 0 0 16,0 0 0-16,9 12 0 0,0 0 0 0,-9-12 0 16,0 0 0-16,7 17 0 0,-2-2 0 0,-5-15 0 0,0 0 0 15,3 18 0-15,0 0 0 0,-3-18 0 0,0 0 0 0,0 21 0 16,-3-3 0-16,3-18 0 0,0 0 0 0,0 0 0 16,0 0 0-16,-3 17 0 0,-2 1 0 0,5-18 0 0,0 0 0 15,0 0 0-15,0 0 0 0,-10 18 0 0,-2-3 0 0,12-15 0 16,0 0 0-16,0 0 0 0,0 0 0 0,-14 12 0 15,-1 0 0-15,15-12 0 0,0 0 0 0,-14 6 0 0,-3-1 0 16,3-5 0-16,-4 0 0 0,18 0 0 0,0 0 0 16,0 0 0-16,0 0 0 0,-11-2 0 0,-4-4 0 0,15 6 0 15,0 0 0-15,0 0 0 0,0 0 0 0,-9-15 0 16,0-1 0-16</inkml:trace>
  <inkml:trace contextRef="#ctx0" brushRef="#br0" timeOffset="-187643.06">10449 13221 1023 0,'9'27'0'0,"-9"-21"0"0,3 6 0 0,0-4 0 0,3 4 0 16,-4-3 0-16,1 0 0 0,0 0 0 0,3 3 0 15,-2 0 0-15,2 0 0 0,-3-3 0 0,0 3 0 0,0 0 0 16,0 0 0-16,-1-4 0 0,4 1 0 0,1 0 0 0,1 0 0 15,-2 0 0-15,2 0 0 0,-1-4 0 0,1 2 0 16,2-4 0-16,-2 3 0 0,-1-3 0 0,2-1 0 0,-4-2 0 16,1 3 0-16,0-3 0 0,3 0 0 0,-3-3 0 15,-1 1 0-15,1-4 0 0,2 3 0 0,-3 0 0 0,1-4 0 16,0 2 0-16,-1-1 0 0,-2-1 0 0,4 2 0 16,-4-4 0-16,-1 3 0 0,1-3 0 0,0 1 0 0,0-2 0 15,0 5 0 1,-3-1 0-16,0-4 0 0,0 2 0 0,0 2 0 0,0-3 0 15,0 3 0-15,0-3 0 0,0 3 0 0,-3 0 0 0,3 3 0 0,-3-3 0 0,3 3 0 0,-3-3 0 16,0 3 0-16,1-3 0 0</inkml:trace>
  <inkml:trace contextRef="#ctx0" brushRef="#br0" timeOffset="-187158.8">10923 13037 1023 0,'0'0'0'0,"-15"27"0"0,12-22 0 0,3 4 0 16,0 0 0-16,0 3 0 0,0 0 0 0,0 3 0 0,-2-3 0 15,2 3 0-15,0-1 0 0,0 4 0 0,0-3 0 16,0 3 0-16,0 0 0 0,0 0 0 0,0 0 0 0,0 2 0 16,0-2 0-16,0 0 0 0,0 0 0 0,0-18 0 15,0 0 0-15,2 20 0 0,-2-2 0 0,0-18 0 0,0 0 0 16,3 18 0-16,-3 0 0 0,0-18 0 0,0 0 0 16,0 0 0-16,0 0 0 0,0 0 0 0,0 0 0 0,3 18 0 15,0-4 0-15,-3-14 0 0,0 0 0 0,0 0 0 0,0 0 0 16,3 13 0-16,-3-2 0 0,4-1 0 0,-4-5 0 15,0-2 0-15,-4-3 0 0</inkml:trace>
  <inkml:trace contextRef="#ctx0" brushRef="#br0" timeOffset="-186940.09">10775 13218 1023 0,'0'0'0'0,"39"0"0"0,-34 0 0 0,8 0 0 0,-5 0 0 0,3 0 0 16,-1 0 0-16,2 0 0 0,-3 0 0 0,3 0 0 15,-3 0 0-15,2 0 0 0,-2 0 0 0,3 0 0 0,-3 0 0 16,3 0 0-16,-3-3 0 0,-1 0 0 0,2 0 0 16,-2 0 0-16,-2 0 0 0,3-3 0 0,-2-3 0 15</inkml:trace>
  <inkml:trace contextRef="#ctx0" brushRef="#br0" timeOffset="-186690.15">11184 12871 1023 0,'0'0'0'0,"13"15"0"0,-11-10 0 0,4 4 0 0,-3-3 0 16,5 6 0-16,-2-3 0 0,4 3 0 0,-4-3 0 16,3 5 0-16,-1-1 0 0,2 1 0 0,-5 1 0 0,4 3 0 15,-4-3 0-15,2 2 0 0,-4-2 0 0,3 3 0 16,-4-3 0-16,1 3 0 0,1-3 0 0,-1 0 0 0,-3-1 0 16,3 4 0-16,-3-3 0 0</inkml:trace>
  <inkml:trace contextRef="#ctx0" brushRef="#br0" timeOffset="-166567.65">6016 13551 1023 0,'0'0'0'0,"9"3"0"0,0 0 0 0,5 2 0 0,-1-2 0 16,-1 0 0-16,0 1 0 0,-1-1 0 0,1-1 0 0,0 1 0 15,-3-3 0-15,3 3 0 0,-3-3 0 0,0 3 0 0,-1-3 0 16,2 3 0-16,-5-3 0 0,4 0 0 0,-4 0 0 16,2 0 0-16,0-3 0 0</inkml:trace>
  <inkml:trace contextRef="#ctx0" brushRef="#br0" timeOffset="-166005.28">6678 13343 1023 0,'0'0'0'0,"-9"33"0"16,5-30 0-16,2 2 0 0,-1-2 0 0,0 7 0 15,-3-5 0-15,3 7 0 0,-3-3 0 0,3 0 0 0,-1 0 0 16,1 2 0-16,-2-1 0 0,-1 4 0 0,-3-1 0 0,0-2 0 16,1 1 0-16,-1 3 0 0,1-3 0 0,-3 3 0 15,3-4 0-15,-1 4 0 0,-3 1 0 0,6-2 0 0,-2 1 0 16,8-15 0-16,0 0 0 0,-6 15 0 0,-4-3 0 16,10-12 0-16,0 0 0 0,0 0 0 0,0 0 0 0,0 0 0 15,0 0 0-15,-5 17 0 0,-1-2 0 0,6-15 0 0,0 0 0 16,0 0 0-16,0 0 0 0,-4 15 0 0,2 0 0 15,2-15 0-15,0 0 0 0,2 18 0 0,-2-3 0 0,0-15 0 16,0 0 0-16,0 0 0 0,0 0 0 0,10 12 0 16,-2 0 0-16,-8-12 0 0,0 0 0 0,13 12 0 0,-2-4 0 15,-11-8 0-15,0 0 0 0,0 0 0 0,0 0 0 0,18 9 0 16,0 0 0-16,-18-9 0 0,0 0 0 0,21 9 0 16,-3-3 0-16,-18-6 0 0,0 0 0 0,22 9 0 0,0-3 0 15,-22-6 0-15,0 0 0 0,0 0 0 0,0 0 0 0,0 0 0 16,0 0 0-16,24 9 0 0,-1-3 0 0,-23-6 0 15,0 0 0-15,0 0 0 0,0 0 0 0,0 0 0 0,0 0 0 16,21 3 0-16,0 0 0 0,-21-3 0 0,0 0 0 16,18 0 0-16,-1 0 0 0</inkml:trace>
  <inkml:trace contextRef="#ctx0" brushRef="#br0" timeOffset="-165645.97">6701 13577 1023 0,'0'0'0'0,"0"19"0"16,0-17 0-16,0 4 0 0,0-3 0 0,0 3 0 15,0 0 0-15,0 6 0 0,0-3 0 0,0 3 0 0,0-3 0 0,0 2 0 16,0 1 0-16,0 3 0 0,0-3 0 0,0 3 0 0,0 0 0 16,0 0 0-16,0 0 0 0,0-1 0 0,0 1 0 0,3 0 0 15,-3 0 0-15,3 3 0 0,-3-3 0 0,3-1 0 16,-3 2 0-16,3-1 0 0,-3-1 0 0,0-14 0 16,0 0 0-16,0 0 0 0,0 0 0 0,0 0 0 0,0 0 0 15,2 15 0-15,2 0 0 0,-4-15 0 0,0 0 0 0,0 0 0 16,0 0 0-16,3 14 0 0,-3-1 0 0,0-13 0 15,0 0 0-15,6 8 0 0,-2 2 0 0,1-7 0 0,1-1 0 16</inkml:trace>
  <inkml:trace contextRef="#ctx0" brushRef="#br0" timeOffset="-165208.56">7184 13370 1023 0,'0'0'0'0,"-14"32"0"0,14-26 0 0,3 3 0 0,0 0 0 16,0-1 0-16,0 2 0 0,2 1 0 0,2 2 0 15,-1-2 0-15,-1 1 0 0,4 4 0 0,-4-5 0 0,5 4 0 16,-1 0 0-16,0 2 0 16,-4-2 0-16,5 3 0 0,4 18 0 0,-14-36 0 0,6 15 0 0,-2 2 0 0,-2 1 0 0,-2-18 0 15,0 0 0-15,3 18 0 0,-3-3 0 0,0-15 0 16,0 0 0-16,0 21 0 0,-3-3 0 0,3-18 0 0,0 0 0 15,-2 21 0-15,-2-4 0 0,4-17 0 0,0 0 0 0,-6 18 0 16,-2 0 0-16,8-18 0 0,0 0 0 0,0 0 0 16,0 0 0-16,-9 15 0 0,0-3 0 0,9-12 0 0,0 0 0 15,-9 9 0-15,-3 0 0 0,12-9 0 0,0 0 0 16,-10 0 0-16,2 0 0 0,-1-3 0 0,1 0 0 0,1-6 0 16,-1 0 0-16</inkml:trace>
  <inkml:trace contextRef="#ctx0" brushRef="#br0" timeOffset="-164958.62">7140 13269 1023 0,'0'0'0'0,"11"23"0"15,-5-23 0-15,4 3 0 0,-1-3 0 0,5 3 0 0,-2 0 0 16,3 0 0-16,-3-3 0 0,3 3 0 0,0-3 0 0,-1 3 0 16,1-3 0-16,0 3 0 0,1-3 0 0,-2 3 0 15,1 0 0-15,-1 3 0 0,1-3 0 0,0 3 0 0,-3-3 0 16,0 3 0-16,-1-3 0 0,10 6 0 16</inkml:trace>
  <inkml:trace contextRef="#ctx0" brushRef="#br0" timeOffset="-164161.92">7709 13690 1023 0,'0'0'0'0,"-8"27"0"0,5-21 0 0,3 0 0 0,-3-3 0 16,3 3 0-16,0-3 0 0,0 3 0 0,-3 0 0 0,3 0 0 15,-3 0 0-15,3 0 0 0,-3 0 0 0,0 0 0 16,0-1 0-16,-1 4 0 0,4-6 0 0,-3 0 0 15,3 0 0-15,-3 0 0 0,3 0 0 0,-3 0 0 16,3-3 0-16,0 0 0 0,0 0 0 0,0 0 0 0,0-3 0 16,-2 0 0-16,2 0 0 0,0-3 0 0,2 3 0 0,-2-3 0 15,3 0 0-15,-3-2 0 0,3-1 0 0,0 0 0 0,1 0 0 16,-4 0 0-16,3 0 0 0,0 0 0 0,0 0 0 16,0-3 0-16,0 3 0 0,-3 0 0 0,3 0 0 0,-3 0 0 15,3 0 0-15,-1 1 0 0,4 2 0 0,-3-3 0 16,4 0 0-16,-5 0 0 0,4 3 0 0,0-3 0 0,-1 4 0 15,-2-2 0-15,4 1 0 0,-4 0 0 0,3 1 0 16,-3-2 0-16,6 4 0 0,-4-2 0 0,5 5 0 0,-2-3 0 16,1 3 0-16,-4-3 0 0,5 6 0 0,-4-3 0 0,0 3 0 15,0-1 0-15,1 4 0 0,-5-3 0 0,1 6 0 16,0-3 0-16,0 4 0 0,0-2 0 0,0 4 0 0,-3 0 0 16,0 0 0-16,0 0 0 0,0 3 0 0,0-4 0 0,2 1 0 15,-2 0 0-15,3 3 0 0,-3-3 0 0,3 3 0 16,1-3 0-16,-1 0 0 0,-3 0 0 0,2-1 0 0,1-2 0 15,0 3 0-15,0-3 0 0,3 0 0 0,-4-3 0 16,1 0 0-16,0 0 0 0,5 0 0 0,-3-3 0 16,1 0 0-16,-3-3 0 0,3 0 0 0,0 0 0 0,3-3 0 0,-4 0 0 15,4 0 0-15,-2-3 0 0,1 0 0 0,-1 0 0 16,1 0 0-16,-2-3 0 0,3 3 0 0,-3-3 0 0,2 0 0 16,2-2 0-16,-2 2 0 0,1-3 0 0,-3 3 0 15,1 0 0-15,2 0 0 0,-4-3 0 0,1 6 0 0,0-3 0 16,0 0 0-16,0 0 0 0,0 4 0 0,-1-2 0 15,1 1 0-15,-3 1 0 0,3 2 0 0,1-1 0 0,-4 4 0 16,0-2 0-16,2 2 0 0,-2 0 0 0,0 2 0 0,0-2 0 16,1 7 0-16,-1-5 0 0,2 7 0 0,-2-2 0 15,-3-7 0-15,0 0 0 0,3 11 0 0,-3-2 0 0,6 6 0 16,-4 0 0-16,1 3 0 0,1-3 0 0,-4-15 0 16,0 0 0-16,6 18 0 0,-1-1 0 0,-5-17 0 0,0 0 0 15,10 21 0-15,-5-3 0 0,-5-18 0 0,0 0 0 0,0 0 0 16,0 0 0-16,0 0 0 0,0 0 0 0,10 18 0 15,-4-3 0-15,5-3 0 0,1 0 0 0</inkml:trace>
  <inkml:trace contextRef="#ctx0" brushRef="#br0" timeOffset="-163880.75">8453 13646 1023 0,'0'0'0'0,"0"26"0"0,0-23 0 0,0 0 0 16,0 1 0-16,0 1 0 0,0-2 0 0,0 3 0 0,0 0 0 15,0 3 0-15,0-3 0 0,0 6 0 0,0 0 0 16,0 0 0-16,0 0 0 0,0 3 0 0,0-4 0 0,0 4 0 16,0 0 0-16,0 0 0 0,0 0 0 0,0 0 0 0,0 0 0 15,0 0 0-15,0 0 0 0,0-4 0 0,0 1 0 16,0 0 0-16,0-3 0 0,4 0 0 0,-4 0 0 0,0-3 0 15,0-3 0-15,3-1 0 0,-3-2 0 0,0 0 0 16,0-2 0-16,0-4 0 0,0 0 0 0</inkml:trace>
  <inkml:trace contextRef="#ctx0" brushRef="#br0" timeOffset="-163708.89">8403 13504 1023 0,'25'0'0'0,"-23"0"0"16,4 0 0-16,0 0 0 0,-3 0 0 0,-1 0 0 0,1 0 0 16,0 0 0-16</inkml:trace>
  <inkml:trace contextRef="#ctx0" brushRef="#br0" timeOffset="-163277.35">8647 13759 1023 0,'0'21'0'0,"0"-13"0"0,0 4 0 16,0-3 0-16,0 3 0 0,0-3 0 0,0 3 0 0,0-3 0 15,0 3 0-15,0 0 0 0,0 0 0 0,-3-1 0 0,-1 2 0 16,0-5 0-16,4 4 0 0,-2-3 0 0,2 3 0 0,-3-3 0 15,3 0 0-15,0-3 0 0,0 0 0 0,-3-1 0 16,3 2 0-16,0-4 0 0,0 2 0 0,0-2 0 0,3 0 0 16,0-3 0-16,-1 0 0 0,2-3 0 0,3 0 0 0,-4-2 0 15,0-2 0-15,-1-1 0 0,4-1 0 0,0-3 0 16,0 0 0-16,0 0 0 0,0-3 0 0,-3 1 0 0,2 2 0 16,1-3 0-16,1 0 0 0,-2 0 0 0,2 3 0 15,-2-3 0-15,5 3 0 0,-4-3 0 0,-1 3 0 0,1 1 0 16,0 2 0-16,-1-3 0 0,2 3 0 0,-1 0 0 0,-1 3 0 15,1 0 0-15,1 3 0 0,-4-3 0 0,3 6 0 16,-3-3 0-16,3 3 0 0,-4 0 0 0,1 3 0 0,0 0 0 16,4 3 0-16,-5-3 0 0,1 6 0 0,0 0 0 15,3 3 0-15,-3-3 0 0,2 3 0 0,-2-1 0 0,4 4 0 16,-4 0 0-16,3 0 0 0,-3 0 0 0,6 0 0 16,-4-1 0-16,2 2 0 0,-1-1 0 0,2-1 0 15,-2-2 0-15,-1 3 0 0,2-3 0 0,1 3 0 0,-2-4 0 0,-6-11 0 16,0 0 0-16,10 10 0 0,-1-2 0 0,-9-8 0 15,0 0 0-15,9 10 0 0,-1-4 0 0,2-6 0 0,-2 0 0 16</inkml:trace>
  <inkml:trace contextRef="#ctx0" brushRef="#br0" timeOffset="-163011.78">9346 13720 1023 0,'0'0'0'0,"15"33"0"0,-15-24 0 0,2 0 0 16,1 0 0-16,0-1 0 0,0 1 0 0,4 0 0 0,-5 0 0 15,5 0 0-15,-4 0 0 0,0 3 0 0,0-3 0 16,-1 3 0-16,1-3 0 0,0 3 0 0,-3-3 0 0,3 3 0 16,-3-4 0-16,0 1 0 0,0 0 0 0,-3 0 0 15,0 0 0-15,-2 0 0 0,-1-4 0 0,0 5 0 0,0-4 0 16,-4 2 0-16,2-1 0 0,-1-2 0 0,-3-2 0 0,1 3 0 15,-1-2 0-15,-1-4 0 0,-1 0 0 0,4 0 0 0,-1 0 0 16,2-4 0-16,-3-2 0 0,7 3 0 0,-5-2 0 16,7-2 0-16,-2-1 0 0</inkml:trace>
  <inkml:trace contextRef="#ctx0" brushRef="#br0" timeOffset="-161871.41">9921 13966 1023 0,'0'0'0'0,"15"7"0"0,0-4 0 16,5 3 0-16,-2-1 0 0,0 2 0 0,0-1 0 0,-1-4 0 15,-1 1 0-15,1 3 0 0,1-2 0 0,-1-1 0 16,-1-3 0-16,1 0 0 0,-1-3 0 0,1 3 0 0,-2-4 0 16,0 1 0-16,0-3 0 0,-1 4 0 0,1-4 0 0</inkml:trace>
  <inkml:trace contextRef="#ctx0" brushRef="#br0" timeOffset="-161387.45">11145 13726 1023 0,'0'0'0'0,"3"27"0"16,3-21 0-16,7 3 0 0,-4 0 0 0,2 2 0 0,-1-2 0 15,4 3 0-15,0 0 0 0,2 0 0 0,-2 0 0 16,1 3 0-16,-1-3 0 0,2 6 0 0,-4-3 0 0,0-1 0 15,-3 1 0-15,-1 3 0 0,-2 0 0 0,0-1 0 0,0-2 0 16,-6 4 0-16,0-1 0 0,-3 2 0 16,-2-3 0-16,-2 1 0 0,-1 0 0 0,-1 0 0 0,1 0 0 0,-6 0 0 15,3-1 0-15,-1 1 0 0,-3 0 0 0,15-18 0 16,0 0 0-16,-15 15 0 0,1 0 0 0,14-15 0 0,0 0 0 16,-19 15 0-16,2 0 0 0,17-15 0 0,0 0 0 0,-18 12 0 15,1-4 0-15,17-8 0 0,0 0 0 0,-16 6 0 16,-1-3 0-16,5-3 0 0,1-3 0 0,11 3 0 0,0 0 0 15,-10-6 0-15,2-2 0 0,5-4 0 0,0 0 0 0,3 0 0 16,-4-3 0-16,4 3 0 0,0-3 0 0</inkml:trace>
  <inkml:trace contextRef="#ctx0" brushRef="#br0" timeOffset="-161137.49">11111 13640 1023 0,'0'0'0'0,"32"12"0"16,-24-12 0-16,8 3 0 0,-4-1 0 0,6 2 0 0,-4-1 0 16,7-1 0-16,-4 1 0 0,4 0 0 0,0-3 0 15,3 3 0-15,-3 0 0 0,2 1 0 0,-3-2 0 0,-20-2 0 16,0 0 0-16,25 6 0 0,-2-3 0 0,-23-3 0 0,0 0 0 15,30 3 0-15,-3-3 0 16,-27 0 0-16,0 0 0 0,60 3 0 0,-28 0 0 0,-2 0 0 0</inkml:trace>
  <inkml:trace contextRef="#ctx0" brushRef="#br0" timeOffset="-160512.58">12112 14071 1023 0,'0'26'0'0,"0"-11"0"0,0 3 0 0,0-3 0 0,0 6 0 16,0-1 0-16,0 1 0 0,0-3 0 0,0 3 0 0,0-3 0 15,0 6 0-15,0-4 0 0,0 4 0 0,0-3 0 0,0-21 0 16,0 0 0-16,0 24 0 0,0 0 0 0,0-24 0 15,0 0 0-15,0 0 0 0,0 0 0 16,0 26 0-16,0-2 0 0,0-24 0 0,0 0 0 0,0 0 0 16,0 0 0-16,0 0 0 0,0 0 0 0,0 24 0 0,0-1 0 0,0-23 0 15,0 0 0-15,0 0 0 0,0 0 0 0,0 21 0 16,0-3 0-16,0-18 0 0,0 0 0 0,0 9 0 0,0-3 0 16,0-6 0-16,-3-2 0 0,3-5 0 0,-3-2 0 0,3-3 0 15,-3 1 0-15,3-5 0 0,-3 2 0 0,3-4 0 16,0 0 0-16,0 0 0 0,0-2 0 0,3-1 0 0,-3 0 0 15,0 0 0-15,0-3 0 0,3 0 0 0,-3 1 0 16,0-1 0-16,0 0 0 0,3 0 0 0,0 0 0 0,-1 4 0 16,1-4 0-16,5 3 0 0,-2-2 0 0,-1 2 0 0,1 0 0 15,3 3 0-15,-3-3 0 0,3 7 0 0,-1-4 0 16,2 0 0-16,-2 0 0 0,4 3 0 0,1 1 0 0,-2 1 0 16,0 2 0-16,2 1 0 0,-2-1 0 0,5 5 0 0,-5-3 0 15,1 6 0-15,0 0 0 0,2 3 0 0,-2-3 0 16,1 6 0-16,-2-3 0 0,1 6 0 0,0-3 0 0,0 6 0 15,-4-3 0-15,2 2 0 0,-2 2 0 0,2 1 0 16,-4-1 0-16,-1 1 0 0,-2 1 0 0,0 0 0 0,0-3 0 16,1 5 0-16,-4-1 0 0,0-2 0 0,-4 1 0 15,4 1 0-15,-3-2 0 0,0 2 0 0,-3-2 0 0,1 1 0 16,-4-3 0-16,0 3 0 0,-1-4 0 0,5 5 0 16,-4-5 0-16,0 1 0 0,0-3 0 0,1 0 0 0,-5 0 0 15,2 0 0-15,-1 0 0 0,2-3 0 0,-1 0 0 0,2 0 0 16,-3 0 0-16,4 0 0 0,-1-3 0 0,3 2 0 0,-4-2 0 15,4 0 0-15,1-2 0 0,2 2 0 0,-4-3 0 16,7 3 0-16,-3-3 0 0,3 3 0 0,0-3 0 0</inkml:trace>
  <inkml:trace contextRef="#ctx0" brushRef="#br0" timeOffset="-159934.65">12856 14032 1023 0,'0'0'0'0,"-6"-24"0"0,3 21 0 15,0 0 0-15,-2 1 0 0,2-1 0 0,-3 0 0 16,0-1 0-16,0-2 0 0,0 6 0 0,-2-2 0 0,2-1 0 15,-3 0 0-15,2 3 0 0,-2-3 0 0,0 3 0 0,0 0 0 16,4 3 0-16,-4-3 0 0,4 3 0 0,-2-3 0 0,1 5 0 16,1-2 0-16,2 4 0 0,-1-1 0 0,1 2 0 15,0-1 0-15,0 4 0 0,0-2 0 0,3 0 0 0,-3-1 0 16,3 5 0-16,-3-5 0 0,3 5 0 0,0-2 0 16,0 1 0-16,0 0 0 0,0 0 0 0,0-3 0 0,3 0 0 15,0 0 0-15,0-1 0 0,0 1 0 0,0 0 0 16,0-2 0-16,4-2 0 0,-5 1 0 0,4 0 0 0,-3 0 0 15,4 0 0-15,-5-3 0 0,4 0 0 0,-3-3 0 0,3 3 0 16,-1-3 0-16,5 0 0 0,-5-3 0 0,1 0 0 16,0-3 0-16,3 3 0 0,1-3 0 0,-2 0 0 15,1-3 0-15,0 3 0 0,-3-3 0 0,2 1 0 0,1-4 0 16,-3 3 0-16,1-3 0 0,-1 0 0 0,-3 0 0 0,2 4 0 16,-2-5 0-16,4 8 0 0,-4-5 0 0,-1 4 0 15,1 1 0-15,0-1 0 0,0-1 0 0,0 4 0 0,-3 1 0 16,0-1 0-16,0 0 0 0,0 3 0 0,0-3 0 0,0 3 0 15,0 0 0-15,0 3 0 0,0 0 0 0,3 2 0 16,-3-2 0-16,2 7 0 0,-2-4 0 0,3 2 0 0,0 2 0 16,4 1 0-16,-4-2 0 0,2 3 0 0,-1 0 0 0,4 0 0 15,-1-3 0-15,-1 3 0 0,-1-3 0 0,1 2 0 16,0-2 0-16,-1 0 0 0,2 0 0 0,2 0 0 0,-4-3 0 16,1 3 0-16,2-3 0 0,0 0 0 0,-2-3 0 15,-1 3 0-15,1-3 0 0,3 0 0 0,-3 0 0 0</inkml:trace>
  <inkml:trace contextRef="#ctx0" brushRef="#br0" timeOffset="-159712.47">13150 14177 1023 0,'0'0'0'0,"-18"-29"0"0,15 23 0 0,3 0 0 0,0-3 0 0,0 0 0 16,0-2 0-16,0-2 0 0,0 2 0 0,3-1 0 0,-3 0 0 0,4 0 0 16,-2-3 0-16,4 4 0 0,0-2 0 0,-1 5 0 15,2-5 0-15,2 5 0 0,-3-1 0 0,3 0 0 0,-1 0 0 16,2 3 0-16,-2 0 0 0,1 3 0 0,0-3 0 16</inkml:trace>
  <inkml:trace contextRef="#ctx0" brushRef="#br0" timeOffset="-159118.84">13699 14035 1023 0,'0'0'0'0,"-25"0"0"16,20 0 0-16,2 0 0 0,-3 0 0 0,0 0 0 0,-3 0 0 16,1 0 0-16,-2 0 0 0,2 0 0 0,-4 0 0 0,3 0 0 15,-4 0 0-15,2 4 0 0,-4-4 0 0,7 2 0 16,-4 1 0-16,-1 3 0 0,2-4 0 0,2 5 0 0,-3-4 0 16,3 3 0-16,-3-1 0 0,3 5 0 15,1-4 0-15,1 2 0 0,-2-1 0 0,6 1 0 0,-3 1 0 0,4 0 0 16,-4 0 0-16,3 0 0 0,0 0 0 0,0 0 0 0,0-3 0 15,3 2 0-15,0-2 0 0,0 3 0 0,0-3 0 0,3 3 0 16,-3-3 0-16,3 3 0 0,-3-3 0 0,3 0 0 16,0 0 0-16,0 0 0 0,0 0 0 0,2 0 0 0,1-3 0 15,1 0 0-15,-5 0 0 0,5 0 0 0,-1-3 0 16,-1 3 0-16,1-3 0 0,1 0 0 0,-2-3 0 0,1 3 0 16,0-3 0-16,-1 0 0 0,2-3 0 0,1 0 0 15,-2 0 0-15,4 0 0 0,-1 0 0 0,0-3 0 0,-4 0 0 16,4 0 0-16,-3 0 0 0,3-3 0 0,-4 0 0 0,4 1 0 15,-2-4 0-15,-1 3 0 0,0 0 0 0,0 0 0 16,-1 1 0-16,2 1 0 0,-4-1 0 0,2 4 0 0,-2-1 0 16,0 2 0-16,-3-4 0 0,3 8 0 0,0-4 0 0,0 3 0 15,-1 1 0-15,2 2 0 0,-1-4 0 0,0 4 0 16,-3 0 0-16,3 6 0 0,-3-3 0 0,2 3 0 0,1-1 0 16,1 8 0-16,-1-5 0 0,0 5 0 0,-3-2 0 0,3 4 0 15,0-3 0-15,0 3 0 0,0 0 0 0,3 0 0 16,-3-1 0-16,5 1 0 0,-2 0 0 0,3 0 0 0,-3 0 0 15,5 0 0-15,0-3 0 0,0 0 0 0,0-3 0 16,4 2 0-16,-3-2 0 0,3 0 0 0,0-3 0 0,3 0 0 16,-4 0 0-16,4 0 0 0,-3-3 0 0,6 0 0 15,-3 0 0-15,2 0 0 0,-1-3 0 0</inkml:trace>
  <inkml:trace contextRef="#ctx0" brushRef="#br0" timeOffset="-158633.62">14243 14189 1023 0,'0'0'0'0,"-2"-23"0"0,-4 17 0 0,0 3 0 16,1-3 0-16,-1 3 0 0,-4 0 0 0,2 3 0 0,-4-3 0 16,2 0 0-16,2-3 0 0,-4 3 0 0,0 0 0 15,4 0 0-15,-4 0 0 0,-1 0 0 0,2-3 0 0,2 3 0 16,-3 1 0-16,1-1 0 0,-2-1 0 0,2 4 0 16,-1-3 0-16,2 3 0 0,-1-3 0 0,2 3 0 0,0 0 0 15,3 3 0-15,-2-3 0 0,2 3 0 0,-1 1 0 16,4-1 0-16,-3-1 0 0,3 4 0 0,-3-3 0 0,4 3 0 15,-1-3 0-15,3 3 0 0,-3 0 0 0,3 0 0 0,-3 0 0 16,3 3 0-16,0-3 0 0,0 3 0 16,0-4 0-16,0 4 0 0,0 0 0 0,3 0 0 0,0-3 0 0,0 0 0 15,-1 0 0-15,4 0 0 0,-3 0 0 0,3 0 0 0,-3 0 0 16,4 0 0-16,-4-3 0 0,3 3 0 0,-1-3 0 16,5 0 0-16,-2 0 0 0,3 3 0 0,-2 0 0 0,3 0 0 15,-2-3 0-15,2 2 0 0,-1 1 0 0,1 3 0 16,0-3 0-16,-1 3 0 0,3 0 0 0,-3 3 0 0,-3-3 0 15,5 6 0-15,-2-3 0 0,0 3 0 0,-1 0 0 0,2 2 0 16,-3 1 0-16,0 3 0 0,-3-3 0 0,-6-18 0 0,0 0 0 16,5 21 0-16,-2 0 0 0,0 2 0 0,-3 1 0 15,0-1 0-15,-3 1 0 0,0 0 0 0,1-3 0 0,2-21 0 16,0 0 0-16,-6 23 0 0,-1-2 0 0,7-21 0 16,0 0 0-16,-8 21 0 0,-4-3 0 0,12-18 0 0,0 0 0 15,-16 15 0-15,2-3 0 0,-1-3 0 0,-2 0 0 16,17-9 0-16,0 0 0 0,-36 3 0 0,36-3 0 15,0 0 0-15,-12-6 0 0,-2-3 0 0,14 9 0 0,0 0 0 16,-10-12 0-16,-1-3 0 0,4-3 0 0,2-3 0 16</inkml:trace>
  <inkml:trace contextRef="#ctx0" brushRef="#br0" timeOffset="-158332.46">14310 14180 1023 0,'0'0'0'0,"2"39"0"0,-2-33 0 0,3 3 0 0,0 0 0 16,0 0 0-16,-3-3 0 0,3 3 0 0,-3-3 0 0,3 0 0 0,-3 0 0 16,0 0 0-16,0-3 0 0,2-1 0 0,-2 1 0 0,3 0 0 15,-3 0 0-15,3 0 0 0,1 0 0 0,0 0 0 16,-4-3 0-16,3 0 0 0,-3 0 0 0,2 0 0 0,-2-3 0 15,3 0 0-15,0-3 0 0,0 0 0 0,0 1 0 0,0-1 0 16,-1-3 0-16,5 0 0 0,-4-3 0 0,3 3 0 16,-4-3 0-16,4 0 0 0,0 0 0 0,0 0 0 0,0-3 0 15,3 4 0-15,0-1 0 0,3 0 0 0,-3 0 0 16,-1 6 0-16,2-3 0 0,1 3 0 0,-2-2 0 0,4 5 0 16,-2-4 0-16,4 4 0 0,-1-2 0 0</inkml:trace>
  <inkml:trace contextRef="#ctx0" brushRef="#br0" timeOffset="-157832.56">14891 14222 1023 0,'0'0'0'0,"-12"15"0"16,6-18 0-16,0 0 0 0,-4 0 0 0,4 0 0 0,-2 0 0 15,-1 0 0-15,-3 0 0 0,1 3 0 0,-1-3 0 16,0 3 0-16,0-3 0 0,2 3 0 0,-1-3 0 0,2 6 0 16,1-3 0-16,-2 3 0 0,-1 0 0 0,2 6 0 0,-4-3 0 15,5 3 0-15,-4-3 0 0,6 3 0 0,-3 0 0 16,4 3 0-16,-1-3 0 0,3 0 0 0,-1-1 0 16,4 4 0-16,-2-3 0 0,4 0 0 0,2 0 0 0,-1 0 0 15,0 0 0-15,0-3 0 0,0 0 0 0,2 0 0 0,-2 0 0 16,3 0 0-16,0-3 0 0,3 0 0 0,-3 0 0 0,2-3 0 15,-1 0 0-15,2 0 0 0,-3-3 0 0,2 0 0 16,-1-3 0-16,1 0 0 0,-2 0 0 0,0 0 0 0,-1-3 0 16,2 0 0-16,-4 0 0 0,3 0 0 0,-4-3 0 0,1 0 0 15,1 0 0-15,-1 4 0 0,0-4 0 0,0 3 0 16,0 0 0-16,0 3 0 0,0-3 0 0,0 3 0 16,-3 0 0-16,3 3 0 0,-3-3 0 0,0 3 0 0,0 0 0 15,0 6 0-15,0-3 0 0,3 6 0 0,-3-3 0 0,2 6 0 16,-2 0 0-16,3 3 0 0,-3 0 0 0,3 3 0 15,0-4 0-15,3 4 0 0,-3 0 0 0,0 0 0 0,0 0 0 16,3 0 0-16,-4 0 0 0,1 0 0 0,0-4 0 16,5 1 0-16,-3 0 0 0,4 0 0 0,-3-3 0 0,3 0 0 15,-3-3 0-15,2-1 0 0,1-1 0 0,0-1 0 0,0 0 0 16,0-3 0-16,0-3 0 0,0 0 0 0,0-3 0 16,2 0 0-16,-2 0 0 0</inkml:trace>
  <inkml:trace contextRef="#ctx0" brushRef="#br0" timeOffset="-157332.68">15098 14302 1023 0,'0'0'0'0,"-3"45"0"0,-2-33 0 0,-1 6 0 16,-1-3 0-16,1 2 0 0,-3 1 0 0,1 3 0 16,-1 0 0-16,2 3 0 0,-1-3 0 0,2 2 0 15,-2-2 0-15,4 3 0 0,-3-4 0 0,7-20 0 0,0 0 0 16,-2 24 0-16,-4-3 0 0,6-21 0 0,0 0 0 0,0 0 0 15,0 0 0-15,0 0 0 0,0 0 0 0,-3 24 0 16,0-4 0-16,3-20 0 0,0 0 0 0,0 0 0 0,0 0 0 16,0 0 0-16,0 0 0 0,-3 21 0 0,1-3 0 0,2-18 0 15,0 0 0-15,0 12 0 0,-4-3 0 0,4-9 0 16,-3 0 0-16,6-6 0 0,-3-3 0 0,4-3 0 0,-4 0 0 16,5-3 0-16,-2-3 0 0,3 1 0 0,-1-4 0 0,6-2 0 15,-5-1 0-15,2 0 0 0,-2-3 0 0,3 0 0 16,0 1 0-16,-1-1 0 0,1 0 0 0,4 0 0 0,-5 1 0 15,4 2 0-15,-3 0 0 0,3 3 0 0,-1 1 0 16,1 2 0-16,-2 0 0 0,2 6 0 0,-4 0 0 0,4 3 0 16,-3 0 0-16,0 6 0 0,-1-3 0 0,1 6 0 0,-2-3 0 15,-1 6 0-15,0 0 0 0,-3 3 0 0,-1-3 0 16,1 6 0-16,0-3 0 0,0 3 0 0,-3 0 0 0,0 3 0 16,0 0 0-16,-3 0 0 0,0-1 0 0,0 4 0 15,-2-3 0-15,-1 0 0 0,0 0 0 0,-1 3 0 0,1-3 0 16,0 0 0-16,-2 0 0 0,2-1 0 0,-3-1 0 0,3-2 0 15,-2 1 0-15,2 0 0 0,-4-3 0 0,1 0 0 16,0-3 0-16,3 0 0 0,-3-3 0 0,7 0 0 0,-4-3 0 16,3 0 0-16,-3-3 0 0,4 0 0 0,-2-3 0 0,4 0 0 15,-3-2 0-15,6-4 0 0,-3 0 0 0,4 0 0 16,-2 0 0-16,7 0 0 0,-3-3 0 0,2 3 0 0,-1-2 0 16</inkml:trace>
  <inkml:trace contextRef="#ctx0" brushRef="#br0" timeOffset="-156942.15">15487 13791 1023 0,'0'0'0'16,"0"33"0"-16,0-27 0 0,0 6 0 0,0-3 0 0,0 6 0 15,0 0 0-15,0 2 0 0,0 1 0 0,0 3 0 16,0 0 0-16,0 3 0 0,0-1 0 0,0 1 0 0,0-1 0 15,0 4 0-15,0-2 0 0,0-25 0 0,0 0 0 0,0 29 0 16,0-2 0-16,0-27 0 0,0 0 0 0,2 29 0 16,-2-2 0-16,0-27 0 0,0 0 0 0,3 30 0 0,0 0 0 15,-3-30 0-15,0 0 0 0,6 26 0 0,0-2 0 0,6-3 0 16,-3 0 0-16,-9-21 0 0,0 0 0 0,15 15 0 16,-3-3 0-16,3-3 0 0,-1-4 0 0,-14-5 0 0,0 0 0 15,19 3 0-15,-5 1 0 0,-14-4 0 0,0 0 0 16,18-4 0-16,-4 1 0 0,-14 3 0 0,0 0 0 0,0 0 0 15,0 0 0-15,18-2 0 0,0-1 0 0,3 3 0 0,-3 0 0 16,-1 3 0-16,-1-1 0 0,1 8 0 0,-2-5 0 16,-1 7 0-16,-1 0 0 0,2 3 0 0,-4-1 0 15,-11-14 0-15,0 0 0 0,12 18 0 0,-3 1 0 0,-9-19 0 16,0 0 0-16,11 20 0 0,1-2 0 0,-12-18 0 16,0 0 0-16,0 0 0 0,0 0 0 0,16 18 0 0,-1-4 0 0</inkml:trace>
  <inkml:trace contextRef="#ctx0" brushRef="#br0" timeOffset="-156785.92">16371 14552 1023 0,'0'0'0'0,"17"38"0"0,-12-44 0 0,2 4 0 0,-1-4 0 0,-1 3 0 15,-1 0 0-15</inkml:trace>
  <inkml:trace contextRef="#ctx0" brushRef="#br0" timeOffset="-149428.15">16806 14062 1023 0,'17'-3'0'0,"-2"-1"0"0,10-1 0 16,-5-1 0-16,4 3 0 0,-1-3 0 0,2 3 0 0,-5 0 0 15,0 6 0-15,2-3 0 0,-5 7 0 0,1-2 0 0,-4 3 0 16,-1 2 0-16,-4 1 0 0,0 2 0 0,-4 5 0 16,-2-4 0-16,-3 4 0 0,0-3 0 0,-6 6 0 15,1 0 0-15,-1-1 0 0,-3 1 0 0,-1 3 0 0,-1-3 0 16,-2 2 0-16,-1 1 0 0,0 0 0 0,-2 0 0 0,2 0 0 16,-1 0 0-16,3-1 0 0,-3 1 0 0,0 0 0 0,0-3 0 15,15-21 0-15,0 0 0 0,0 0 0 0,0 0 0 16,-8 23 0-16,-4-2 0 0,12-21 0 0,0 0 0 0,0 0 0 15,0 0 0-15,-6 21 0 0,0 0 0 0,6-1 0 0,0-1 0 16,8-2 0-16,-1 1 0 0,-7-18 0 0,0 0 0 16,11 15 0-16,1-4 0 0,7 1 0 0,-1-3 0 0,1-3 0 15,-1 0 0-15,-18-6 0 0,0 0 0 0,25 6 0 16,-5-3 0-16,-20-3 0 0,0 0 0 0,23 0 0 0,-1 0 0 16,-22 0 0-16,0 0 0 0,0 0 0 0,0 0 0 0,24 0 0 15,-1-3 0-15,-3-3 0 0,2 0 0 0</inkml:trace>
  <inkml:trace contextRef="#ctx0" brushRef="#br0" timeOffset="-149178.22">17391 14377 1023 0,'0'0'0'0,"26"0"0"0,-20 0 0 0,2 0 0 16,1 0 0-16,4 0 0 0,-5 0 0 0,4-3 0 16,0 0 0-16,-1 0 0 0,2 0 0 0,-2-3 0 0,1 0 0 15,1 0 0-15,-5-3 0 0,4 0 0 0,0 0 0 16</inkml:trace>
  <inkml:trace contextRef="#ctx0" brushRef="#br0" timeOffset="-148631.45">17565 14065 1023 0,'0'0'0'0,"17"0"0"0,-11-3 0 0,3 0 0 0,1-1 0 0,1 1 0 16,1 1 0-16,3-1 0 0,-4-3 0 0,4 6 0 16,0-2 0-16,1-2 0 0,-2 1 0 0,4 3 0 0,-3-3 0 15,0 3 0-15,-1 0 0 0,1 3 0 0,-1-3 0 16,3 0 0-16,-6 0 0 0,0 3 0 0,2 1 0 0,-2 1 0 15,-2-2 0-15,0 5 0 0,-4-1 0 0,2 2 0 16,-1-4 0-16,-2 5 0 0,-2-2 0 0,-2 5 0 0,0-5 0 16,0 1 0-16,-2 0 0 0,2 3 0 0,-4-3 0 0,1 0 0 15,-3 0 0-15,0-1 0 0,0 1 0 0,0 0 0 16,-3 0 0-16,3 0 0 0,1-3 0 0,2 3 0 0,-3 0 0 16,2 0 0-16,-1-3 0 0,5 3 0 0,-3 0 0 15,3 0 0-15,0-3 0 0,3 2 0 0,-1 1 0 0,5 3 0 16,-1-3 0-16,2 3 0 0,-2 0 0 0,6 3 0 0,-3-3 0 15,3 3 0-15,0 0 0 0,0 0 0 0,-4-1 0 16,4 4 0-16,-3-3 0 0,-1 3 0 0,3-4 0 0,-5 4 0 16,-4-3 0-16,-2-15 0 0,0 0 0 0,0 18 0 0,-2 0 0 15,-4 2 0-15,-5-2 0 0,0 0 0 0,0 0 0 16,11-18 0-16,0 0 0 0,-15 18 0 0,-2-1 0 0,17-17 0 16,0 0 0-16,-22 18 0 0,1-3 0 0,21-15 0 15,0 0 0-15,-24 15 0 0,1-3 0 0,23-12 0 0,0 0 0 16,-24 9 0-16,1-3 0 0,2-3 0 0,0-3 0 0,6-6 0 15,1 0 0-15,4-3 0 0,2-3 0 0,5 0 0 16,-3-3 0-16,9 1 0 0,-3-1 0 0,6 0 0 0,-1-3 0 16,8 3 0-16,-2-3 0 0</inkml:trace>
  <inkml:trace contextRef="#ctx0" brushRef="#br0" timeOffset="-148225.28">18662 14255 1023 0,'0'0'0'0,"-21"0"0"0,16 0 0 0,-2 3 0 15,-2-3 0-15,3 3 0 0,-3 0 0 0,7 3 0 16,-4 0 0-16,3 3 0 0,-3 0 0 0,6 2 0 16,-3 1 0-16,6 3 0 0,-3-3 0 0,3 3 0 0,0-3 0 15,3 3 0-15,-3 0 0 0,2 3 0 0,-2-4 0 0,4 4 0 16,-5-3 0-16,1 3 0 0,0-4 0 0,0 4 0 16,-3-2 0-16,0 2 0 0,0-4 0 0,0 1 0 0,-3 0 0 15,0-1 0-15,0 1 0 0,3-15 0 0,0 0 0 0,-6 16 0 16,0-2 0-16,6-14 0 0,0 0 0 0,-8 12 0 15,-4 0 0-15,12-12 0 0,0 0 0 0,-9 6 0 0,-2 0 0 16,-3-4 0-16,3-2 0 0,2-5 0 0,1-2 0 16,-2-1 0-16,2-4 0 0,2 0 0 0,1 0 0 0,1 0 0 15,1-3 0-15,3 4 0 0,-4-4 0 0</inkml:trace>
  <inkml:trace contextRef="#ctx0" brushRef="#br0" timeOffset="-146686.25">18759 14505 1023 0,'0'0'0'0,"18"6"0"0,-8-3 0 0,-2-3 0 16,-2 0 0-16,4 2 0 0,-2-2 0 0,3 0 0 16,-1 0 0-16,4 0 0 0,2 0 0 0,-2 0 0 0,-1 0 0 15,4 0 0-15,-2-2 0 0,0-1 0 0,0 0 0 16,-1-4 0-16,1-1 0 0,-1 2 0 0,-1-4 0 0,-1-1 0 16,-3-4 0-16,-1 3 0 15,1-3 0-15,-3 3 0 0,0-2 0 0,-3-1 0 0,-1-3 0 0,-2 3 0 0,0-3 0 16,-2 3 0-16,-1 0 0 0,0 4 0 0,-3-4 0 15,1 3 0-15,-5 0 0 0,2 3 0 0,-4 0 0 0,3 6 0 16,-3-3 0-16,0 6 0 0,0-3 0 0,1 6 0 16,-2-3 0-16,2 6 0 0,-4 0 0 0,3 6 0 0,-3-3 0 15,6 6 0-15,-2-3 0 0,5 5 0 0,-3 1 0 0,3 0 0 16,-4 0 0-16,7 3 0 0,-2 0 0 0,5 0 0 16,-3-4 0-16,6 4 0 0,-3-3 0 0,3 0 0 0,-1 0 0 15,7 0 0-15,-2-1 0 0,2 1 0 0,-3-3 0 0,5 0 0 16,1-1 0-16,0-2 0 0,-1 0 0 0,5 0 0 15,-5-3 0-15,5-3 0 0,-5 0 0 0,4 0 0 0,0-3 0 16,0 0 0-16,-3-1 0 0,6-2 0 0,-4-2 0 0,2-1 0 16,-2 0 0-16,0-3 0 0,1-3 0 0,0 0 0 15,1 1 0-15,-2-5 0 0,-2 2 0 0,-12 11 0 0,0 0 0 16,14-15 0-16,1-3 0 0,-15 18 0 0,0 0 0 16,12-18 0-16,1 0 0 0,-13 18 0 0,0 0 0 0,0 0 0 15,0 0 0-15,0 0 0 0,0 0 0 0,11-14 0 16,-2-4 0-16,-9 18 0 0,0 0 0 0,5-9 0 0,2-3 0 15,-4 9 0-15,0 0 0 0,0 9 0 0,-3-4 0 0,0-2 0 16,0 0 0-16,0 10 0 0,-3-1 0 0,3 3 0 16,-3-1 0-16,0 4 0 0,-4-1 0 0,7-14 0 0,0 0 0 15,0 0 0-15,0 0 0 0,0 0 0 0,0 0 0 16,-2 13 0-16,-1-2 0 0,3-11 0 0,0 0 0 0,0 0 0 16,0 0 0-16,0 12 0 0,0-3 0 0,0-9 0 15,0 0 0-15,3 7 0 0,-1-2 0 16,5-5 0-16,-1-3 0 0,2-2 0 0,-2-5 0 15,3 2 0-15,1-5 0 0,-10 13 0 0,0 0 0 0,11-11 0 16,-1-4 0-16,-10 15 0 0,0 0 0 0,14-15 0 0,-3-2 0 16,-11 17 0-16,0 0 0 0,0 0 0 0,0 0 0 15,15-12 0-15,0-1 0 0,3 7 0 0,-3-2 0 0,-15 8 0 16,0 0 0-16,18 0 0 0,-4 0 0 0,5 6 0 0,-4-4 0 16,-15-2 0-16,0 0 0 0,14 10 0 0,0-1 0 15,2 3 0-15,-2-1 0 0,-14-11 0 0,0 0 0 0,16 13 0 16,-2-2 0-16,-14-11 0 0,0 0 0 0,0 0 0 15,0 0 0-15,0 0 0 0,0 0 0 0,18 12 0 0,-2-3 0 16,1-4 0-16,1 2 0 0,-18-7 0 0,0 0 0 0,17 0 0 16,2-4 0-16,-5-2 0 0,1-2 0 0,-1-7 0 15,1 0 0-15,-3-2 0 0,1-1 0 0,-2-3 0 0,-2-3 0 16,3 0 0-16,-4-2 0 0,1-4 0 0,-1 0 0 0,3-3 0 16,-5 1 0-16,2-1 0 0,-2 0 0 0,0 1 0 15,0-4 0-15,-6 36 0 0,0 0 0 0,0 0 0 0,0 0 0 16,6-33 0-16,-3 0 0 0,-3 33 0 0,0 0 0 0,0 0 0 15,0 0 0-15,2-26 0 0,-2-4 0 16,0 30 0-16,0 0 0 0,0-20 0 0,-2-1 0 0,-1 9 0 0,-3 0 0 16,0 12 0-16,0-4 0 0,3 11 0 0,-3-4 0 15,1 8 0-15,-1-1 0 0,3 8 0 0,-5-1 0 0,6 3 0 16,-1 1 0-16,0 3 0 0,0 0 0 0,3 6 0 16,-3-4 0-16,6 4 0 0,-3-3 0 0,3 6 0 0,-3-4 0 15,3 4 0-15,0 0 0 0,2 0 0 0,3-4 0 0,0 1 0 16,-2 0 0-16,6 0 0 0,-3-4 0 0,-1 0 0 15,1-2 0-15,3 1 0 0,0-5 0 0,-12-20 0 0,0 0 0 16,16 18 0-16,-5 0 0 0,7-3 0 0,-4-4 0 16,5-1 0-16,-2-5 0 0,1 1 0 0,-1-3 0 0,2-3 0 15,-1-3 0-15,-4 0 0 0,-3-3 0 0,-11 6 0 0,0 0 0 16,0 0 0-16,0 0 0 0,0 0 0 0,0 0 0 16,15-15 0-16,1-2 0 0,-1-10 0 0,-4-3 0 0,-11 30 0 15,0 0 0-15,10-33 0 0,-2-2 0 0,-8 35 0 16,0 0 0-16,6-30 0 0,-3-2 0 0,-3 5 0 0,0 0 0 15,0 27 0-15,0 0 0 0,-6-17 0 0,0-4 0 16,6 21 0-16,0 0 0 0,-9-6 0 0,-3-3 0 0,1 9 0 16,-4 0 0-16,5 9 0 0,-1-3 0 0,2 5 0 0,0-1 0 15,9-10 0-15,0 0 0 0,-3 14 0 0,-2-2 0 16,5 3 0-16,-3 0 0 0,6 3 0 0,0 0 0 0,5 0 0 16,-2-4 0-16,6 1 0 0,-4 0 0 0,8-1 0 15,-4 1 0-15,-12-15 0 0,0 0 0 0,17 13 0 0,1-5 0 16,-18-8 0-16,0 0 0 0,22 9 0 0,-3-2 0 0,5-2 0 15,0-2 0-15,-24-3 0 0,0 0 0 0,27 0 0 16,-4 0 0-16,0-3 0 0,2-2 0 0,-1-2 0 0,-4-2 0 16,-20 9 0-16,0 0 0 0,0 0 0 0,0 0 0 15,0 0 0-15,0 0 0 0,21-8 0 0,-3-2 0 0,-18 10 0 16,0 0 0-16,14-5 0 0,2-5 0 0,-16 10 0 0,0 0 0 16,8-3 0-16,2 0 0 0,-8 3 0 0,1 0 0 0,-3 0 0 15,0 0 0-15,0 0 0 0,0 0 0 0,0 6 0 16,0 1 0-16,0-7 0 0,0 0 0 0,0 0 0 15,0 0 0-15,0 0 0 0,0 0 0 0,0 8 0 0,0 2 0 16,0-10 0-16,0 0 0 0,0 8 0 0,0-2 0 16,0-6 0-16,0 0 0 0,7 6 0 0,-4-2 0 0,5-4 0 15,-2-4 0-15,3-2 0 0,0 0 0 0,2-2 0 16,-2-5 0-16,4 1 0 0,-5 1 0 0,5-4 0 0,-5-3 0 16,4 1 0-16,0-1 0 0,-12 18 0 0,0 0 0 0,0 0 0 15,0 0 0-15,0 0 0 0,0 0 0 0,11-16 0 0,1-2 0 16,-12 18 0-16,0 0 0 0,13-11 0 0,-2-1 0 0,-11 12 0 15,0 0 0-15,12-3 0 0,0-3 0 0,-1 12 0 16,0 0 0-16,-3 6 0 0,0-4 0 0,-8-8 0 0,0 0 0 16,9 16 0-16,0-1 0 0,0 3 0 0,-1-1 0 0,-8-17 0 0,0 0 0 0,13 21 0 0,-4-3 0 15,-9-18 0-15,0 0 0 0,12 18 0 0,0-3 0 0,-12-15 0 16,0 0 0-16,14 14 0 0,1-2 0 0,-15-12 0 0,0 0 0 16,18 9 0-16,-3-3 0 0,2-6 0 0,-2 0 0 15</inkml:trace>
  <inkml:trace contextRef="#ctx0" brushRef="#br0" timeOffset="-146264.5">21149 14299 1023 0,'0'0'0'0,"-15"27"0"0,7-15 0 0,-4 9 0 16,0-3 0-16,4 3 0 0,-4-3 0 0,5 2 0 15,-2 1 0-15,6-1 0 0,-2 1 0 0,5 0 0 0,0-3 0 16,2 0 0-16,1-3 0 0,6 2 0 0,-3-2 0 15,4 3 0-15,-2-3 0 0,4 0 0 0,0-3 0 0,2 0 0 16,1-3 0-16,3-1 0 0,-3 1 0 0,2-5 0 16,1-1 0-16,4-1 0 0,-5-2 0 0,4-2 0 0,0-1 0 15,0-1 0-15,-1-2 0 0,4 1 0 0,-3-5 0 0,0 2 0 16,-1-4 0-16,0 0 0 0,-1-3 0 0,2-2 0 16,-4-1 0-16,1-3 0 0,0 0 0 0,-3-2 0 0,-1-1 0 15,-2 0 0-15,0 0 0 0,-3 0 0 0,-2 0 0 0,-7 24 0 16,0 0 0-16,6-23 0 0,-4-1 0 0,-2 24 0 15,0 0 0-15,0-21 0 0,0 0 0 0,-5 6 0 0,-2 1 0 16,-2 5 0-16,0 0 0 0,1 6 0 0,-5 0 0 16,5 9 0-16,-3 0 0 0,1 6 0 0,-1-1 0 0,4 7 0 15,-2 0 0-15,6 6 0 0,-3-3 0 0,6 5 0 0,-3-2 0 16,6 3 0-16,0 0 0 0,5 2 0 0,-1-2 0 16,5 3 0-16,0-4 0 0,3 1 0 0,-1-3 0 0,4 2 0 15,1-1 0-15,1-2 0 0,1-2 0 0,-21-21 0 16,0 0 0-16,24 21 0 0,-4-3 0 0,-20-18 0 0,0 0 0 15,24 15 0-15,-1-4 0 0,-23-11 0 0,0 0 0 0,25 6 0 16,-3-3 0-16</inkml:trace>
  <inkml:trace contextRef="#ctx0" brushRef="#br0" timeOffset="-145952.08">19709 14279 1023 0,'0'0'0'0,"41"9"0"0,-23-6 0 0,11 2 0 0,2-2 0 15,1 0 0-15,-3 0 0 0,7 0 0 0,-4 0 0 16,4 0 0-16,-4-3 0 0,4 0 0 0,0 0 0 0,6 0 0 16,-2-3 0-16,3 3 0 0,-5-3 0 0</inkml:trace>
  <inkml:trace contextRef="#ctx0" brushRef="#br0" timeOffset="-145592.78">22329 14564 1023 0,'0'0'0'0,"0"23"0"0,0-10 0 15,0 2 0-15,0-4 0 0,0 4 0 0,0 0 0 0,0 0 0 16,0 0 0-16,0-4 0 0,0 1 0 0,3 3 0 0,-3-3 0 15,3 0 0-15,-3 0 0 0,6-3 0 0,-2 0 0 0,-1 0 0 16,0-3 0-16,0 0 0 0,0-3 0 0,-1 0 0 16,1-3 0-16,0 0 0 0,0-3 0 0,0-3 0 15,1 0 0-15,-2 0 0 0,1-3 0 0,0-3 0 0,0 0 0 0</inkml:trace>
  <inkml:trace contextRef="#ctx0" brushRef="#br0" timeOffset="-144608.62">22345 14374 1023 0,'0'0'0'0,"14"-27"0"16,-11 24 0-16,3 3 0 0,1-3 0 0,-2 3 0 0,1-3 0 16,2 3 0-16,-2-3 0 0,5 3 0 0,-3-3 0 0,3 3 0 15,-1 0 0-15,-2 3 0 0,1-3 0 0,-1 3 0 16,-1 0 0-16,-1 6 0 0,-1-3 0 0,2 6 0 0,-1-3 0 15,-3 3 0-15,0 0 0 0,3 3 0 0,-3-1 0 16,0 4 0-16,-1-3 0 0,1 3 0 0,-3-1 0 16,3 4 0-16,-3 0 0 0,3 0 0 0,-3-3 0 0,4 3 0 15,-4-1 0-15,0-20 0 0,0 0 0 0,0 0 0 0,0 0 0 0,0 0 0 16,0 0 0-16,2 21 0 0,-2-3 0 0,0-18 0 16,0 0 0-16,3 18 0 0,0-1 0 0,3-2 0 15,-3-3 0-15,5-6 0 0,0 0 0 0,-3-3 0 0,1-3 0 16,3-6 0-16,-4 0 0 0,5-6 0 0,-5 0 0 0,4-2 0 15,-1-1 0-15,2-3 0 0,-1 0 0 0,0 1 0 16,0-1 0-16,0 0 0 0,-4 0 0 0,1 4 0 0,1-2 0 16,-2 4 0-16,1 1 0 0,0 5 0 0,-3-4 0 0,3 8 0 15,-3-4 0-15,4 6 0 0,-4 0 0 0,2 3 0 16,-2 0 0-16,3 5 0 0,-4-1 0 0,-2-7 0 0,0 0 0 16,7 11 0-16,-1-1 0 0,-6-10 0 0,0 0 0 15,8 14 0-15,1 1 0 0,3 0 0 0,-2-1 0 0,-10-14 0 16,0 0 0-16,14 15 0 0,-2 1 0 0,-12-16 0 15,0 0 0-15,17 11 0 0,-2-1 0 0,3-5 0 0,-3-2 0 16,-15-3 0-16,0 0 0 0,18 0 0 0,-1-3 0 0,2-2 0 16,-2-2 0-16,-2-5 0 0,-1 0 0 0,2 1 0 15,-1-4 0-15,0-1 0 0,-4 0 0 0,0-2 0 0,2-3 0 16,-2 0 0-16,2-3 0 0,-1 0 0 0,-4-2 0 0,2 2 0 16,-5-3 0-16,4 0 0 0,-1 0 0 0,-8 27 0 15,0 0 0-15,14-56 0 0,-14 56 0 0,0 0 0 16,0 0 0-16,0 0 0 0,0 0 0 0,0 0 0 15,5-24 0-15,1-3 0 0,-3 9 0 0,0 0 0 0,-3 10 0 16,0-4 0-16,0 12 0 0,0 0 0 0,0 9 0 16,-3-3 0-16,3 8 0 0,-3-2 0 0,3 9 0 0,-3-3 0 15,3 6 0-15,-3-3 0 0,3 5 0 0,0-2 0 0,0 3 0 16,0 0 0-16,0 3 0 0,0-4 0 0,0-26 0 16,0 0 0-16,3 30 0 0,-3 0 0 0,0-30 0 0,0 0 0 15,3 29 0-15,-3 1 0 0,0-30 0 0,0 0 0 16,0 0 0-16,0 0 0 0,0 0 0 0,0 0 0 0,6 27 0 15,-4-4 0-15,-2-23 0 0,0 0 0 0,7 18 0 0,-4 1 0 16,3-8 0-16,-1-2 0 0,1-6 0 0,0-3 0 16,0-3 0-16,0 0 0 0,0-3 0 0,0-3 0 0,0-3 0 15,1 1 0-15,1-2 0 0,-2-2 0 0,-6 15 0 16,0 0 0-16,0 0 0 0,0 0 0 0,0 0 0 0,0 0 0 16,8-11 0-16,-1-4 0 0,4 6 0 0,0 0 0 0,3 6 0 15,-3-3 0-15,4 6 0 0,-3 0 0 0,-12 0 0 16,0 0 0-16,11 6 0 0,-2 1 0 0,-9-7 0 0,0 0 0 15,13 11 0-15,-5-2 0 0,-8-9 0 0,0 0 0 0,10 17 0 16,-2-2 0-16,3 6 0 0,-1-3 0 0,-10-18 0 16,0 0 0-16,0 0 0 0,0 0 0 0,11 18 0 0,2 0 0 15,-13-18 0-15,0 0 0 0,0 0 0 0,0 0 0 16,0 0 0-16,0 0 0 0,12 17 0 0,-4-2 0 0,-8-15 0 16,0 0 0-16,0 0 0 0,0 0 0 0,12 9 0 15,-3 0 0-15,0-6 0 0,-4-3 0 0,-5 0 0 0,0 0 0 16,9-9 0-16,1 0 0 0,2-6 0 0,-4 1 0 15,4-7 0-15,-3-2 0 0,2 2 0 0,-1-3 0 0,2 3 0 16,0-2 0-16,2 5 0 0,-2-3 0 0,-12 21 0 0,0 0 0 16,18-16 0-16,-4-2 0 0,10 10 0 0,-3-1 0 0</inkml:trace>
  <inkml:trace contextRef="#ctx0" brushRef="#br0" timeOffset="-144280.55">24215 14477 1023 0,'0'0'0'16,"-30"7"0"-16,16-4 0 0,-7 0 0 0,0 0 0 0,0-1 0 15,1 1 0-15,3 7 0 0,-4-4 0 0,2 6 0 0,-1-4 0 16,2 8 0-16,0-2 0 0,6 1 0 0,-2 0 0 0,4 2 0 16,-1-2 0-16,5 3 0 0,0-3 0 0,3 0 0 15,0 0 0-15,6 3 0 0,0-4 0 0,6 1 0 0,-3 0 0 16,5-3 0-16,-2 0 0 0,9 0 0 0,-2 0 0 15,0-1 0-15,0-2 0 0,1-3 0 0,-1 0 0 0,1 0 0 16,-2-3 0-16,3 0 0 0,-3-3 0 0,-1 0 0 16,1-3 0-16,-1 0 0 0,-1-3 0 0,-2-3 0 0,0 0 0 15,-3-2 0-15,-2-4 0 0,-1 0 0 0,1-3 0 0,1-3 0 16,-5 0 0-16,1-2 0 0,-3-1 0 0,0-2 0 16,0-2 0-16,0 1 0 0,-3-2 0 0,1 3 0 0,-5-2 0 15,1 4 0-15,1-2 0 0,2 2 0 0,-3 1 0 0,3 2 0 16,-3 0 0-16,2 3 0 0,1 0 0 0,0 6 0 15,0-3 0-15,1 7 0 0,-4-4 0 0</inkml:trace>
  <inkml:trace contextRef="#ctx0" brushRef="#br0" timeOffset="-143952.5">23086 14282 1023 0,'0'0'0'0,"30"12"0"0,-22-10 0 0,4 4 0 0,-3-3 0 0,9 0 0 15,-3 0 0-15,2 0 0 0,1-3 0 0,3 3 0 16,-3-3 0-16,5 0 0 0,-3 0 0 0,5 0 0 0,-4-3 0 16,2 0 0-16,-2-3 0 0</inkml:trace>
  <inkml:trace contextRef="#ctx0" brushRef="#br0" timeOffset="-138196.62">15727 14831 1023 0,'0'0'0'0,"3"9"0"16,-3-3 0-16,2 3 0 0,1-3 0 0,0 3 0 16,-3-3 0-16,3 0 0 0,-3 0 0 0,0-3 0 0,0 0 0 15,3 0 0-15,-3 0 0 0,0-1 0 0,0 2 0 0,3-1 0 16,-3-3 0-16,0 3 0 0,0 0 0 0,0 0 0 15,0-3 0-15,0 5 0 0,0-1 0 16,-3 2 0-16,0-4 0 0,-3 7 0 0,1 0 0 0,-1 3 0 0,-4 0 0 16,2 2 0-16,-1-1 0 0,0 5 0 0,-2-3 0 0,1 5 0 15,-2-2 0-15,12-18 0 0,0 0 0 0,-9 20 0 16,-2 1 0-16,11-21 0 0,0 0 0 0,-9 24 0 0,0 0 0 16,3 2 0-16,1-1 0 0,5-25 0 0,0 0 0 0,-3 26 0 15,-2-2 0-15,5-24 0 0,0 0 0 0,5 24 0 16,-2-3 0-16,-3-21 0 0,0 0 0 0,8 20 0 0,1 1 0 15,-9-21 0-15,0 0 0 0,15 18 0 0,-1 0 0 0,-14-18 0 16,0 0 0-16,25 18 0 0,-2-3 0 0,4-3 0 16,-4 0 0-16,4-4 0 0,-1 1 0 0,2-3 0 0,-5-3 0 15,-23-3 0-15,0 0 0 0,27 3 0 0,-4-3 0 16,-23 0 0-16,0 0 0 0,24-3 0 0,0 0 0 0,-24 3 0 16,0 0 0-16,24-6 0 0,-4-3 0 0,-20 9 0 0,0 0 0 15,18-11 0-15,0-4 0 0</inkml:trace>
  <inkml:trace contextRef="#ctx0" brushRef="#br0" timeOffset="-137946.68">15860 15087 1023 0,'0'0'0'0,"0"21"0"0,0-13 0 0,0 5 0 16,0-5 0-16,0 5 0 0,0-5 0 0,0 4 0 15,0 0 0-15,0 0 0 0,0-1 0 0,0 4 0 0,0-3 0 16,0 6 0-16,0-3 0 0,0 3 0 0,0-3 0 0,0 3 0 16,0-1 0-16,0 4 0 0,0-3 0 0,3 3 0 15,-3-3 0-15,3 3 0 0,0-4 0 0,-3-17 0 0,0 0 0 16,5 18 0-16,-1 0 0 0,-4-18 0 0,0 0 0 0,8 21 0 16,-2-4 0-16,-6-17 0 0,0 0 0 0,12 24 0 15,1-3 0-15</inkml:trace>
  <inkml:trace contextRef="#ctx0" brushRef="#br0" timeOffset="-137353.05">16525 15348 1023 0,'0'0'0'0,"-4"21"0"0,1-12 0 0,0 3 0 0,0-3 0 0,3 5 0 16,-2-1 0-16,-1 2 0 0,0-4 0 0,0 7 0 15,0-3 0-15,0 6 0 0,1-4 0 0,-2 4 0 0,0-3 0 16,1 6 0-16,-3-3 0 0,6 2 0 0,-2-2 0 0,2-21 0 16,0 0 0-16,-3 27 0 0,-3 0 0 0,6-27 0 15,0 0 0-15,-3 26 0 0,-3 1 0 0,3 3 0 0,-3 0 0 16,6-30 0-16,0 0 0 0,0 0 0 0,0 0 0 15,0 0 0-15,0 0 0 0,-3 26 0 0,-2 1 0 0,5-27 0 16,0 0 0-16,0 0 0 0,0 0 0 0,-6 21 0 0,-1 0 0 16,7-21 0-16,0 0 0 0,-5 12 0 0,-1 0 0 15,2-9 0-15,-1-3 0 0,2-3 0 0,-4-3 0 0,7-3 0 16,-3-3 0-16,0-3 0 0,1 0 0 0,2-3 0 16,0-3 0-16,0 1 0 0,0-4 0 0,2 0 0 0,-2-3 0 15,3 0 0-15,0 1 0 0,4-1 0 0,-4 1 0 16,2-2 0-16,2 2 0 0,1 2 0 0,-1 0 0 0,1 1 0 15,1-1 0-15,3 6 0 0,-3-3 0 0,2 7 0 16,2-1 0-16,-1 3 0 0,-1-3 0 0,4 6 0 0,-4 0 0 16,5 3 0-16,-4 0 0 0,-1 6 0 0,2-3 0 0,-2 6 0 15,1-3 0-15,-1 6 0 0,-1-3 0 0,-1 6 0 16,0 0 0-16,-1 0 0 0,-2 0 0 0,1 3 0 0,-2-1 0 16,1 4 0-16,-3-3 0 0,0 3 0 0,-3-3 0 0,3 2 0 15,-3 2 0-15,0-1 0 0,0-1 0 0,-3 1 0 16,0 0 0-16,0-1 0 0,-3 2 0 0,1-4 0 0,-5-1 0 15,2 2 0-15,-1-5 0 0,0 2 0 0,-1-2 0 0,2-2 0 16,-4 0 0-16,3 0 0 0,-2-3 0 0,1-3 0 16,2 0 0-16,2-3 0 0,-3 0 0 0,3-3 0 0,-4 0 0 15,8 0 0-15,-4-3 0 0,3 0 0 0,0 1 0 16</inkml:trace>
  <inkml:trace contextRef="#ctx0" brushRef="#br0" timeOffset="-136865.85">17037 15408 1023 0,'0'0'0'0,"-24"12"0"15,15-12 0-15,0 0 0 0,-3 0 0 16,4 0 0-16,-4 0 0 0,4 3 0 0,-5-3 0 0,5 3 0 0,-5 0 0 0,4 2 0 16,-2 2 0-16,1 1 0 0,2 1 0 0,-1 3 0 0,1 0 0 15,1 0 0-15,1 0 0 0,3 0 0 0,-3 0 0 0,6-1 0 16,-3 2 0-16,3-2 0 0,-3 1 0 0,6-1 0 16,-3-1 0-16,3 1 0 0,0-1 0 0,3-2 0 0,0-2 0 15,1 4 0-15,-1-5 0 0,2-2 0 0,-2 0 0 0,3 0 0 16,-3-3 0-16,2 0 0 0,1-3 0 0,0 0 0 15,-2 0 0-15,1-2 0 0,1-2 0 0,0-2 0 0,-3 1 0 16,3-2 0-16,-4 2 0 0,5-5 0 16,-5 2 0-16,1-1 0 0,-3 1 0 0,4-2 0 0,-1 2 0 0,-3 1 0 15,0-1 0-15,0 4 0 0,0-1 0 0,-1 2 0 16,1 0 0-16,0 3 0 0,-3-3 0 0,3 6 0 0,0-3 0 16,-1 6 0-16,2 0 0 0,-1 3 0 0,0 0 0 0,0 6 0 15,0-3 0-15,2 2 0 0,-2-1 0 0,0 4 0 16,0-1 0-16,4 2 0 0,-4-4 0 0,3 1 0 0,0 0 0 15,-1 0 0-15,2-1 0 0,1-1 0 0,-2-2 0 0,3 1 0 16,0-3 0-16,-1 0 0 0,2 0 0 0,-2-3 0 16,2-3 0-16,-2 0 0 0,1-3 0 0,0 3 0 0,0-3 0 15</inkml:trace>
  <inkml:trace contextRef="#ctx0" brushRef="#br0" timeOffset="-136647.22">17316 15598 1023 0,'0'0'0'0,"-3"21"0"0,0-18 0 0,3 5 0 16,-3-2 0-16,3 3 0 0,-2-3 0 0,2 4 0 0,-4-5 0 16,4 1 0-16,-3 0 0 0,3-3 0 0,0 0 0 0,0 3 0 15,0-3 0-15,0-3 0 0,-3 0 0 0,3 0 0 16,0 0 0-16,0-3 0 0,0-3 0 0,0 0 0 0,0 0 0 16,0-3 0-16,0-3 0 0,0 1 0 0,0-4 0 15,0-1 0-15,0-2 0 0,3 2 0 0,0-5 0 0,3 0 0 16,-3-3 0-16,3 3 0 0,0-3 0 0,3 4 0 0,-3-1 0 15,2 3 0-15,2-3 0 0,-2 3 0 0,1 0 0 0,3 6 0 16,0-3 0-16</inkml:trace>
  <inkml:trace contextRef="#ctx0" brushRef="#br0" timeOffset="-136147.31">17938 15515 1023 0,'0'0'0'0,"-9"-6"0"0,4 3 0 0,-1-1 0 16,-2-1 0-16,-2 2 0 0,1-3 0 0,0 0 0 16,-3 0 0-16,1 0 0 0,-2 0 0 0,2 3 0 0,-4-3 0 15,2 3 0-15,2 0 0 0,-1 1 0 0,-2-1 0 0,0 3 0 16,-3 0 0-16,6 3 0 0,-4-1 0 0,4 4 0 15,-5-3 0-15,8 6 0 0,-4-3 0 0,2 3 0 0,-1 0 0 16,5 0 0-16,1 0 0 0,-2 2 0 0,1-1 0 0,3-2 0 16,1 1 0-16,2 1 0 0,0-2 0 0,2 2 0 15,-2-5 0-15,3 3 0 0,0-1 0 0,3-1 0 0,0 0 0 16,0-4 0-16,0 1 0 0,2-3 0 0,2 0 0 16,-1 0 0-16,0-3 0 0,-1 1 0 0,2-1 0 0,-2 0 0 15,1-3 0-15,0-1 0 0,0-1 0 0,-1 0 0 0,3-2 0 16,-3 2 0-16,-2-5 0 0,2 5 0 0,-2-5 0 15,3 2 0-15,-3-1 0 0,0 3 0 0,-1-3 0 16,2 3 0-16,0 0 0 0,-2 3 0 0,1-2 0 0,0 5 0 16,-4-4 0-16,5 5 0 0,-4-1 0 0,3 3 0 15,-4 0 0-15,1 5 0 0,-3-1 0 0,3 5 0 0,0-1 0 0,0 4 0 16,0 0 0-16,0 6 0 0,0-3 0 0,0 3 0 16,0-1 0-16,2 1 0 0,-1 0 0 0,2 3 0 0,1-3 0 15,1 0 0-15,-2-4 0 0,2 4 0 0,-2-3 0 0,3 0 0 16,0-1 0-16,2-1 0 0,3-2 0 0,0-1 0 15,-2-2 0-15,2-2 0 0,1 0 0 0,3-3 0 0,-3-3 0 16,0 3 0-16,0-3 0 0</inkml:trace>
  <inkml:trace contextRef="#ctx0" brushRef="#br0" timeOffset="-135600.55">18410 15473 1023 0,'0'0'0'0,"-21"0"0"0,15 0 0 16,1 0 0-16,-5 0 0 0,2 0 0 0,-1 0 0 0,-3 0 0 16,-1 0 0-16,2 0 0 0,-1 0 0 0,1 3 0 0,-5-3 0 15,4 3 0-15,-2 0 0 0,-1 3 0 0,1 0 0 16,1 6 0-16,-1-3 0 0,1 6 0 0,2-4 0 0,2 5 0 16,-3-5 0-16,3 4 0 0,-2-3 0 0,4 2 0 15,-2 2 0-15,3-1 0 0,0-4 0 0,4 4 0 0,-1-3 0 16,3 0 0-16,-4 0 0 0,4-1 0 0,0-2 0 15,4 0 0-15,-1 0 0 0,2 1 0 0,-2-2 0 0,3 1 0 16,0-3 0-16,1 0 0 0,-1-3 0 0,2 0 0 16,-2-3 0-16,2 0 0 0,-1 0 0 0,2-3 0 15,-1 0 0-15,4-3 0 0,-2 0 0 0,-2 0 0 0,2-3 0 0,-2 0 0 16,1-3 0-16,-1 0 0 0,-1 1 0 0,1-1 0 0,-2-3 0 16,4 0 0-16,-4 0 0 0,3 4 0 0,-4-4 0 15,1 2 0-15,0 2 0 0,3 1 0 0,-3-1 0 0,-1 6 0 16,1-5 0-16,1 7 0 0,-1 0 0 0,0 6 0 15,-3 0 0-15,3 4 0 0,-4-4 0 0,1 8 0 0,0 1 0 16,1 2 0-16,-1 1 0 0,0 3 0 0,-1 0 0 0,1 6 0 16,-3-3 0-16,3 5 0 0,-3-2 0 0,3 6 0 15,-3-3 0-15,0 5 0 0,0-2 0 0,0 3 0 16,0-3 0-16,0 2 0 0,-3 1 0 0,0 0 0 0,0-1 0 16,1 0 0-16,-1 2 0 0,0-2 0 0,-4-2 0 0,4-1 0 15,-2-2 0-15,5-27 0 0,0 0 0 0,-6 27 0 0,-2 0 0 16,8-27 0-16,0 0 0 0,-11 24 0 0,0-4 0 15,11-20 0-15,0 0 0 0,-15 15 0 0,1-3 0 0,-2-6 0 16,1 0 0-16,0-6 0 0,-2-3 0 0,6-6 0 16,-4 0 0-16,2-6 0 0,1-2 0 0,4-1 0 0,-1-3 0 15,2-3 0-15,2 0 0 0,5 24 0 0,0 0 0 0,0-26 0 16,0-4 0-16</inkml:trace>
  <inkml:trace contextRef="#ctx0" brushRef="#br0" timeOffset="-135288.12">18725 15420 1023 0,'0'0'0'0,"-19"14"0"0,16-10 0 0,0 5 0 16,0-4 0-16,0 4 0 0,0 0 0 0,3 3 0 0,-2-3 0 15,2 6 0-15,-3-3 0 0,3 3 0 0,0-4 0 16,3 4 0-16,-1-2 0 0,1 1 0 0,0-2 0 0,3 2 0 16,1-1 0-16,-1 2 0 0,-3-4 0 0,3 4 0 15,-4-3 0-15,1 0 0 0,0 0 0 0,0-1 0 0,0 1 0 16,0 0 0-16,-3-3 0 0,0 0 0 0,-3 0 0 0,0 0 0 16,0 0 0-16,-3-3 0 0,1 0 0 0,-1 0 0 0,-4-3 0 15,4-3 0-15,-3 0 0 0,4 0 0 0,-5 0 0 16,5-3 0-16,-1 0 0 0,0 0 0 0,1 0 0 15,2 0 0-15,-4-3 0 0</inkml:trace>
  <inkml:trace contextRef="#ctx0" brushRef="#br0" timeOffset="-134975.66">19537 15354 1023 0,'0'0'0'0,"0"27"0"0,0-21 0 0,0 3 0 16,0-3 0-16,0 3 0 0,0-3 0 0,0 6 0 15,0-3 0-15,0 5 0 0,0-2 0 0,0 3 0 16,0-3 0-16,0 6 0 0,0-4 0 0,0 4 0 0,0 0 0 15,0 0 0-15,0 0 0 0,0-1 0 0,0 1 0 0,0 0 0 16,-3 0 0-16,0 0 0 0,0-3 0 0,0-1 0 16,-1 2 0-16,4-16 0 0,0 0 0 0,-5 11 0 0,-2 1 0 15,7-12 0-15,0 0 0 0,-8 12 0 0,-4-3 0 0</inkml:trace>
  <inkml:trace contextRef="#ctx0" brushRef="#br0" timeOffset="-134803.84">19385 15572 1023 0,'0'0'0'16,"27"0"0"-16,-22 0 0 0,5 0 0 0,-2 0 0 0,4 0 0 15,-2 0 0-15,4 0 0 0,1 0 0 0,2 0 0 0,-1 0 0 16,2 0 0-16,-3 0 0 0,2-4 0 0,-2 1 0 16,4 0 0-16,-5 0 0 0,4 1 0 0,-1-4 0 0,1 2 0 15,0-2 0-15,3 3 0 0,-3-2 0 16</inkml:trace>
  <inkml:trace contextRef="#ctx0" brushRef="#br0" timeOffset="-133741.58">20794 15476 1023 0,'0'0'0'0,"-30"-15"0"0,24 12 0 0,-3 0 0 15,-3 0 0-15,4 0 0 0,-4 1 0 0,-4 2 0 16,2-3 0-16,2 3 0 0,-2 0 0 0,-2 3 0 0,-2-3 0 15,3 2 0-15,1 1 0 0,2 6 0 0,-2-3 0 16,1 3 0-16,-2 0 0 0,4 6 0 0,-1-3 0 0,3 3 0 16,1-1 0-16,2 4 0 0,-3 0 0 0,6 3 0 15,-4-3 0-15,7 2 0 0,0 1 0 0,3 0 0 0,1-3 0 16,4 2 0-16,-1 1 0 0,4-3 0 0,-2 0 0 0,6 3 0 16,-4-3 0-16,8 0 0 0,-2-4 0 0,4 1 0 15,0-3 0-15,2 0 0 0,-2-3 0 0,3-3 0 0,0 0 0 16,3 0 0-16,-5-3 0 0,6-3 0 0,-4 0 0 0,-1 0 0 15,2-3 0-15,0 0 0 0,-1 0 0 0,-24 3 0 16,0 0 0-16,24-6 0 0,0-3 0 0,3 0 0 0,-4-3 0 16,1 0 0-16,-3 0 0 0,-21 12 0 0,0 0 0 0,20-17 0 15,-2-4 0-15,-2 9 0 0,-5-3 0 0,0-3 0 16,2-3 0-16,-7 3 0 0,0-2 0 0,-3 5 0 0,-3-3 0 16,-3 3 0-16,0 1 0 0,-4 1 0 0,-2-2 0 15,0 7 0-15,-2-1 0 0,-1 2 0 0,0-1 0 0,-2 5 0 16,-2-2 0-16,5 5 0 0,-4 0 0 0,1 3 0 15,-2-3 0-15,1 5 0 0,0-2 0 0,4 5 0 0,-4 2 0 16,3-2 0-16,1 2 0 0,1 1 0 0,1 2 0 0,3-2 0 16,-2 1 0-16,4 0 0 0,1-3 0 0,3 3 0 15,0 0 0-15,7-1 0 0,-4-2 0 0,5 0 0 0,-2 1 0 16,2-2 0-16,3 1 0 0,0-3 0 0,0 0 0 16,5-3 0-16,-5 0 0 0,4 0 0 0,-3 0 0 0,4-3 0 15,-2 0 0-15,1 0 0 0,-4-3 0 0,5 0 0 0,-4-3 0 16,-1 0 0-16,1 0 0 0,-3-3 0 0,-1 1 0 15,-2-2 0-15,1-1 0 0,-5 1 0 0,2 2 0 0,-1-4 0 16,-3 0 0-16,0 0 0 0,-3 0 0 0,-1 3 0 16,2-2 0-16,-1-2 0 0,-4 2 0 0,1-1 0 0,1 0 0 15,2 3 0-15,-3 0 0 0,3 0 0 0,-3 0 0 0,3 1 0 16,0-2 0-16,3 2 0 0,0-2 0 0,3 5 0 16,0-4 0-16,3 2 0 0,-3-1 0 0,3 2 0 0,0 0 0 15,2 0 0-15,-1 0 0 0,-2 3 0 0,2-3 0 0,1 6 0 16,2-3 0-16,-2 6 0 0,1 0 0 0,-9-3 0 15,0 0 0-15,11 6 0 0,-1-3 0 0,-2 6 0 16,2-3 0-16,-10-6 0 0,0 0 0 0,12 12 0 16,-3-3 0-16,-9-9 0 0,0 0 0 0,5 18 0 0,1-1 0 0,-6-17 0 15,0 0 0-15,6 21 0 0,-3 0 0 0,-3-21 0 16,0 0 0-16,0 0 0 0,0 0 0 0,0 0 0 0,0 0 0 16,3 21 0-16,0-1 0 0,-3-20 0 0,0 0 0 0,6 21 0 15,-4-3 0-15,-2-18 0 0,0 0 0 0,9 12 0 16,-1 0 0-16,0-6 0 0,1-3 0 0,3-3 0 0,-4-3 0 15,4-3 0-15,-3-3 0 0,2 0 0 0,-1 0 0 16,-10 9 0-16,0 0 0 0,15-9 0 0,-4-2 0 0,-11 11 0 16,0 0 0-16,0 0 0 0,0 0 0 0,16-13 0 15,-5 2 0-15,-11 11 0 0,0 0 0 0,19-10 0 0,-5 2 0 16,-14 8 0-16,0 0 0 0,18-3 0 0,-4 0 0 0,1 6 0 16,0 0 0-16,1 5 0 0,-5-1 0 0,0 2 0 15,-1-4 0-15,-10-5 0 0,0 0 0 0,0 0 0 0,0 0 0 16,0 0 0-16,0 0 0 0,11 13 0 0,-2-5 0 15,-9-8 0-15,0 0 0 0,13 15 0 0,-5 0 0 0,-8-15 0 16,0 0 0-16,18 18 0 0,-4-4 0 0,-14-14 0 0,0 0 0 16,25 18 0-16,-5-3 0 0,-20-15 0 0,0 0 0 15,29 12 0-15,-1-3 0 0</inkml:trace>
  <inkml:trace contextRef="#ctx0" brushRef="#br0" timeOffset="-133491.65">22092 15447 1023 0,'0'0'0'0,"-11"5"0"0,-5-2 0 16,-1 6 0-16,-4 0 0 0,4 3 0 0,-4 0 0 0,7 6 0 16,-2-3 0-16,1 2 0 0,0 1 0 15,7 3 0-15,-5 0 0 0,8 2 0 0,-1-2 0 0,3 6 0 0,-1-3 0 16,8 3 0-16,-1-4 0 0,6 4 0 0,-4-3 0 15,8 0 0-15,-2-4 0 0,7 4 0 0,-3-3 0 0,6-3 0 16,0 0 0-16,1-3 0 0,0-3 0 0,5-4 0 16,-4 1 0-16,7-3 0 0,0 0 0 0,0-3 0 0,-1-3 0 15,3 0 0-15,-1 0 0 0</inkml:trace>
  <inkml:trace contextRef="#ctx0" brushRef="#br0" timeOffset="-133351.04">22600 15850 1023 0,'0'0'0'0,"23"12"0"0,-11-21 0 0</inkml:trace>
  <inkml:trace contextRef="#ctx0" brushRef="#br0" timeOffset="-126747.33">25102 14570 1023 0,'0'0'0'0,"0"0"0"0,0 0 0 0,0 0 0 16,0 0 0-16</inkml:trace>
  <inkml:trace contextRef="#ctx0" brushRef="#br0" timeOffset="-125749.27">25481 14463 1023 0,'0'0'0'0,"15"3"0"0,-1-3 0 0,11 3 0 0,-4 0 0 0,-2-3 0 16,0 0 0-16,-1 0 0 0,-1 0 0 0,1-3 0 15,-1-3 0-15,-1 0 0 0,-1 0 0 0,0 0 0 0,-4-3 0 0,-2 0 0 16,0-2 0-16,1-1 0 0,-2 0 0 0,-1 0 0 15,-2 0 0-15,-2 0 0 0,0-3 0 0,-3 3 0 0,0 0 0 16,0 3 0-16,-3-3 0 0,-2 4 0 0,-2-4 0 16,1 6 0-16,-2-3 0 0,-2 3 0 0,-2 0 0 0,3 3 0 15,-2-3 0-15,-1 6 0 0,-2 0 0 0,0 3 0 0,0 0 0 16,2 3 0-16,-2 0 0 0,2 6 0 0,-3-3 0 16,3 3 0-16,0-1 0 0,3 4 0 0,-2 0 0 0,1 3 0 15,2-3 0-15,5 3 0 0,-3-3 0 0,4 3 0 16,-1-4 0-16,3 4 0 0,0 0 0 0,5 0 0 0,-2-4 0 0,6 2 0 15,-4-1 0-15,5-1 0 0,-2-2 0 0,4 3 0 0,0-3 0 16,3-4 0-16,-3 2 0 0,3-2 0 0,0-1 0 16,-1-2 0-16,2 1 0 0,-2 0 0 0,-3-3 0 0,5 1 0 15,-2-4 0-15,2 2 0 0,-2-2 0 0,1 0 0 16,-1-2 0-16,1-2 0 0,-3-2 0 0,4 3 0 0,-5-3 0 16,4-3 0-16,-3 0 0 0,-12 9 0 0,0 0 0 0,14-12 0 15,-1 1 0-15,-2-2 0 0,2-1 0 0,-13 14 0 16,0 0 0-16,0 0 0 0,0 0 0 0,11-18 0 15,-2 0 0-15,-9 18 0 0,0 0 0 0,0 0 0 0,0 0 0 16,0 0 0-16,0 0 0 0,8-18 0 0,2-3 0 0,-10 21 0 16,0 0 0-16,0 0 0 0,0 0 0 0,0 0 0 0,0 0 0 15,5-14 0-15,2-4 0 0,-1 9 0 0,0-3 0 16,-6 12 0-16,0 0 0 0,6-2 0 0,0-1 0 0,-6 3 0 0,0 0 0 0,8 5 0 0,1-2 0 16,0 9 0-16,-3-3 0 0,-6-9 0 0,0 0 0 15,8 18 0-15,3 0 0 0,-11-18 0 0,0 0 0 0,11 21 0 16,0-4 0-16,-11-17 0 0,0 0 0 0,13 24 0 0,-5-4 0 15,-8-20 0-15,0 0 0 0,0 0 0 0,0 0 0 16,0 0 0-16,0 0 0 0,14 24 0 0,-1-3 0 0,-13-21 0 16,0 0 0-16,12 18 0 0,0-3 0 0,2-3 0 15,1-3 0-15,0-3 0 0,1-3 0 0,-2-3 0 0,1-3 0 16,-4-3 0-16,1 0 0 0,4-3 0 0,-5-2 0 0,1-2 0 16,-3-2 0-16,2-2 0 0,1-1 0 0,0 0 0 15,-3-3 0-15,-9 21 0 0,0 0 0 0,13-21 0 0,-5 0 0 16,-8 21 0-16,0 0 0 0,0 0 0 0,0 0 0 0,0 0 0 15,0 0 0-15,11-20 0 0,-1-4 0 0,-10 24 0 16,0 0 0-16,0 0 0 0,0 0 0 0,11-15 0 0,-2 1 0 16</inkml:trace>
  <inkml:trace contextRef="#ctx0" brushRef="#br0" timeOffset="-125171.24">26976 14594 1023 0,'0'0'0'0,"-21"-18"0"0,9 8 0 0,-3-1 0 0,-3-4 0 15,0 7 0-15,-1-5 0 0,1 5 0 0,-1-2 0 0,2 7 0 16,-4-2 0-16,4 5 0 0,-2-3 0 0,1 3 0 0,1 0 0 16,2 3 0-16,0-1 0 0,0 4 0 0,0-2 0 15,4 5 0-15,-1-4 0 0,3 8 0 16,-4-5 0-16,7 4 0 0,-2-3 0 0,5 3 0 0,0-1 0 0,3 2 0 16,-3-2 0-16,3 4 0 0,0-3 0 0,3 0 0 0,-3 0 0 15,6 0 0-15,-3-4 0 0,2 4 0 0,-2-3 0 16,4 0 0-16,-1-3 0 0,3 3 0 0,-3-3 0 0,3 3 0 15,-3-3 0-15,2-3 0 0,-2 0 0 0,6 0 0 0,-3 0 0 16,3-3 0-16,-2-3 0 0,1 3 0 0,-3-3 0 16,5 0 0-16,-5-3 0 0,3 0 0 0,3 0 0 0,-3 0 0 15,-2-3 0-15,3-2 0 0,-4-2 0 0,1 1 0 16,0 1 0-16,0-1 0 0,0-3 0 0,0 3 0 0,-3 1 0 16,3-2 0-16,-3 2 0 0,-1 1 0 0,-2-1 0 0,4 4 0 15,-4 2 0-15,-1-1 0 0,-2 1 0 0,3 1 0 16,-3-2 0-16,3 6 0 0,-3 0 0 0,0 3 0 0,0 0 0 15,0 6 0-15,-3-3 0 0,3 3 0 0,-3 0 0 0,3 2 0 16,0 1 0-16,3 4 0 0,-3-5 0 0,3 4 0 16,-3 0 0-16,3 3 0 0,0-4 0 0,3 2 0 0,-3-2 0 15,4 4 0-15,-4-3 0 0,2 0 0 0,1-3 0 16,2 3 0-16,-1-4 0 0,2 1 0 0,-4-3 0 0,4 0 0 16,0-3 0-16,4 0 0 0,-5-3 0 0,4 0 0 15,-3-3 0-15,-1-3 0 0,2 0 0 0,1-3 0 0,-1 0 0 16,2-3 0-16,-4 0 0 0</inkml:trace>
  <inkml:trace contextRef="#ctx0" brushRef="#br0" timeOffset="-124827.6">27201 13905 1023 0,'0'0'0'0,"-30"14"0"0,27-8 0 0,3 3 0 15,0 0 0-15,0 6 0 0,-2-3 0 0,2 2 0 0,0 2 0 16,0 2 0-16,0-4 0 0,0 6 0 0,0-1 0 16,0 4 0-16,0-2 0 0,0 3 0 0,0-3 0 0,2 2 0 15,1 1 0-15,3 3 0 0,-2-3 0 0,1 3 0 0,-2-4 0 16,3 4 0-16,0-3 0 0,3 0 0 15,-3 0 0-15,3 2 0 0,0-2 0 0,0 0 0 0,-3 0 0 0,-6-24 0 16,0 0 0-16,8 24 0 0,1-1 0 0,-9-23 0 0,0 0 0 16,0 0 0-16,0 0 0 0,0 0 0 0,0 0 0 15,9 24 0-15,0 0 0 0,-9-24 0 0,0 0 0 0,0 0 0 16,0 0 0-16,0 0 0 0,0 0 0 0,12 18 0 16,0-1 0-16,0-5 0 0,-1-3 0 0</inkml:trace>
  <inkml:trace contextRef="#ctx0" brushRef="#br0" timeOffset="-124499.52">27495 14412 1023 0,'0'27'0'0,"0"-21"0"0,0 3 0 0,0 0 0 16,0 3 0-16,0-3 0 0,0 2 0 0,0 2 0 15,2-2 0-15,-2 2 0 0,3 1 0 0,0-2 0 0,3 0 0 16,-3 0 0-16,7 0 0 0,-4-1 0 0,2 2 0 16,1-5 0-16,3 5 0 0,-3-5 0 0,2 1 0 0,-2-3 0 15,4 0 0-15,-1 0 0 0,-1-3 0 0,1-3 0 16,0 0 0-16,-1 0 0 0,2 0 0 0,-4-3 0 0,2 0 0 16,-2 0 0-16,3-3 0 0,-1-3 0 0,-2 3 0 15,1-2 0-15,-1-5 0 0,-1 2 0 0,2-2 0 0,-2-2 0 16,1 1 0-16,-4-4 0 0,5 3 0 0,-4-3 0 0,-1 1 0 15,-1-1 0-15,2 3 0 0,-3-3 0 0,3 6 0 0,-3-3 0 16,0 4 0-16,-3-1 0 0,3 3 0 0,-3-3 0 16</inkml:trace>
  <inkml:trace contextRef="#ctx0" brushRef="#br0" timeOffset="-123902.08">28293 14498 1023 0,'0'0'0'0,"5"-32"0"0,-8 26 0 0,-2 0 0 0,-2-3 0 16,1 0 0-16,-2 0 0 0,-4 4 0 0,-1-5 0 0,5 5 0 15,-5-4 0-15,5 3 0 0,-3-3 0 16,-2 6 0-16,-2-3 0 0,4 3 0 0,-1 0 0 0,0 3 0 0,-3 0 0 16,4 6 0-16,-5-3 0 0,4 3 0 15,-2-3 0-15,2 6 0 0,1 0 0 0,1 3 0 0,-2-4 0 0,3 4 0 16,-3-3 0-16,6 3 0 0,-2 0 0 0,5 3 0 16,-3-4 0-16,6 5 0 0,-2-5 0 0,2 4 0 0,0 0 0 15,2-1 0-15,1-1 0 0,0 2 0 0,0-4 0 0,2 2 0 16,-2-2 0-16,3-1 0 0,1-2 0 0,1 1 0 15,-2-3 0-15,3 0 0 0,-2 0 0 0,1-3 0 0,-2-1 0 16,3 2 0-16,0-4 0 0,2-4 0 0,-2 2 0 16,0-1 0-16,1-3 0 0,1 0 0 0,-1-3 0 0,1 0 0 15,-3-3 0-15,5-2 0 0,-5-2 0 0,2 1 0 0,-2 1 0 16,5-1 0-16,-5-3 0 0,0 4 0 0,2-1 0 16,-2-1 0-16,1 2 0 0,-2 2 0 0,-1 0 0 0,0 3 0 15,-3-3 0-15,0 6 0 0,-1 0 0 0,1 4 0 16,0-1 0-16,-3 3 0 0,0-3 0 0,0 6 0 0,-3 0 0 15,3 2 0-15,-3 1 0 0,3 3 0 0,0 0 0 0,0 3 0 16,-2 0 0-16,4 3 0 0,-2-4 0 0,3 7 0 16,-3-3 0-16,6 3 0 0,-2-4 0 0,-1 4 0 0,-1-2 0 15,4 2 0-15,-3-4 0 0,3 4 0 0,-1-3 0 0,5-1 0 16,-5 1 0-16,5 0 0 0,-2 0 0 0,2-3 0 16,-2-3 0-16,4 0 0 0,-3 0 0 0,2-3 0 0,-1 0 0 15,2-3 0-15,-3 0 0 0,2-3 0 0,-2 0 0 16,3-3 0-1,-4 0 0-15,6 0 0 0,-6-3 0 0,1 0 0 0,0-3 0 16,0 0 0-16,-4 0 0 0</inkml:trace>
  <inkml:trace contextRef="#ctx0" brushRef="#br0" timeOffset="-123511.54">28752 13863 1023 0,'0'0'0'0,"-15"30"0"16,15-25 0-16,0 5 0 0,-3-5 0 0,3 7 0 0,0-3 0 15,0 6 0-15,-3-3 0 0,6 3 0 0,-3-1 0 0,3 4 0 16,-3 0 0-16,3 3 0 0,-3-3 0 0,2 6 0 15,-2-4 0-15,3 4 0 0,-3 0 0 0,3 2 0 0,-3-2 0 16,4 3 0-16,-4 0 0 0,3 3 0 0,0-4 0 16,2 4 0-16,-2-3 0 0,3 3 0 0,-3-4 0 0,-3-26 0 15,0 0 0-15,7 30 0 0,-4-3 0 0,-3-27 0 0,0 0 0 16,6 29 0-16,-3 1 0 0,-3-30 0 0,0 0 0 16,0 0 0-16,0 0 0 0,0 0 0 0,0 0 0 0,2 33 0 15,-2-4 0-15,0-29 0 0,0 0 0 0,0 27 0 16,0-3 0-16,0-24 0 0,0 0 0 0,0 18 0 0,-2-4 0 15,2-14 0-15,0 0 0 0,-3 9 0 0,-3-2 0 0,-1-7 0 16,1-3 0-16,0-1 0 0,-2-2 0 0</inkml:trace>
  <inkml:trace contextRef="#ctx0" brushRef="#br0" timeOffset="-123183.49">28663 14493 1023 0,'0'0'0'0,"0"-27"0"16,0 18 0-16,0 0 0 0,0 0 0 0,0 3 0 0,0-3 0 15,0 4 0-15,0-5 0 0,0 5 0 0,0-1 0 16,3 0 0-16,-3 0 0 0,3 3 0 0,0-3 0 15,2 3 0-15,-2-3 0 0,3 3 0 0,-2 0 0 0,4 0 0 16,-1 0 0-16,4 0 0 0,-1 0 0 0,4 3 0 16,-2-3 0-16,2 0 0 0,2 0 0 0,-2 3 0 0,2-3 0 15,1 3 0-15,-2-3 0 0,3 3 0 0,0-3 0 0,-1 3 0 16,1 0 0-16,0 0 0 0,-1 0 0 0,-1 3 0 0,-2-3 0 16,-14 0 0-16,0 0 0 0,18 6 0 0,-3-3 0 0,-15-3 0 15,0 0 0-15,15 9 0 0,-1 0 0 0,-14-9 0 16,0 0 0-16,11 15 0 0,2 0 0 0,-13-15 0 0,0 0 0 15,9 20 0-15,0-2 0 0,-3 6 0 0,-3-3 0 16,3 2 0-16,-3 1 0 0,-3-24 0 0,0 0 0 0,0 24 0 16,0 0 0-16,0-24 0 0,0 0 0 0,0 0 0 0,0 0 0 15,0 0 0-15,0 0 0 0,0 24 0 0,0-3 0 16,0-21 0-16,0 0 0 0,0 20 0 0,0-2 0 0,0-18 0 16,0 0 0-16,0 12 0 0,0-3 0 0,3-6 0 15,-1-3 0-15,1-3 0 0,-3-3 0 0,0 0 0 0,0-3 0 16</inkml:trace>
  <inkml:trace contextRef="#ctx0" brushRef="#br0" timeOffset="-123011.65">29045 14136 1023 0,'21'-3'0'0,"-16"6"0"16,2 0 0-16,-4 0 0 0,3 0 0 0,-3-3 0 0</inkml:trace>
  <inkml:trace contextRef="#ctx0" brushRef="#br0" timeOffset="-122371.14">29567 14344 1023 0,'0'0'0'0,"-14"0"0"0,7 0 0 0,1 0 0 0,-2 0 0 15,2 3 0-15,-3-3 0 0,-1 3 0 0,2-3 0 16,-1 6 0-16,-3-3 0 0,1 0 0 0,-2 0 0 0,2 3 0 16,-4 0 0-16,0 3 0 0,1-3 0 0,-2 3 0 0,1-3 0 15,0 6 0-15,1-1 0 0,2 1 0 0,-2 0 0 16,5 0 0-16,-4-1 0 0,4 5 0 0,1-4 0 0,1-1 0 15,-1 2 0-15,5-2 0 0,0 1 0 0,3 0 0 0,0 0 0 16,3-1 0-16,0 2 0 0,2-2 0 0,1-2 0 16,3 0 0-16,-3 1 0 0,4-2 0 0,-5-2 0 0,5 0 0 15,-2 0 0-15,1-3 0 0,-4 0 0 0,5 0 0 0,-4-3 0 16,2 0 0-16,-2 0 0 0,4 0 0 0,-4-3 0 16,-1 0 0-16,1-3 0 0,0 0 0 0,-2 0 0 0,1-3 0 15,-2-3 0-15,3 1 0 0,-3-2 0 0,2 2 0 16,-2-4 0-16,4 0 0 0,-2-3 0 0,2 1 0 0,-1-4 0 15,3 0 0-15,0 0 0 0,-1 0 0 0,1-2 0 16,0 2 0-16,0 0 0 0,2 3 0 0,2-3 0 0,-1 6 0 16,-4-3 0-16,4 6 0 0,0-2 0 0,0 2 0 0,0 0 0 15,0 6 0-15,0-3 0 0,-1 6 0 0,1-3 0 16,0 6 0-16,-4 0 0 0,6 3 0 0,-6 0 0 0,1 6 0 16,-4-3 0-16,5 3 0 0,-5 0 0 0,1 6 0 15,-3-4 0-15,3 4 0 0,-4 0 0 0,5 3 0 0,-3-3 0 16,-1 3 0-16,-3-3 0 0,3 2 0 0,-1 1 0 0,1 0 0 15,0-3 0-15,0 3 0 0,0-1 0 0,3 1 0 16,0-2 0-16,0-2 0 0,-1-2 0 0,4 0 0 0,-3 0 0 16,3-4 0-16,0 2 0 0,4-5 0 0,-2 1 0 0,0-2 0 15,2-1 0-15,4-3 0 0,-1 0 0 0,1-3 0 16,-2-1 0-16,5 1 0 0,-1-3 0 0,2-2 0 0,-2-2 0 16,-1 2 0-16,1-2 0 0,-19 10 0 0,0 0 0 15,20-8 0-15,1-4 0 0,-21 12 0 0,0 0 0 0,21-3 0 16,-1-3 0-16,1 6 0 0,0 0 0 0,-3 6 0 15,0 1 0-15,-4 4 0 0,-2 1 0 0,3 2 0 0,-2-1 0 16,-2 5 0-16,-2-4 0 0,-1 4 0 0,-1 0 0 0,-7-18 0 16,0 0 0-16,8 21 0 0,-2-1 0 0,0 4 0 15,-4 0 0-15</inkml:trace>
  <inkml:trace contextRef="#ctx0" brushRef="#br0" timeOffset="-121590.09">25060 14475 1023 0,'0'0'0'0,"18"-6"0"0,-11 3 0 15,1 0 0-15,-2-3 0 0,0 3 0 0,-3 0 0 0,-1 0 0 16,-2 0 0-16,0 3 0 0,-2 0 0 0,-1 0 0 0,-3 0 0 16,0 3 0-16,1-3 0 0,2 3 0 0,-4-3 0 0,3 3 0 15,2 0 0-15,4 0 0 0,-2-3 0 0,7 3 0 16,-3-3 0-16,4 0 0 0,-2-3 0 0,5 0 0 0,-1 0 0 16,1 0 0-16,1-3 0 0</inkml:trace>
  <inkml:trace contextRef="#ctx0" brushRef="#br0" timeOffset="-112322.52">24966 15146 1023 0,'0'0'0'0,"11"0"0"0,-2 0 0 0,7 0 0 0,-5 0 0 0,1 0 0 16,0 0 0-16,-1 0 0 0,-2 0 0 0,-3 0 0 0,0 0 0 15</inkml:trace>
  <inkml:trace contextRef="#ctx0" brushRef="#br0" timeOffset="-111715.33">25656 15176 1023 0,'-6'-9'0'0,"1"-3"0"15,-5 0 0-15,-1-2 0 0,-1 4 0 0,0-1 0 0,0 4 0 16,-3-1 0-16,1 2 0 0,-2-1 0 0,5 7 0 0,-4-3 0 15,0 6 0-15,1-3 0 0,-2 7 0 0,2-4 0 0,-2 2 0 16,2 1 0-16,-1 4 0 0,1-2 0 0,1 2 0 16,2-2 0-16,2 5 0 0,-4-5 0 0,5 4 0 15,-1 0 0-15,3 0 0 0,0-4 0 0,3 5 0 0,0-2 0 16,1 1 0-16,-1-3 0 0,3 0 0 0,0 0 0 0,3 0 0 16,-3 0 0-16,2-3 0 0,1 0 0 0,3 0 0 15,-3 0 0-15,3-3 0 0,0 0 0 0,0 0 0 0,-1-3 0 16,5 0 0-16,-5 0 0 0,5 0 0 0,-4-3 0 0,3 0 0 15,0-3 0-15,-1 0 0 0,1 0 0 0,0 0 0 16,-3-3 0-16,2 0 0 0,-1 0 0 0,2 3 0 0,-3-3 0 16,0 3 0-16,-1-3 0 0,1 0 0 0,1 0 0 15,-2 3 0-15,1 1 0 0,0-1 0 0,-4-3 0 16,1 6 0-16,0-3 0 0,1 3 0 0,-4-3 0 0,4 3 0 16,-4 0 0-16,3 3 0 0,-3-3 0 0,0 3 0 15,0 0 0-15,2 0 0 0,-2 0 0 0,0 3 0 0,0 0 0 0,0 3 0 16,0-3 0-16,0 3 0 0,0 0 0 0,3 3 0 15,-3-3 0-15,0 5 0 0,0-2 0 0,3 3 0 0,0-3 0 16,3 3 0-16,-4-3 0 0,2 3 0 0,-1 0 0 0,3 0 0 16,-3-3 0-16,2 2 0 0,-2-2 0 0,3 0 0 15,0 0 0-15,0 0 0 0,0-3 0 0,0 0 0 0,-3 0 0 16,3 0 0-16,-2-3 0 0,1 0 0 0,1 0 0 16</inkml:trace>
  <inkml:trace contextRef="#ctx0" brushRef="#br0" timeOffset="-111229">25817 15164 1023 0,'0'0'0'0,"0"26"0"15,0-19 0-15,0 1 0 0,-4-2 0 0,1 3 0 16,0-3 0-16,0 12 0 0,3-6 0 0,-3-3 0 0,3 0 0 16,-2-3 0-16,2 3 0 0,-3 0 0 0,-1-3 0 15,1 0 0-15,0 0 0 0,0-1 0 0,3 1 0 0,-2-3 0 16,2 0 0-16,-3 0 0 16,3 0 0-16,0 0 0 0,0 0 0 0,-3-3 0 0,3 0 0 0,0 0 0 15,3 0 0-15,0-3 0 0,2 0 0 0,-2-3 0 0,4 0 0 0,-2 0 0 16,4 1 0-16,-2-4 0 0,2 0 0 0,-3-3 0 15,2 3 0-15,-2-3 0 0,3 0 0 0,0 0 0 0,-1 0 0 16,1 1 0-16,4-2 0 0,-4-2 0 0,-1 4 0 0,2-1 0 16,1 3 0-16,-3-3 0 0,2 3 0 0,-2-2 0 15,2 4 0-15,-2-1 0 0,2 2 0 0,-2-1 0 0,1 4 0 16,0 1 0-16,0 4 0 0,-1-2 0 0,3 3 0 16,-6 0 0-16,1 7 0 0,0-5 0 0,-1 8 0 15,1-2 0-15,1 4 0 0,-4-3 0 0,2 6 0 0,-2-1 0 0,3 4 0 16,-3-3 0-16,2 3 0 0,-1 0 0 0,-1 0 0 15,0-1 0-15,-3-20 0 0,0 0 0 0,6 24 0 0,-3-3 0 16,-3-21 0-16,0 0 0 0,6 21 0 0,-1 0 0 16,-5-21 0-16,0 0 0 0,10 18 0 0,-4 0 0 0,-6-18 0 15,0 0 0-15,11 11 0 0,-2 1 0 0,-9-12 0 0,0 0 0 16,15 3 0-16,1-3 0 0</inkml:trace>
  <inkml:trace contextRef="#ctx0" brushRef="#br0" timeOffset="-110885.33">26558 15072 1023 0,'0'0'0'0,"-21"18"0"0,14-15 0 16,2-1 0-16,-1-2 0 0,3 6 0 0,0 1 0 0,1-2 0 15,-1 1 0-15,0 4 0 0,0-2 0 0,3 5 0 16,-4-5 0-16,4 4 0 0,-3 0 0 0,6 0 0 0,-3-1 0 16,4 4 0-16,-1-3 0 0,0 3 0 0,0-3 0 0,2 3 0 15,-2 0 0-15,0 0 0 0,0-3 0 0,-1 2 0 16,-2-2 0-16,0 0 0 0,0 0 0 0,-2 0 0 0,-1-3 0 16,0 3 0-16,-3-3 0 0,-2 0 0 0,-2 0 0 0,2-3 0 15,-4 0 0-15,-1 0 0 0,2-1 0 0,0-2 0 16,-5 0 0-16,5 0 0 0,-2-3 0 0,2 0 0 0,-2 0 0 15,5-3 0-15,-4 0 0 0,7 0 0 0,-2-2 0 0,4-5 0 16,-2 2 0-16,7-1 0 0,-2-3 0 0,3 0 0 16,0 0 0-16,7 0 0 0,-5-3 0 0</inkml:trace>
  <inkml:trace contextRef="#ctx0" brushRef="#br0" timeOffset="-110338.58">26806 15087 1023 0,'0'0'0'0,"-8"39"0"0,5-28 0 0,3 2 0 0,-3-2 0 15,0 1 0-15,1 0 0 0,-1 3 0 0,0 0 0 0,-2-1 0 16,2 1 0-16,3 3 0 0,-3-3 0 0,3 0 0 0,-2 0 0 16,2-1 0-16,0 1 0 0,2 0 0 0,-2 0 0 15,3-3 0-15,0 0 0 0,2 0 0 0,-2-3 0 16,2 3 0-16,-2-3 0 0,3-3 0 0,-3 0 0 15,2-3 0-15,2-1 0 0,-1-2 0 0,-1 0 0 0,1-2 0 16,0-1 0-16,3-3 0 0,-3 0 0 0,3-3 0 0,-3-1 0 0,3-1 0 16,-3-1 0-16,3 0 0 0,-4-3 0 0,2 3 0 15,-1-3 0-15,-1 0 0 0,1-2 0 0,1 2 0 0,-5 0 0 16,5 0 0-16,-4 0 0 0,2 3 0 0,-2 0 0 16,0 3 0-16,0-2 0 0,-3 1 0 0,0 2 0 0,0 5 0 15,0-3 0-15,0 3 0 0,-3 0 0 0,3 6 0 16,-3-3 0-16,3 3 0 0,-3 0 0 0,3 3 0 0,-2 0 0 15,2 3 0-15,-3-4 0 0,6 8 0 0,-3-5 0 0,2 4 0 16,-2-3 0-16,6 6 0 0,0-3 0 0,-1 0 0 16,2 0 0-16,2 3 0 0,-1-4 0 0,1 4 0 0,-3-3 0 15,-6-12 0-15,0 0 0 0,13 15 0 0,-5-3 0 0,-8-12 0 16,0 0 0-16,0 0 0 0,0 0 0 0,12 12 0 16,0 0 0-16,-12-12 0 0,0 0 0 0,0 0 0 0,0 0 0 15,12 12 0-15,-1-3 0 0,-11-9 0 0,0 0 0 16,18 6 0-16,-3-3 0 0,-15-3 0 0,0 0 0 0,15-3 0 15,0 0 0-15,-15 3 0 0,0 0 0 0,14-6 0 0,2-3 0 16,-16 9 0-16,0 0 0 0,14-12 0 0,1-3 0 16,-15 15 0-16,0 0 0 0,0 0 0 0,0 0 0 0,0 0 0 15,0 0 0-15,12-15 0 0,0 0 0 0,-12 15 0 0,0 0 0 16,0 0 0-16,0 0 0 0,0 0 0 0,0 0 0 16,8-12 0-16,2 0 0 0</inkml:trace>
  <inkml:trace contextRef="#ctx0" brushRef="#br0" timeOffset="-109838.68">27287 15330 1023 0,'0'0'0'0,"21"24"0"16,-18-21 0-16,3 0 0 0,0 0 0 0,2 0 0 0,2-3 0 15,1 3 0-15,-3-3 0 0,6 3 0 0,-3-3 0 16,4 0 0-16,-4 0 0 0,5 0 0 0,-5-3 0 0,4 3 0 16,-3-3 0-16,0 0 0 0,0-3 0 0,2 0 0 0,-3 0 0 15,3 0 0-15,-6-3 0 0,1 0 0 16,0 1 0-16,-3-1 0 0,-3-3 0 0,0 0 0 0,-3 0 0 0,0 3 0 15,0-3 0-15,-3 3 0 0,-3-3 0 0,0 4 0 16,0-2 0-16,-3 4 0 0,1 1 0 0,-1 2 0 0,-4-1 0 16,4 4 0-16,-3-2 0 0,1 4 0 0,0 2 0 15,-2 4 0-15,-2-2 0 0,7 4 0 0,-5-2 0 16,5 4 0-16,-5 0 0 0,8 3 0 0,-4-3 0 0,4 3 0 16,-2 0 0-16,7 2 0 0,0-2 0 0,4 3 0 0,-4-3 0 15,5 3 0-15,1 0 0 0,3 0 0 0,0-3 0 0,2-1 0 16,-2 1 0-16,6 0 0 0,-3 0 0 0,4-3 0 15,-5-1 0-15,4 4 0 0,-4-2 0 0,-11-13 0 0,0 0 0 16,14 11 0-16,0-1 0 0,-14-10 0 0,0 0 0 0,0 0 0 16,0 0 0-16,0 0 0 0,0 0 0 0,14 11 0 15,-2-3 0-15,-12-8 0 0,0 0 0 0,0 0 0 0,0 0 0 16,0 0 0-16,0 0 0 0,12 10 0 0,-4-4 0 16,1-1 0-16,1-1 0 0,-4-1 0 0,-4-3 0 0,1 0 0 15,0-3 0-15,1-1 0 0,-4-1 0 0,3-1 0 0,-3 0 0 16,0-3 0-16,0 0 0 0,0 0 0 0,0 0 0 15,3-3 0-15,-3 1 0 0,2-2 0 0,1-1 0 0,0-1 0 16,0-3 0-16,3 3 0 0,-4-2 0 0,5-1 0 16,-1 0 0-16,2 3 0 0,-2-3 0 0,4 0 0 0,-1 0 0 15,-9 18 0-15,0 0 0 0,11-18 0 0,-1 1 0 0,-10 17 0 16,0 0 0-16,14-15 0 0,0-3 0 0,5 6 0 16,-4-3 0-16,5 6 0 0,-2 0 0 0</inkml:trace>
  <inkml:trace contextRef="#ctx0" brushRef="#br0" timeOffset="-108792.03">28431 15066 1023 0,'0'0'0'0,"0"21"0"0,0-15 0 0,0 6 0 0,0-4 0 0,0 8 0 16,0-2 0-16,0 4 0 0,0-3 0 0,0 6 0 0,-2 0 0 15,-1-1 0-15,0 1 0 0,3 3 0 0,-3 0 0 16,3-24 0-16,0 0 0 0,0 26 0 0,-3-2 0 0,3 3 0 15,-2 0 0-15,2-27 0 0,0 0 0 0,0 0 0 16,0 0 0-16,0 30 0 0,-3-4 0 0,3-26 0 0,0 0 0 16,0 0 0-16,0 0 0 0,0 0 0 0,0 0 0 0,-4 24 0 15,-3-3 0-15,7-21 0 0,0 0 0 0,-3 15 0 16,-2-4 0-16,-1-5 0 0,-3 1 0 0,3-11 0 0,-3 1 0 16,1-3 0-16,-2-2 0 0,2-4 0 0,-2-4 0 15,2 2 0-15,-1-1 0 0,0-3 0 0,1 1 0 0,-2-4 0 16,2 0 0-16,-1 3 0 0,0 0 0 0,2 0 0 0,-2 0 0 15,1 4 0-15,-2-4 0 0,5 3 0 0,-4 0 0 16,4 3 0-16,-1 0 0 0,2 3 0 0,-1 0 0 0,2 4 0 16,-4-2 0-16,7 4 0 0,-3-2 0 0,6 5 0 15,-3-3 0-15,3 3 0 0,1-3 0 0,4 3 0 0,-1 0 0 16,4 3 0-16,-2-3 0 0,6 0 0 0,-4 0 0 16,5 3 0-16,-2-3 0 0,4 0 0 0,-1 0 0 0,5 0 0 15,-4 0 0-15,5 0 0 0,-2 0 0 0,3 0 0 16,-4-3 0-16,1 3 0 0,1-3 0 0,1-1 0 0,-3-1 0 15,1 2 0-15,1-3 0 0,-3 3 0 0,-1 0 0 0,-1 0 0 16,-1-3 0-16,-1 6 0 0,-3-3 0 0,-1 6 0 0,-2-3 0 16,0 6 0-16,-3-3 0 0,1 6 0 0,-2 0 0 15,-2 3 0-15,1-1 0 0,-1 7 0 0,-3-3 0 0,3 3 0 16,-3 0 0-16,0 3 0 0,-3-4 0 0,3-17 0 16,0 0 0-16,0 24 0 0,-3 0 0 0,3-24 0 0,0 0 0 15,0 27 0-15,0 0 0 0,0-27 0 0,0 0 0 0,0 0 0 16,0 0 0-16,3 27 0 0,-3-1 0 0,0-26 0 15,0 0 0-15,5 24 0 0,1-3 0 0,2-3 0 16,2-3 0-16,-10-15 0 0,0 0 0 0,11 6 0 0,1-1 0 16,1-5 0-16,-2 0 0 0,4-5 0 0,0-1 0 0,-4-7 0 15,2 2 0-15,1-4 0 0,-1 0 0 0,-13 15 0 0,0 0 0 16,14-15 0-16,-2 0 0 0,-12 15 0 0,0 0 0 16,0 0 0-16,0 0 0 0,14-15 0 0,-1 1 0 0,-13 14 0 15,0 0 0-15,15-9 0 0,-1 0 0 0,1 9 0 16,-4-3 0-16,-11 3 0 0,0 0 0 0,16 3 0 0,-4 0 0 15,-12-3 0-15,0 0 0 0,15 9 0 0,-1 0 0 0,-14-9 0 16,0 0 0-16,21 11 0 0,0-2 0 0,-21-9 0 16,0 0 0-16,23 12 0 0,1-3 0 0,-24-9 0 0,0 0 0 15,30 9 0-15,-3-3 0 0,-27-6 0 0,0 0 0 0,29 3 0 16,-2-1 0-16,-27-2 0 0,0 0 0 0,30-2 0 16,-3-1 0-16,-4-6 0 0,-2 0 0 0,-21 9 0 15,0 0 0-15,14-15 0 0,2-2 0 0,-5-1 0 0,-1-3 0 16,-5 0 0-16,-2 0 0 0,-3 21 0 0,0 0 0 0,0-18 0 15,-3-3 0-15,3 21 0 0,0 0 0 0,-5-14 0 16,-2-4 0-16,-2 6 0 0,-2 0 0 0,11 12 0 0,0 0 0 16,-13-3 0-16,2-3 0 0,-1 9 0 0,0 0 0 15,6 9 0-15,-2-3 0 0,5 6 0 0,0-3 0 0,6 5 0 16,-3 1 0-16,6 3 0 0,-1-3 0 0,1 0 0 0,0-3 0 16,-6-15 0-16,0 0 0 0,0 0 0 0,0 0 0 15,23 26 0-15,-1-2 0 0,7 0 0 0,-2-3 0 0,12 5 0 16,-2 2 0-16,-1-9 0 0,-1-1 0 0,-35-18 0 0,0 0 0 15,40 16 0-15,-2-1 0 0</inkml:trace>
  <inkml:trace contextRef="#ctx0" brushRef="#br0" timeOffset="-108260.9">30830 15087 1023 0,'0'0'0'16,"-32"-7"0"-16,14 4 0 0,-6 1 0 0,-2-4 0 0,2 6 0 15,-1-3 0-15,2 3 0 0,0 0 0 0,1 6 0 0,-1-1 0 16,3 8 0-16,-2-5 0 0,4 7 0 0,-2-2 0 0,5 4 0 16,1 1 0-16,14-18 0 0,0 0 0 0,-13 24 0 15,-1-4 0-15,5 7 0 0,0-3 0 0,6 6 0 16,0 0 0-16,6-1 0 0,-3-2 0 0,5 3 0 0,2-3 0 16,2-1 0-16,-1 1 0 0,3 0 0 0,3-3 0 0,0 0 0 15,1-1 0-15,-1-2 0 0,1 0 0 0,3 0 0 0,0-3 0 16,0-4 0-16,-1 1 0 0,-17-15 0 0,0 0 0 15,22 12 0-15,-2-1 0 0,3-5 0 0,-1-3 0 0,-1 0 0 16,-4-3 0-16,4-3 0 0,-3-3 0 0,0-2 0 16,0-4 0-16,-1 0 0 0,-2 0 0 0,0-6 0 0,-3 0 0 15,0 1 0-15,-1-4 0 0,1-2 0 0,-3-1 0 16,-3 0 0-16,0-3 0 0,1 3 0 0,-2-3 0 0,-2 4 0 16,-3-1 0-16,0 3 0 0,-3-3 0 0,1 3 0 0,-5-2 0 15,1 2 0-15,0 0 0 0,0 3 0 0,-3-3 0 16,0 7 0-16,-2-4 0 0,-1 3 0 0,-3 0 0 0,3 3 0 15,0 0 0-15,-3 3 0 0,0-2 0 0,4 4 0 0,-4-1 0 16,0 2 0-16,-1-1 0 0,5 4 0 0,-3-2 0 16</inkml:trace>
  <inkml:trace contextRef="#ctx0" brushRef="#br0" timeOffset="-108057.81">30560 15215 1023 0,'0'32'0'0,"0"-23"0"0,3 3 0 0,-3 0 0 0,4 0 0 0,-1-3 0 15,3 3 0-15,-4-1 0 0,7 1 0 0,-3 0 0 16,6 6 0-16,-4-3 0 0,4 3 0 0,1-4 0 0,1 5 0 16,-2-4 0-16,5 2 0 0,-1 1 0 0,2 0 0 0,0 0 0 15,2 0 0-15,-3 0 0 0,2 0 0 0,-2-4 0 16,-17-14 0-16,0 0 0 0,21 18 0 0,-3-3 0 16,-18-15 0-16,0 0 0 0,0 0 0 0,0 0 0 0,21 14 0 15,-3-2 0-15,2 0 0 0,1 0 0 0</inkml:trace>
  <inkml:trace contextRef="#ctx0" brushRef="#br0" timeOffset="-107745.39">31474 14659 1023 0,'0'0'0'0,"0"18"0"0,0-12 0 0,0 5 0 0,0 2 0 0,0 1 0 15,0 1 0-15,2 3 0 0,-2 0 0 0,6 6 0 0,-3-4 0 16,4 7 0-16,-5-3 0 0,7 3 0 0,-1-1 0 15,3 4 0-15,-5 0 0 0,2-1 0 0,1 2 0 0,0-2 0 16,0 0 0-16,-9-29 0 0,0 0 0 0,8 31 0 16,0-5 0-16,3 4 0 0,-5 0 0 0</inkml:trace>
  <inkml:trace contextRef="#ctx0" brushRef="#br0" timeOffset="-107573.54">31522 15889 1023 0,'0'0'0'0,"0"12"0"0,0-6 0 0,0 0 0 15,0-3 0-15,0 0 0 0,0 0 0 0,3 3 0 0,-3-3 0 16,3 0 0-16,-1-3 0 0,4 3 0 0,-3-3 0 16,3 3 0-16,-1-3 0 0,2 3 0 0,-1-3 0 0,-4 2 0 15,1-2 0-15</inkml:trace>
  <inkml:trace contextRef="#ctx0" brushRef="#br0" timeOffset="-94433.38">24734 15925 1023 0,'0'0'0'0,"15"3"0"15,-3 0 0-15,7 3 0 0,-2-3 0 0,1 2 0 16,-1-1 0-16,0 2 0 0,-1-3 0 0,-1 2 0 0,-1-2 0 16,1 0 0-16,-1 0 0 0,2 0 0 0,-2 0 0 0,2 0 0 15,-5-3 0-15,0 3 0 0,3-3 0 0,-3 3 0 16,-2-3 0-16,0 3 0 0,-1 0 0 0</inkml:trace>
  <inkml:trace contextRef="#ctx0" brushRef="#br0" timeOffset="-94127.29">25461 16002 1023 0,'0'0'0'0,"0"29"0"0,0-26 0 0,0 4 0 0,-3-1 0 15,1 2 0-15,-2 2 0 0,4 1 0 0,-3-1 0 0,3 1 0 0,-3 1 0 0,3 2 0 0,-4-1 0 16,4 2 0-16,-3-1 0 0,1 1 0 0,-1 0 0 16,0 3 0-16,0-4 0 0,3 4 0 0,-3-2 0 0,3-2 0 15,-4 1 0-15,4 0 0 0,0 0 0 0,0-3 0 16,-2-1 0-16,2 1 0 0,0 0 0 0,0-3 0 15,0 0 0-15,2-3 0 0,-2-3 0 0,4 0 0 0,-1 0 0 0,0-3 0 16,-3-3 0-16,0 0 0 0,0-3 0 0,3-3 0 16,-3 0 0-16</inkml:trace>
  <inkml:trace contextRef="#ctx0" brushRef="#br0" timeOffset="-93939.83">25449 15782 1023 0,'26'0'0'0,"-20"0"0"0,3 0 0 0,-3-3 0 16,3 0 0-16,-4 0 0 0,2 3 0 0,0-3 0 0,-2 3 0 15,-2-3 0-15</inkml:trace>
  <inkml:trace contextRef="#ctx0" brushRef="#br0" timeOffset="-93628.81">25840 15654 1023 0,'0'0'0'0,"21"12"0"0,-18-9 0 15,0 0 0-15,0 0 0 0,-1 6 0 16,-2-3 0-16,3 6 0 0,0-3 0 0,-3 5 0 0,0-2 0 0,3 6 0 16,0-3 0-16,1 3 0 0,-1-3 0 0,0 6 0 0,-3-4 0 15,3 4 0-15,0 0 0 0,0 3 0 0,-3-3 0 0,2 3 0 16,-2-1 0-16,0 4 0 0,0-3 0 0,3 0 0 16,-3-1 0-16,0-23 0 0,0 0 0 0,3 27 0 15,-3-4 0-15,0-23 0 0,0 0 0 0,0 0 0 0,0 0 0 16,0 0 0-16,3 28 0 0,-3-2 0 0,0-26 0 15,0 0 0-15,0 0 0 0,0 0 0 0,0 24 0 0,0-3 0 16,0-21 0-16,0 0 0 0,-3 14 0 0,0 1 0 0,-2-9 0 16,-1 0 0-16</inkml:trace>
  <inkml:trace contextRef="#ctx0" brushRef="#br0" timeOffset="-93429.31">25764 16062 1023 0,'28'-15'0'0,"-24"15"0"0,7 0 0 16,-1-3 0-16,2 3 0 16,-4 0 0-16,7 0 0 0,0-3 0 0,-1 3 0 0,2 0 0 0,1 0 0 15,1 0 0-15,0-3 0 0,0-1 0 0,3 1 0 16,-4-2 0-16,1 2 0 0,1-3 0 16,-2 0 0-16,1 0 0 0,-1 0 0 0,-2 0 0 0,-15 6 0 0,0 0 0 0,0 0 0 15,0 0 0-15,0 0 0 0,0 0 0 0,15-6 0 16,-3 0 0-16</inkml:trace>
  <inkml:trace contextRef="#ctx0" brushRef="#br0" timeOffset="-93023.13">26254 16112 1023 0,'0'0'0'0,"22"21"0"0,-19-18 0 0,6 5 0 0,0-1 0 0,-1 1 0 0,1-2 0 16,3 1 0-16,0-2 0 0,4 4 0 0,-5-3 0 0,4 0 0 15,-1-3 0-15,5 0 0 0,-5 0 0 0,1-3 0 16,0 0 0-16,3-3 0 0,-3 0 0 0,3 0 0 0,-4-3 0 16,1 0 0-16,-1 0 0 0,2-2 0 15,-4-2 0-15,-1 2 0 0,-2-2 0 0,0-1 0 0,-1-2 0 0,2 2 0 16,-4-1 0-16,0 1 0 0,-3-5 0 0,0 4 0 0,-3-2 0 16,0 1 0-16,-3-1 0 0,0 2 0 0,0 0 0 15,-3 3 0-15,-1-3 0 0,-1 6 0 0,-1-2 0 0,1 2 0 16,-2-1 0-16,-1 5 0 0,-1-1 0 0,-1 3 0 15,-1 0 0-15,2 3 0 0,0-1 0 0,1 8 0 0,-1-5 0 16,-1 4 0-16,1 0 0 0,4 6 0 0,-1-3 0 0,3 6 0 16,-3-3 0-16,6 2 0 0,-3-2 0 0,6 6 0 15,0-3 0-15,6 3 0 0,-3 0 0 0,6 3 0 0,0-4 0 16,2 1 0-16,2-1 0 0,2 1 0 0,-3-3 0 16,5 0 0-16,-2-3 0 0,-15-15 0 0,0 0 0 0,20 15 0 15,-1-3 0-15,2-4 0 0,-1 1 0 0,1-3 0 0,0 0 0 16,-21-6 0-16,0 0 0 0,23 3 0 0,-2-3 0 15,3-3 0-15,-4 0 0 0,1-3 0 0,-2 1 0 0</inkml:trace>
  <inkml:trace contextRef="#ctx0" brushRef="#br0" timeOffset="-92460.77">26970 16050 1023 0,'0'0'0'0,"-21"0"0"0,15 0 0 15,4 2 0-15,-4 1 0 0,2 0 0 0,-1 1 0 0,-2 2 0 16,1-1 0-16,3 5 0 0,-2-5 0 0,2 4 0 15,-4 0 0-15,4 3 0 0,1 0 0 0,-1-1 0 0,0 2 0 16,3 1 0-16,-3-2 0 0,3 0 0 0,-3-3 0 16,3 3 0-16,0-3 0 0,0-1 0 0,0-2 0 0,0 1 0 15,0-2 0-15,3 1 0 0,-3 1 0 0,3-5 0 16,-3 1 0-16,3 0 0 0,-3-3 0 0,3 0 0 0,-1 0 0 16,1 0 0-16,-3-3 0 0,7 0 0 0,-4-3 0 0,2 0 0 15,-2 0 0-15,0-3 0 0,0 0 0 0,4 1 0 16,-5-4 0-16,5 0 0 0,-1 0 0 0,-1 1 0 0,1-2 0 15,2 1 0-15,-1 1 0 0,-1-2 0 0,-1 2 0 16,4 1 0-16,-3-1 0 0,4 3 0 0,-4-5 0 0,2 8 0 16,-2-5 0-16,3 7 0 0,-3-2 0 0,3 2 0 15,-4-3 0-15,5 6 0 0,-5-4 0 0,5 4 0 0,-5 0 0 16,2 7 0-16,-1-4 0 0,-1 3 0 0,-2-1 0 0,3 5 0 16,-3-2 0-16,0 5 0 0,0-5 0 0,0 7 0 15,0-4 0-15,0 5 0 0,0-5 0 0,0 1 0 0,-1 1 0 16,1-2 0-16,0 1 0 0,5 0 0 0,-5-3 0 0,2 0 0 15,-2-4 0-15,3 1 0 0,-1 1 0 0,5-2 0 16,-5-2 0-16,7-3 0 0,-4 0 0 0,2 0 0 0,-1-3 0 16,3 0 0-16,0-2 0 0,-1-2 0 0,1-1 0 15,3-1 0-15,-3-3 0 0,3 0 0 0,-1 0 0 0,1 0 0 16,0 0 0-16,-15 12 0 0,0 0 0 0,16-12 0 16,-2-2 0-16,-14 14 0 0,0 0 0 0,0 0 0 0,0 0 0 15,18-10 0-15,-4-1 0 0,1 8 0 0,0-3 0 0,0 8 0 16,-3-2 0-16,0 10 0 0,-1-4 0 0,1 6 0 15,-2-1 0-15,-1 4 0 0,-1 1 0 0,2 1 0 16,-2 1 0-16,3 2 0 0,-2 1 0 0,3 0 0 0,-2 0 0 0,2 0 0 16,-1 0 0-16,3-1 0 0,2-2 0 0,-16-18 0 15,0 0 0-15,18 15 0 0,-3 0 0 0,5-3 0 0,-3 0 0 16,-17-12 0-16,0 0 0 0,22 6 0 0,-1-3 0 0,-1-3 0 16,-2 0 0-16</inkml:trace>
  <inkml:trace contextRef="#ctx0" brushRef="#br0" timeOffset="-82649.11">6114 14742 1023 0,'0'0'0'0,"13"3"0"0,-2 0 0 16,7 3 0-16,-1-3 0 0,1 0 0 0,1 0 0 15,-2 0 0-15,1 0 0 0,-1 0 0 0,2-3 0 0,-1 3 0 0,-1-3 0 16,1 0 0-16,-3-3 0 0,3 3 0 0,-4 0 0 15,1 0 0-15,-1-3 0 0,2 0 0 0,-4 0 0 0,3 3 0 16,-4-3 0-16</inkml:trace>
  <inkml:trace contextRef="#ctx0" brushRef="#br0" timeOffset="-81664.95">6715 15009 1023 0,'0'0'0'16,"17"-14"0"-16,-15 2 0 0,1 3 0 0,0-3 0 0,0 0 0 15,-3 0 0-15,3 1 0 0,-3-4 0 0,3 3 0 0,-3 0 0 16,2 0 0-16,-2-3 0 0,0 3 0 0,0-3 0 0,3 0 0 15,-3 1 0-15,3-1 0 0,-3 0 0 0,4 3 0 16,-4-3 0-16,3 0 0 0,-3 0 0 0,3 4 0 16,-1-5 0-16,1-13 0 0,-3 29 0 0,0 0 0 15,0 0 0-15,0 0 0 0,3-15 0 0,-3 0 0 0,0 15 0 16,0 0 0-16,0 0 0 0,0 0 0 0,0 0 0 16,0 0 0-16,3-14 0 0,-3-2 0 0,0 16 0 0,0 0 0 15,0 0 0-15,0 0 0 0,0 0 0 0,0 0 0 0,3-15 0 16,-3-2 0-16,0 17 0 0,0 0 0 0,0 0 0 15,0 0 0-15,3-9 0 0,-3-2 0 0,0 11 0 0,0 0 0 16,5-4 0-16,0-2 0 0,1 9 0 0,-3-3 0 0,2 7 0 16,1-2 0-16,-1 4 0 0,-1-3 0 0,2 3 0 15,0-1 0-15,-1 2 0 0,-2-2 0 0,3 5 0 0,-2-5 0 16,1 5 0-16,-2-5 0 0,4 1 0 0,-4 0 0 16,2 0 0-16,-2 0 0 0,4-1 0 0,-2 1 0 15,1 0 0-15,-3-3 0 0,3 3 0 0,-4-3 0 0,5 0 0 16,-4 0 0-16,3 0 0 0,-4-3 0 0,4 3 0 15,-3-3 0-15,3 0 0 0,-3-3 0 0,1 0 0 0,-1 0 0 16,0 0 0-16,0-3 0 0,2 0 0 0,-2 0 0 0,3-3 0 16,-3 0 0-16,3 0 0 0,-3 0 0 0,-3 6 0 0,0 0 0 15,6-9 0-15,-1-3 0 0,-5 12 0 0,0 0 0 0,6-15 0 16,1 0 0-16,-7 15 0 0,0 0 0 0,9-17 0 16,-3-4 0-16,-6 21 0 0,0 0 0 0,8-21 0 0,2 1 0 15,-10 20 0-15,0 0 0 0,8-21 0 0,1 0 0 0,-9 21 0 16,0 0 0-16,0 0 0 0,0 0 0 0,0 0 0 15,0 0 0-15,8-21 0 0,2 0 0 0,-10 21 0 0,0 0 0 16,0 0 0-16,0 0 0 0,0 0 0 0,0 0 0 16,11-15 0-16,-1-2 0 0,-10 17 0 0,0 0 0 0,12-12 0 15,-4 0 0-15,-8 12 0 0,0 0 0 0,12-3 0 16,-3-3 0-16,-9 6 0 0,0 0 0 0,11 3 0 0,-2-3 0 16,-9 0 0-16,0 0 0 0,13 9 0 0,-4 0 0 15,-9-9 0-15,0 0 0 0,8 15 0 0,2-1 0 16,-10-14 0-16,0 0 0 0,8 21 0 0,1-3 0 0,-9-18 0 0,0 0 0 15,9 24 0-15,-3-1 0 0,3 1 0 0,-3 0 0 16,-6-24 0-16,0 0 0 0,8 27 0 0,-1 0 0 0,-7-27 0 16,0 0 0-16,9 23 0 0,-1 1 0 0,-8-24 0 15,0 0 0-15,0 0 0 0,0 0 0 0,0 0 0 0,0 0 0 16,10 27 0-16,-5-3 0 0,-5-24 0 0,0 0 0 0,0 0 0 16,0 0 0-16,0 0 0 0,0 0 0 0,9 23 0 15,-4 1 0-15,-5-24 0 0,0 0 0 0,0 0 0 0,0 0 0 16,11 18 0-16,-5 0 0 0,2-9 0 0,1 0 0 0</inkml:trace>
  <inkml:trace contextRef="#ctx0" brushRef="#br0" timeOffset="-81165.05">7701 14442 1023 0,'2'33'0'0,"-2"-27"0"0,3 3 0 16,0-4 0-16,0 5 0 0,1-4 0 0,-1 2 0 0,-1 2 0 15,1 1 0-15,0-1 0 0,3-2 0 0,-3 0 0 0,-1 5 0 16,1-2 0-16,0 1 0 0,1 1 0 0,-1-2 0 15,-3 2 0-15,4 1 0 0,-2-2 0 0,1 2 0 16,-3-2 0-16,3 4 0 0,-3-5 0 0,3 4 0 0,0-3 0 16,-1 3 0-16,-2-3 0 0,0-12 0 0,0 0 0 0,3 18 0 15,1-3 0-15,-4-15 0 0,0 0 0 0,0 0 0 16,0 0 0-16,3 17 0 0,-3-2 0 0,0-15 0 0,0 0 0 16,0 0 0-16,0 0 0 0,0 0 0 0,0 0 0 0,6 18 0 15,-4 0 0-15,-2-18 0 0,0 0 0 0,0 0 0 16,0 0 0-16,6 12 0 0,-3 0 0 0,-3-12 0 0,0 0 0 15,12 5 0-15,-3 2 0 0</inkml:trace>
  <inkml:trace contextRef="#ctx0" brushRef="#br0" timeOffset="-80555.81">8625 14469 1023 0,'0'0'0'0,"-11"0"0"0,4 0 0 0,4 0 0 16,-2 0 0-16,-1 0 0 0,0 0 0 0,1 0 0 15,-5-3 0-15,4 0 0 0,-3 0 0 0,1 3 0 0,-2-3 0 16,4 3 0-16,-2-3 0 0,-1 3 0 0,0 0 0 16,1 0 0-16,-2-3 0 0,1 3 0 0,-3 0 0 0,4 0 0 15,-5 0 0-15,5 0 0 0,-1-3 0 0,0 6 0 16,-3-3 0-16,3 3 0 0,0-3 0 0,0 3 0 15,-2 0 0-15,5 3 0 0,-3 0 0 0,0 3 0 0,0-3 0 0,-1 2 0 16,2-2 0-16,2 7 0 0,-2-5 0 0,1 4 0 16,-1-3 0-16,2 3 0 0,-3-1 0 0,3 5 0 0,-1-4 0 15,1 2 0-15,1-2 0 0,5-12 0 0,0 0 0 0,-3 19 0 16,-3-5 0-16,6-14 0 0,0 0 0 0,-3 21 0 16,-3-4 0-16,6-17 0 0,0 0 0 0,0 21 0 0,-3 0 0 15,3-21 0-15,0 0 0 0,3 24 0 0,-3-3 0 16,6 0 0-16,-3-1 0 0,-3-20 0 0,0 0 0 0,6 21 0 15,0-3 0-15,5 0 0 0,2 0 0 0,-13-18 0 0,0 0 0 16,12 18 0-16,0-3 0 0,2-1 0 0,1 1 0 16,-15-15 0-16,0 0 0 0,15 15 0 0,0-3 0 0,-15-12 0 15,0 0 0-15,17 12 0 0,1 0 0 0,-18-12 0 0,0 0 0 16,0 0 0-16,0 0 0 0,20 12 0 0,-1-4 0 16,-19-8 0-16,0 0 0 0,0 0 0 0,0 0 0 0,0 0 0 15,0 0 0-15,21 10 0 0,-1-2 0 0,2-2 0 16,-2-3 0-16</inkml:trace>
  <inkml:trace contextRef="#ctx0" brushRef="#br0" timeOffset="-80305.86">9052 15027 1023 0,'0'0'0'0,"-15"34"0"0,10-38 0 0,2 4 0 16,0 0 0-16</inkml:trace>
  <inkml:trace contextRef="#ctx0" brushRef="#br0" timeOffset="-79946.58">8095 14897 1023 0,'0'0'0'0,"-24"23"0"0,21-23 0 0,1 0 0 0,-1 0 0 0,3 0 0 15,-3 0 0-15</inkml:trace>
  <inkml:trace contextRef="#ctx0" brushRef="#br0" timeOffset="-79695.69">7558 14852 1023 0,'0'0'0'0,"0"21"0"0,0-21 0 0,0 0 0 0,0 0 0 15</inkml:trace>
  <inkml:trace contextRef="#ctx0" brushRef="#br0" timeOffset="-59511.65">4012 16086 1023 0,'0'0'0'0,"12"2"0"0,-1-2 0 0,8 3 0 16,-4 0 0-16,0 0 0 0,-1 0 0 0,4-1 0 0,-3 2 0 15,0-1 0-15,-1 0 0 0,1 0 0 0,-3 0 0 0,3-1 0 16,-3 1 0-16,2-3 0 0,-1 0 0 0,-2 4 0 16,0-4 0-16</inkml:trace>
  <inkml:trace contextRef="#ctx0" brushRef="#br0" timeOffset="-58261.93">4588 15910 1023 0,'0'0'0'0,"0"27"0"0,0-21 0 0,0 3 0 16,0-3 0-16,0 2 0 0,0-2 0 0,2 0 0 15,-2 0 0-15,3 3 0 0,-3-3 0 0,3 3 0 0,1 0 0 16,-2 3 0-16,-2-3 0 0,4 3 0 0,-4-4 0 16,0 4 0-16,0-3 0 0,2 3 0 0,-2-1 0 0,0 2 0 15,0-1 0-15,3 2 0 0,-3-1 0 0,0 1 0 0,0-2 0 16,0 3 0-16,0-3 0 0,0 3 0 0,0-4 0 15,0 4 0-15,0 0 0 0,0-3 0 0,0 0 0 0,0-3 0 16,-3 0 0-16,3 0 0 0,0-3 0 0,0 0 0 16,0 0 0-16,0 0 0 0,0-3 0 0,3-1 0 0,-3-2 0 15,0 3 0-15,0-3 0 0,3-3 0 0,-3 1 0 16,3-1 0-16,-3-3 0 0,0 0 0 0,0-3 0 0,3 0 0 16,-3 0 0-16,2 0 0 0,-2-3 0 0,0 0 0 0,0 0 0 15,3 1 0-15,0-5 0 0,0 2 0 0,-3-1 0 16,7 0 0-16,-5-3 0 0,5 4 0 0,-4-4 0 0,3 3 0 15,-4-3 0-15,4 4 0 0,-2-4 0 0,2 2 0 16,-1 2 0-16,1 2 0 0,0-3 0 0,3 3 0 0,-3-3 0 16,2 3 0-16,2-2 0 0,-1 5 0 0,0-3 0 0,2 3 0 15,-2 0 0-15,0 3 0 0,-1 0 0 0,5 3 0 16,-1 0 0-16,-1 3 0 0,-1 0 0 0,1 3 0 0,0 0 0 16,2 3 0-16,-4 0 0 0,4 3 0 0,-5 0 0 0,1 3 0 15,-1-3 0-15,2 5 0 0,-2 1 0 0,0 3 0 16,3-3 0-16,-11-15 0 0,0 0 0 0,8 18 0 0,1-1 0 15,-9-17 0-15,0 0 0 0,8 21 0 0,2-3 0 16,-10-18 0-16,0 0 0 0,11 21 0 0,1-3 0 0,-12-18 0 16,0 0 0-16,16 14 0 0,-2 1 0 0,4-2 0 0,-4-2 0 15,4-5 0-15,-2 0 0 0,-16-6 0 0,0 0 0 16,20 3 0-16,-2 0 0 0,2-3 0 0,1-3 0 0,0 0 0 16,-1-3 0-16,2 0 0 0,-1-3 0 0,-21 9 0 15,0 0 0-15,19-9 0 0,-1 0 0 0,-18 9 0 16,0 0 0-16,46-23 0 0,-46 23 0 0,0 0 0 0,0 0 0 15,0 0 0-15,0 0 0 0,0 0 0 0,20-13 0 16,0-1 0-16,-20 14 0 0,0 0 0 0,0 0 0 16,18-12 0-16,0 1 0 0,-18 11 0 0,0 0 0 0,9-10 0 15,0 2 0-15,-6 2 0 0,-3-1 0 0,0 7 0 16,0 0 0-16,-3 0 0 0,-3-3 0 0,0 6 0 0,-2-3 0 16,-1 7 0-16,0-4 0 0,9-3 0 0,0 0 0 15,-9 8 0-15,-3 2 0 0,12-10 0 0,0 0 0 0,-10 14 0 16,2-2 0-16,8-12 0 0,0 0 0 0,-9 18 0 0,1-4 0 15,8-14 0-15,0 0 0 0,-4 18 0 0,1-2 0 16,3-16 0-16,0 0 0 0,3 14 0 0,-3 1 0 0,0-15 0 16,0 0 0-16,0 0 0 0,0 0 0 0,9 12 0 15,-3-1 0-15,-6-11 0 0,0 0 0 0,14 9 0 0,-1-2 0 16,-13-7 0-16,0 0 0 0,0 0 0 0,0 0 0 0,15 0 0 16,0 0 0-16,-15 0 0 0,0 0 0 0,14-7 0 15,-2 1 0-15,-12 6 0 0,0 0 0 0,12-11 0 16,0-4 0-16,0 0 0 0,-3-2 0 0,-4-1 0 0,1 0 0 15,-2 0 0-15,-1-3 0 0,-3 21 0 0,0 0 0 0,3-27 0 16,-3 1 0-16,2 8 0 0,1 0 0 0,-3 18 0 16,0 0 0-16,0 0 0 0,0 0 0 0,0 0 0 0,0 0 0 15,3-24 0-15,-3-2 0 0,6-1 0 0,-1-3 0 0,-5 30 0 16,0 0 0-16,11-33 0 0,-3 0 0 0,6-2 0 16,2-1 0-16,1-3 0 0,2 1 0 0,-19 38 0 15,0 0 0-15,18-30 0 0,-4 0 0 0,-14 30 0 0,0 0 0 16,0 0 0-16,0 0 0 0,18-20 0 0,-4-1 0 0,5 7 0 15,-5-1 0-15,-14 15 0 0,0 0 0 0,18-6 0 16,-1-4 0-16,-1 10 0 0,-2 0 0 0,1 6 0 0,-3 1 0 16,0 4 0-16,-4 1 0 0,1 6 0 0,0-4 0 0,1 7 0 15,-4-3 0-15,2 6 0 0,-2-3 0 0,0 5 0 16,0-2 0-16,0 3 0 0,-4 0 0 0,4 0 0 0,0-1 0 16,-2 4 0-16,-1 0 0 0,3 0 0 0,-3-1 0 15,0 1 0-15,0 0 0 0,-1-1 0 0,1 1 0 0,-3-30 0 16,0 0 0-16,0 30 0 0,0-1 0 0,0-29 0 0,0 0 0 15,0 30 0-15,-3-3 0 0,3-27 0 0,0 0 0 16,0 0 0-16,0 0 0 0,-2 26 0 0,-4-2 0 0,6-24 0 16,0 0 0-16,-9 15 0 0,-1 0 0 0</inkml:trace>
  <inkml:trace contextRef="#ctx0" brushRef="#br0" timeOffset="-58043.2">5747 15966 1023 0,'33'0'0'0,"-19"0"0"15,9 0 0-15,-1-3 0 0,1 0 0 0,-2 1 0 0,0-1 0 16,-1 0 0-16,1 0 0 0,0-3 0 0,0 6 0 0,-3-3 0 16,2 0 0-16,-3 0 0 0,-17 3 0 0,0 0 0 15,22 0 0-15,-1-3 0 0,-1 3 0 0,-2-3 0 0,-18 3 0 16,0 0 0-16,0 0 0 0,0 0 0 15,27-3 0-15,-4-3 0 0</inkml:trace>
  <inkml:trace contextRef="#ctx0" brushRef="#br0" timeOffset="-57806.92">6603 15889 1023 0,'0'24'0'0,"0"-12"0"15,0 3 0-15,0-3 0 0,0 5 0 0,0 1 0 0,4 0 0 16,-4-3 0-16,3 3 0 0,-3-1 0 0,2 4 0 0,1-3 0 16,0 3 0-16,-3 0 0 0,3-1 0 0,-3 1 0 15,0-21 0-15,0 0 0 0,0 24 0 0,0 0 0 0,0-24 0 16,0 0 0-16,0 0 0 0,0 0 0 0,0 0 0 0,0 0 0 16,3 20 0-16,-3-2 0 0,0-6 0 0,0 0 0 15,3-9 0-15,-3-3 0 0,0-6 0 0,0 0 0 0</inkml:trace>
  <inkml:trace contextRef="#ctx0" brushRef="#br0" timeOffset="-57385.13">6624 15575 1023 0,'0'0'0'0,"0"32"0"0,0-27 0 0,0 2 0 15,0-4 0-15,0 0 0 0,0-1 0 0,3 1 0 0,-3-3 0 16,2 3 0-16,-2 0 0 0,3-3 0 0,0 0 0 15,1 0 0-15,-4-3 0 0,3 0 0 0,-3 0 0 0,6 1 0 16,-3-4 0-16,3-1 0 0,0 2 0 0,3-1 0 0,-3-4 0 16,2 2 0-16,-2 0 0 0,3-2 0 0,-3-1 0 15,2-2 0-15,-1 2 0 0,3 1 0 0,-2-1 0 0,1 2 0 16,-4 0 0-16,5 3 0 0,-5-3 0 0,1 3 0 16,0 0 0-16,2 6 0 0,0-3 0 0,0 6 0 0,-2-3 0 15,0 6 0-15,-4-3 0 0,5 6 0 0,-4-3 0 0,3 0 0 16,-4 0 0-16,4 3 0 0,-3-3 0 0,4 2 0 15,-5-1 0-15,4 4 0 0,-3-1 0 0,4 4 0 0,-5-2 0 16,4 6 0-16,-3-1 0 0,4 4 0 0,-5 0 0 16,1 3 0-16,0 0 0 0,0 5 0 0,0-2 0 0,2 3 0 15,-2 0 0-15,1 2 0 0,-1-2 0 0,0 6 0 16,0-3 0-16,-1 2 0 0,1-2 0 0,0 2 0 0,0-1 0 16,-3-34 0-16,0 0 0 0,3 32 0 0,0 1 0 0,-3-33 0 15,0 0 0-15,0 0 0 0,0 0 0 0,0 0 0 16,0 0 0-16,3 29 0 0,-3 1 0 0,0-30 0 0,0 0 0 15,0 23 0-15,-3 1 0 0,0-9 0 0,0 0 0 0,0-9 0 16,0 0 0-16,3-6 0 0,0 0 0 0,-5-3 0 16,-1-3 0-16</inkml:trace>
  <inkml:trace contextRef="#ctx0" brushRef="#br0" timeOffset="-57213.3">6837 16023 1023 0,'0'0'0'0,"21"0"0"0,-18 0 0 0,4 0 0 0,-4 0 0 0,2 0 0 15,1 0 0-15,3 0 0 0,-3 0 0 0,5 0 0 16,-1 0 0-16,1-3 0 0,-2 0 0 0,4-1 0 0,-2 2 0 16,1-1 0-16,0-3 0 0,-1 3 0 0,2-3 0 15,-1 0 0-15,-1 0 0 0,-1 0 0 0,-2 0 0 16,1 0 0-16,0-2 0 0,-3 2 0 0,-1 0 0 16,1 0 0-16,1 0 0 0,-2 3 0 0,-1-3 0 0</inkml:trace>
  <inkml:trace contextRef="#ctx0" brushRef="#br0" timeOffset="-56369.74">7217 16031 1023 0,'0'0'0'0,"19"10"0"0,-14-7 0 16,4 0 0-16,0 0 0 0,0 2 0 0,-1-2 0 0,2 1 0 15,-5-4 0-15,7 3 0 0,-3 0 0 0,3-3 0 16,-3 0 0-16,2 0 0 0,1 0 0 0,0-3 0 0,0-4 0 15,0 4 0-15,0-2 0 0,-3-1 0 0,0 0 0 0,-1-1 0 16,2 2 0-16,-5-1 0 0,1-3 0 0,1 0 0 16,-5-3 0-16,1 3 0 0,0-3 0 0,1 3 0 0,-4 1 0 15,0-1 0-15,-4-3 0 0,4 3 0 0,-3-3 0 0,0 3 0 16,-3 0 0-16,0 0 0 0,-2 0 0 0,-2 0 0 16,2 0 0-16,-1 3 0 0,0-3 0 0,0 3 0 0,-2 1 0 15,0 5 0-15,0-3 0 0,0 3 0 0,-1 0 0 0,3 3 0 16,-2-1 0-16,0 4 0 0,0 0 0 0,2 3 0 15,0 0 0-15,3 3 0 0,-2 0 0 0,5 6 0 0,-3 0 0 16,2 3 0-16,2-4 0 0,2 4 0 0,-3 0 0 16,6 0 0-16,-3 0 0 0,2 3 0 0,-2-4 0 0,7 1 0 15,-4 0 0-15,3 0 0 0,-1-4 0 0,4 1 0 16,0-3 0-16,3 0 0 0,-3-1 0 0,3 1 0 0,0-3 0 16,0-3 0-16,-1 0 0 0,3 0 0 0,0-3 0 0,-3 0 0 15,1 0 0-15,3 0 0 0,-4-3 0 0,1 0 0 16,0 0 0-16,1 0 0 0,-5-3 0 0,4 0 0 15,0 0 0-15,-1-3 0 0,-2 0 0 0,1 0 0 0,-1 0 0 16,-1-3 0-16,2 0 0 0,-2-3 0 0,-2 0 0 0,2 0 0 16,-2-3 0-16,1 0 0 0,-2-3 0 0,2 1 0 0,-1-4 0 15,-1 0 0-15,-1 0 0 0,2 0 0 0,-3 1 0 16,2 2 0-16,-2-3 0 0,0 3 0 0,0 1 0 0,0 1 0 16,-1 2 0-16,2 4 0 0,-1-1 0 0,0 2 0 15,0-1 0-15,-3 7 0 0,0-2 0 0,2 4 0 0,-2 2 0 16,3 2 0-16,-3 0 0 0,3 3 0 0,-3-3 0 0,0-6 0 15,0 0 0-15,3 11 0 0,1-1 0 0,-4-10 0 16,0 0 0-16,0 0 0 0,0 0 0 0,0 0 0 0,0 0 0 16,3 14 0-16,-3-2 0 0,0-12 0 0,0 0 0 15,0 0 0-15,0 0 0 0,6 11 0 0,-3 2 0 0,-3-13 0 16,0 0 0-16,6 5 0 0,-1 2 0 0,4-7 0 16,0 0 0-16,0-4 0 0,-1-1 0 0,2-1 0 0,-1-4 0 15,0-1 0-15,-1-1 0 0,2 1 0 0,-2-5 0 0,1 2 0 16,0-4 0-16,-9 18 0 0,0 0 0 0,12-15 0 15,-3 0 0-15,-9 15 0 0,0 0 0 0,15-15 0 0,-3 0 0 16,-12 15 0-16,0 0 0 0,17-8 0 0,-2-1 0 0,4 6 0 16,-5 0 0-16,4 6 0 0,-4 0 0 0,-14-3 0 15,0 0 0-15,15 9 0 0,0-3 0 0,-15-6 0 0,0 0 0 16,15 11 0-16,-1 1 0 0,-14-12 0 0,0 0 0 16,16 15 0-16,-2-3 0 0,-14-12 0 0,0 0 0 0,19 12 0 15,-5-1 0-15,-14-11 0 0,0 0 0 0,21 10 0 16,-3-1 0-16,-18-9 0 0,0 0 0 0,0 0 0 0,0 0 0 15,0 0 0-15,0 0 0 0,20 5 0 0,-2 2 0 0,-18-7 0 16,0 0 0-16,20 3 0 0,1 0 0 0,-21-3 0 16,0 0 0-16,25 2 0 0,-2 1 0 0,-23-3 0 0,0 0 0 15,27 6 0-15,-1 1 0 0</inkml:trace>
  <inkml:trace contextRef="#ctx0" brushRef="#br0" timeOffset="-50730.32">8878 15916 1023 0,'0'0'0'0,"0"12"0"0,0 0 0 0,0 3 0 15,0-1 0-15,0 1 0 0,0 0 0 0,0-1 0 16,0 2 0-16,2-1 0 0,-2-4 0 0,3 4 0 0,-3 1 0 16,4-2 0-16,-1-2 0 0,0 3 0 0,-3-4 0 0,3 2 0 15,-3-2 0-15,2 2 0 0,-2-2 0 0,3 1 0 16,-3-3 0-16,3 3 0 0,-3-4 0 0,3 1 0 15,-3-2 0-15,3-2 0 0,-3 1 0 0,3 1 0 0,-3-5 0 16,0 1 0-16,0 0 0 0,2 0 0 0,-2 0 0 0,0-3 0 16,0 0 0-16,4 0 0 0,-4-3 0 0,3 0 0 15,-3 0 0-15,3 0 0 0,-3-3 0 0,3 0 0 0,-3-2 0 16,2-2 0-16,1-1 0 0,0 2 0 0,-3-3 0 0,0 0 0 16,0-2 0-16,4 1 0 0,-4-2 0 0,3 4 0 15,0-5 0-15,0 2 0 0,-3-1 0 0,3 0 0 0,0-3 0 16,0 4 0-16,0-1 0 0,2 3 0 0,-2-3 0 15,3 0 0-15,1 0 0 0,-2 3 0 0,1-3 0 0,0 4 0 16,-1-1 0-16,6 0 0 0,-6 0 0 0,4 3 0 0,-4-3 0 16,5 3 0-16,-4 0 0 0,2 3 0 0,1 0 0 15,0 3 0-15,0-3 0 0,0 3 0 0,-3 0 0 16,3 3 0-16,0 0 0 0,-1 3 0 0,-1 0 0 0,1 3 0 16,-2 0 0-16,0 3 0 0,-1-3 0 0,3 6 0 0,-2-3 0 15,-1 3 0-15,1 0 0 0,0 3 0 0,-4 0 0 16,2 3 0-16,-1-4 0 0,0 4 0 0,0 0 0 0,0 0 0 15,-3 0 0-15,2 0 0 0,-2-4 0 0,0-14 0 0,0 0 0 16,0 0 0-16,0 0 0 0,0 18 0 0,0 0 0 16,0-18 0-16,0 0 0 0,0 0 0 0,0 0 0 0,0 0 0 15,0 0 0-15,3 18 0 0,-3-1 0 0,0-17 0 16,0 0 0-16,0 0 0 0,0 0 0 0,3 15 0 0,-3-2 0 16,0-13 0-16,0 0 0 0,6 8 0 0,-2-2 0 0,1-6 0 15,2 0 0-15,-1-3 0 0,-4 0 0 0,4-3 0 16,1-3 0-16,-2 0 0 0,-2 1 0 0,3-5 0 0,-1 2 0 15,1-1 0-15,1-1 0 0,-7 13 0 0,0 0 0 16,8-14 0-16,1-1 0 0,-9 15 0 0,0 0 0 0,10-15 0 16,-1 1 0-16,-9 14 0 0,0 0 0 0,0 0 0 0,0 0 0 15,0 0 0-15,0 0 0 0,8-15 0 0,1-1 0 16,-9 16 0-16,0 0 0 0,12-8 0 0,-4-4 0 0,-8 12 0 16,0 0 0-16,12-3 0 0,-2 0 0 0,-1 6 0 15,-1-3 0-15,5 9 0 0,-5 0 0 0,1 3 0 0,0-1 0 16,-9-11 0-16,0 0 0 0,9 19 0 0,-4-4 0 0,5 6 0 15,-4-1 0-15,-6-20 0 0,0 0 0 0,9 24 0 16,-4 0 0-16,-5-24 0 0,0 0 0 0,0 0 0 0,0 0 0 16,9 23 0-16,-3-2 0 0,-6-21 0 0,0 0 0 0,0 0 0 15,0 0 0-15,9 21 0 0,0 0 0 0,-9-21 0 16,0 0 0-16,8 8 0 0,3-2 0 0</inkml:trace>
  <inkml:trace contextRef="#ctx0" brushRef="#br0" timeOffset="-49918.01">9642 16109 1023 0,'0'0'0'0,"12"21"0"0,-6-15 0 0,6 2 0 0,0 2 0 16,3-2 0-16,-4-2 0 0,5 1 0 0,-5-5 0 15,5 1 0-15,-5 0 0 0,4 0 0 0,-3-3 0 0,-1 0 0 16,1-3 0-16,1 3 0 0,-2-3 0 0,1 0 0 0,0-2 0 16,-3-2 0-16,0 1 0 0,-1-2 0 0,1-2 0 15,-2 2 0-15,-4-5 0 16,3 5 0-16,-3-4 0 0,-1 0 0 0,-2-3 0 0,-2-14 0 0,-1 14 0 16,0-1 0-16,0 2 0 0,-5-4 0 0,3 6 0 0,-1-2 0 15,0 2 0-15,-2-3 0 0,-1 6 0 0,0-3 0 0,1 6 0 16,-2-3 0-16,2 3 0 0,-2 0 0 0,2 3 0 15,-5 0 0-15,2 3 0 0,-1 0 0 0,3 3 0 0,-2-3 0 16,0 6 0-16,3 0 0 0,2 6 0 0,-2-3 0 16,-2 3 0-16,2 0 0 0,2 3 0 0,0-1 0 0,4 4 0 15,-5-3 0-15,7 6 0 0,-3-4 0 0,3 4 0 16,0-3 0-16,3 3 0 0,-3-3 0 0,4 3 0 0,-1-3 0 16,-1-1 0-16,1 1 0 0,3 0 0 0,0-3 0 0,-1 2 0 15,2-2 0-15,1 0 0 0,-2 0 0 0,5 0 0 16,0-3 0-16,0 0 0 0,-2 0 0 0,3-1 0 0,-1-2 0 15,2 0 0-15,-2 0 0 0,4 0 0 0,-3-3 0 16,3 0 0-16,-3 0 0 0,-12-6 0 0,0 0 0 0,17 3 0 16,-1-3 0-16,-16 0 0 0,0 0 0 0,17 0 0 0,-2-3 0 15,5-3 0-15,-1 0 0 0,-1-3 0 0,-4-3 0 16,4-2 0-16,0-1 0 0,-3 0 0 0,-1-3 0 0,1 0 0 16,-1 0 0-16,3-3 0 0,-6 1 0 0,0-1 0 15,2-3 0-15,-2 0 0 0,-2 1 0 0,3-1 0 0,-3 1 0 16,-3-1 0-16,0 0 0 0,0-1 0 0,0-1 0 0,-3 2 0 15,-1-2 0-15,-2 26 0 0,0 0 0 0,3-24 0 16,0-3 0-16,-3 27 0 0,0 0 0 0,3-27 0 0,-3-2 0 16,0 29 0-16,0 0 0 0,0 0 0 0,0 0 0 15,0-27 0-15,-3 0 0 0,3 27 0 0,0 0 0 0,0 0 0 16,0 0 0-16,0 0 0 0,0 0 0 0,-3-24 0 0,0 1 0 16,3 23 0-16,0 0 0 0,-5-16 0 0,-1-1 0 15,6 17 0-15,0 0 0 0,-6-3 0 0,0-3 0 0,3 9 0 16,0 0 0-16,0 9 0 0,-1-4 0 0,4 8 0 15,0-2 0-15,4 4 0 0,-4 0 0 0,3 3 0 0,-3 0 0 16,3 2 0-16,0 1 0 0,1 3 0 0,-2-3 0 0,4 2 0 16,-3 1 0-16,3 3 0 0,-1-1 0 0,1 2 0 15,-2-5 0-15,1 4 0 0,-2-4 0 0,-3-26 0 0,0 0 0 16,0 0 0-16,0 0 0 0,6 31 0 0,-3-2 0 0,-3-29 0 16,0 0 0-16,0 0 0 0,0 0 0 0,0 0 0 15,0 0 0-15,3 26 0 0,-1 1 0 0,-2-27 0 0,0 0 0 16,0 21 0-16,0 0 0 0,0-9 0 0,-2-3 0 0</inkml:trace>
  <inkml:trace contextRef="#ctx0" brushRef="#br0" timeOffset="-49246.28">10120 15928 1023 0,'12'3'0'0,"-1"0"0"0,5 3 0 0,-2-3 0 0,1-1 0 15,0 2 0-15,3-1 0 0,-4-3 0 0,1 0 0 16,-1 0 0-16,3-3 0 0,-6-1 0 0,4 2 0 0,-1-1 0 16,1-3 0-16,-2 0 0 0,-2 0 0 0,1-3 0 0,2 0 0 15,-1-3 0-15,-2 0 0 0,-2 0 0 16,4 3 0-16,-2-3 0 0,-11 12 0 0,0 0 0 0,11-12 0 0,-1 1 0 15,-10 11 0-15,0 0 0 0,0 0 0 0,0 0 0 16,0 0 0-16,0 0 0 0,11-9 0 0,2-3 0 0,-13 12 0 16,0 0 0-16,0 0 0 0,0 0 0 0,12-6 0 15,-4 0 0-15,-8 6 0 0,0 0 0 0,10 3 0 0,-2 0 0 16,-2 6 0-16,0 0 0 0,-1 6 0 0,-2-4 0 0,1 7 0 16,-4-3 0-16,3 6 0 0,0-3 0 0,-3-18 0 15,0 0 0-15,2 24 0 0,-2-3 0 0,3 5 0 0,0-2 0 16,1 6 0-16,-4-3 0 0,0-27 0 0,0 0 0 0,0 0 0 15,0 0 0-15,3 26 0 0,0-2 0 0,-3-24 0 16,0 0 0-16,0 0 0 0,0 0 0 0,0 0 0 0,0 0 0 16,6 23 0-16,0 1 0 0,-6-24 0 0,0 0 0 15,6 18 0-15,-1-3 0 0,-5-15 0 0,0 0 0 0,12 9 0 16,-3-3 0-16,2-6 0 0,-2-3 0 0,4-6 0 16,-4 0 0-16,3-3 0 0,-4 0 0 0,1 1 0 0,-1-5 0 15,5 5 0-15,-4-4 0 0,-9 15 0 0,0 0 0 0,11-15 0 16,2-3 0-16,-13 18 0 0,0 0 0 0,0 0 0 0,0 0 0 15,0 0 0-15,0 0 0 0,14-11 0 0,-2-5 0 16,2 8 0-16,3-2 0 0,-3 7 0 0,-2 1 0 0,2 4 0 16,-3 1 0-16,3 7 0 0,-6-4 0 0,1 6 0 15,0-1 0-15,3 4 0 0,-4-1 0 0,2 7 0 0,-2-3 0 16,1 3 0-16,0-3 0 0,0 3 0 0,-3 0 0 16,5 0 0-16,-1-3 0 0,1-1 0 0,-2 1 0 0,-9-18 0 15,0 0 0-15,13 18 0 0,-2 0 0 0,-11-18 0 16,0 0 0-16,15 11 0 0,0 1 0 0,5-3 0 0,-2-3 0 15,0-3 0-15,-1 0 0 0,4-3 0 0,-2-3 0 0,-2 0 0 16,1-3 0-16,-1-3 0 0,2 0 0 0,-19 9 0 16,0 0 0-16,18-11 0 0,-4-4 0 0,4 0 0 0,0-3 0 15</inkml:trace>
  <inkml:trace contextRef="#ctx0" brushRef="#br0" timeOffset="-48918.22">11451 16038 1023 0,'0'0'0'0,"-15"-7"0"0,9 5 0 15,0 2 0-15,1 0 0 0,-1 0 0 0,-1 0 0 0,2 2 0 16,-4-2 0-16,-4 3 0 0,2 1 0 0,2 2 0 15,-3-3 0-15,1 5 0 0,-4-1 0 0,3 1 0 0,-3 1 0 16,3 6 0-16,0-3 0 0,1 5 0 0,-1-2 0 16,3 3 0-16,-4-2 0 0,7 1 0 0,-2 1 0 15,5 0 0-15,-3 0 0 0,3 0 0 0,1-4 0 0,2 1 0 16,-4 0 0-16,8-3 0 0,-2 0 0 0,4-3 0 0,-3-1 0 16,5-2 0-16,1 0 0 0,4-3 0 0,-4 0 0 0,3-3 0 15,-1-3 0-15,1 0 0 0,0 0 0 0,3-2 0 16,0-4 0-16,-1 3 0 0,-1-3 0 0,1 0 0 0,-3-3 0 15,2 3 0-15,-1-3 0 0,-4 0 0 0,2 1 0 0,-5-5 0 0,1 1 0 0,-3 1 0 0,0-4 0 0,-3 3 0 16,0-3 0-16,-3 0 0 0,0 1 0 0,0-1 0 31,-2 0 0-31,-1 0 0 0,-4 0 0 0,5 4 0 0,-4-4 0 0,1 5 0 0,-3-1 0 0,3 2 0 0,-1 0 0 0,0 6 0 16,-2-3 0-16,2 4 0 0,1-1 0 0,1 2 0 16,-3 2 0-16,5 2 0 0,-1-3 0 0,3 6 0 0,-1-3 0 15,4 2 0-15,0 2 0 0,4-1 0 0,-4 0 0 0,6 0 0 16,-3-1 0-16</inkml:trace>
  <inkml:trace contextRef="#ctx0" brushRef="#br0" timeOffset="-48324.6">11821 16168 1023 0,'0'0'0'0,"-18"12"0"0,10-17 0 0,-1 2 0 0,-3-1 0 16,4 1 0-16,-4 0 0 0,2 3 0 0,-1 0 0 0,-1 0 0 16,0 0 0-16,3 6 0 0,-2-2 0 0,-1 1 0 0,0 1 0 15,2 3 0-15,2-3 0 0,2 6 0 0,-3-3 0 16,7 5 0-16,-5-2 0 0,4 4 0 0,0-5 0 0,3 4 0 15,0-3 0-15,3 3 0 0,0-3 0 0,4 0 0 16,-5 0 0-16,7-1 0 0,-3-2 0 0,2 0 0 0,2 0 0 16,-2 0 0-16,1-3 0 0,4 0 0 0,-5-3 0 15,6 0 0-15,-1-3 0 0,-2 0 0 0,2 0 0 0,2-3 0 16,-3 0 0-16,2-3 0 0,-3-3 0 0,4 0 0 16,-2 0 0-16,-1-3 0 0,-3 0 0 0,2-2 0 0,-2-1 0 0,0-3 0 15,-1 0 0-15,2 0 0 0,-4-3 0 0,0 0 0 16,0-2 0-16,-1-1 0 0,-2 0 0 0,0-2 0 0,1-2 0 15,-4 2 0-15,0-3 0 0,0 2 0 0,-4-3 0 16,4 3 0-16,-3 1 0 0,3-1 0 0,-3-3 0 0,3 30 0 16,0 0 0-16,-2-27 0 0,-1 1 0 0,3 26 0 0,0 0 0 15,0 0 0-15,0 0 0 0,0 0 0 0,0 0 0 16,-3-24 0-16,0 0 0 0,3 24 0 0,0 0 0 0,-3-21 0 16,0 0 0-16,3 21 0 0,0 0 0 0,0-8 0 15,-2-5 0-15,2 13 0 0,0 0 0 0,2 13 0 0,-2-5 0 16,0 7 0-16,0 0 0 0,3 6 0 0,-3 0 0 0,3 5 0 15,0-2 0-15,0 6 0 0,-3 0 0 0,5 3 0 16,-2-4 0-16,0 3 0 0,1 2 0 0,2-2 0 0,-4 1 0 16,4-1 0-16,0-1 0 0,-1-5 0 0,2 0 0 15,0 1 0-15,-4-3 0 0,2-3 0 0,1 0 0 0,3 0 0 16,-3-4 0-16,2-2 0 0,-2-3 0 0,4-3 0 16,-5 0 0-16,4-3 0 0,0-3 0 0</inkml:trace>
  <inkml:trace contextRef="#ctx0" brushRef="#br0" timeOffset="-47715.36">12622 15773 1023 0,'0'0'0'0,"-12"-23"0"0,12 16 0 16,6 1 0-16,-3-2 0 0,3 1 0 0,0-2 0 0,3 1 0 15,1-1 0-15,1 0 0 0,0 0 0 0,4 3 0 16,0-3 0-16,1 3 0 0,-2-3 0 0,4 6 0 0,0-2 0 16,-1 1 0-16,-1 1 0 0,1 3 0 0,-2-3 0 0,-1 3 0 15,2 0 0-15,-4 0 0 0,-1 0 0 0,1 3 0 16,-3 0 0-16,-1 1 0 0,2-4 0 0,-2 3 0 0,-1-1 0 15,-2 1 0-15,-2-3 0 0,1 9 0 0,-1 0 0 16,-3 9 0-16,-3 0 0 0,-1 9 0 0,-1-1 0 0,-1 1 0 16,-1-3 0-16,2 2 0 0,-5-2 0 0,5 3 0 0,-4 0 0 15,1-3 0-15,-2 0 0 0,4-1 0 0,-2 1 0 16,8-24 0-16,0 0 0 0,-6 24 0 0,-1-3 0 0,4 2 0 16,0-2 0-16,3-21 0 0,0 0 0 0,6 21 0 15,-3 0 0-15,7-1 0 0,-4-1 0 0,9-2 0 0,-4 1 0 16,3-1 0-16,1-1 0 0,3-2 0 0,-3-2 0 0,-15-12 0 15,0 0 0-15,21 15 0 0,-4-3 0 0,-17-12 0 16,0 0 0-16,0 0 0 0,0 0 0 0,22 12 0 0,-1 0 0 16,-21-12 0-16,0 0 0 0,0 0 0 0,0 0 0 0,0 0 0 15,0 0 0-15,22 15 0 0,0-4 0 0</inkml:trace>
  <inkml:trace contextRef="#ctx0" brushRef="#br0" timeOffset="-47090.49">13696 16189 1023 0,'0'0'0'0,"0"21"0"0,0-12 0 16,0 5 0-16,0-2 0 0,0 6 0 0,0-3 0 15,0 3 0-15,0-3 0 0,0 3 0 0,0-1 0 0,0 4 0 16,0 0 0-16,0 0 0 0,0 0 0 0,0 3 0 16,0-4 0-16,0-20 0 0,0 0 0 0,0 27 0 0,-3-4 0 15,3-23 0-15,0 0 0 0,-3 28 0 0,0-4 0 16,3-24 0-16,0 0 0 0,0 0 0 0,0 0 0 0,0 0 0 16,0 0 0-16,0 26 0 0,-3-2 0 0,3-24 0 15,0 0 0-15,0 0 0 0,0 0 0 0,0 21 0 0,-3-3 0 0,3-18 0 16,0 0 0-16,0 11 0 0,-3-1 0 0,-1-8 0 15,1 1 0-15,1-6 0 0,-1-2 0 0,3-2 0 0,-3-1 0 16,0-2 0-16,-1-1 0 0,2-5 0 0,-1-2 0 16,3 4 0-16,0-4 0 0,0 0 0 0,0-2 0 0,0-1 0 15,0 0 0-15,3 0 0 0,-1-3 0 0,5 4 0 16,-4-4 0-16,2 3 0 0,-2-3 0 0,7 3 0 0,-4-2 0 16,6 2 0-16,-4 0 0 0,5 3 0 0,-2 0 0 0,3 3 0 15,-1 1 0-15,1 2 0 0,2-3 0 0,-2 6 0 16,1-3 0-16,0 3 0 0,0 1 0 0,2 1 0 0,-2 1 0 15,-1 4 0-15,3-1 0 0,-3 6 0 0,-2-3 0 0,-1 2 0 16,1 1 0-16,10 12 0 0,-14-6 0 16,-1 1 0-16,-2 1 0 0,-2 1 0 0,0 3 0 0,-3-1 0 15,0 2 0-15,-3-2 0 0,0 4 0 0,0-3 0 16,1 3 0-16,-5-3 0 0,1 3 0 0,1-4 0 0,-1 4 0 16,-4-3 0-16,1 0 0 0,1-3 0 0,-1 0 0 15,0 0 0-15,0-3 0 0,-2-1 0 0,1 2 0 0,1-5 0 16,0 1 0-16,-3 0 0 0,4-3 0 0,-1 0 0 0,3 0 0 15,-3-3 0-15,3 0 0 0,1-3 0 0,2 0 0 16,-4 0 0-16,4 0 0 0,-1-3 0 0,8 1 0 0,-4-1 0 16,3-1 0-16,0 2 0 0,4-1 0 0,-5-3 0 15,7 3 0-15,-2 0 0 0,1 0 0 0,-2 0 0 0</inkml:trace>
  <inkml:trace contextRef="#ctx0" brushRef="#br0" timeOffset="-46356.28">14369 16216 1023 0,'0'0'0'0,"-21"-15"0"0,12 12 0 0,2 3 0 16,-1 0 0-16,-1 0 0 0,1-3 0 0,-2 3 0 15,-1 0 0-15,3 3 0 0,-6-3 0 0,6 3 0 0,-5-3 0 16,5 6 0-16,-1-3 0 0,1 6 0 0,-4-3 0 0,3 2 0 15,0-1 0-15,-1 4 0 0,2 1 0 0,2 0 0 16,0 0 0-16,1 0 0 0,-2 0 0 0,4 0 0 0,0 0 0 16,1-1 0-16,-1-2 0 0,3 3 0 0,0 0 0 15,3-3 0-15,-3 0 0 0,2 0 0 0,1 0 0 0,3-3 0 16,-2 0 0-16,1 0 0 0,1-3 0 0,0 0 0 16,-1-3 0-16,1 0 0 0,1 0 0 0,2-3 0 0,-3 0 0 15,-1-3 0-15,2 0 0 0,-1 0 0 0,-1-3 0 0,4 0 0 16,-3 0 0-16,0 0 0 0,-3-3 0 0,3 0 0 15,-1 0 0-15,2 1 0 0,-4-4 0 0,1 0 0 0,-1 0 0 16,2 3 0-16,-2-2 0 0,0 1 0 0,0-2 0 0,0 4 0 16,-1-1 0-16,1 3 0 0,-3 0 0 0,3 3 0 15,-3-3 0-15,4 7 0 0,-4-5 0 0,3 7 0 0,-3-3 0 16,2 10 0-16,-2-4 0 0,3 5 0 0,0-2 0 16,0 9 0-16,-3-3 0 0,3 2 0 0,0 1 0 0,2 3 0 15,-2 0 0-15,5 3 0 0,-5-3 0 0,2 0 0 16,1-4 0-16,2 4 0 0,-1-3 0 0,2 3 0 0,-4-3 0 15,4 0 0-15,-3-3 0 0,3-1 0 0,-3-1 0 0,3-2 0 16,0 1 0-16,0-3 0 0,-1-3 0 0,2 0 0 16,-2 0 0-16,1-3 0 0,-1 0 0 0,3 0 0 0,-3-3 0 15,-2 0 0-15,0-3 0 0,3 0 0 0,-3 0 0 16,-1-2 0-16,-2-2 0 0,3 2 0 0,-3-4 0 0,3 3 0 16,-3 0 0-16,4 0 0 0,-4-3 0 0,0 6 0 15,-3-3 0-15,2 3 0 0,-2 0 0 0,3 3 0 0,-3-3 0 16,0 3 0-16,0 0 0 0,0 3 0 0,0-3 0 0,0 3 0 15,0 0 0-15,0 3 0 0,0-3 0 0,0 6 0 16,-3-3 0-16,3 3 0 0,0 0 0 0,3 3 0 0,-3-3 0 16,0 0 0-16,0-3 0 0,0 3 0 0,0-3 0 0,3 0 0 15,-3 0 0-15,4 0 0 0,-1-3 0 0,0 3 0 16,-1-3 0-16,1 0 0 0,0-3 0 0,0 0 0 0,0 0 0 16,0-3 0-16,-1 0 0 0,1-3 0 0,1 0 0 15,2-3 0-15,-4 0 0 0,4 0 0 0,-3-2 0 0,4-1 0 16,-5-3 0-16,5 0 0 0,-4 0 0 0,3 0 0 15,-1-2 0-15,1 5 0 0,0-3 0 0,3 3 0 0,0 0 0 16,2 4 0-16,-1-2 0 0,-10 13 0 0,0 0 0 0,12-8 0 16,0-2 0-16,2 5 0 0,0-4 0 0</inkml:trace>
  <inkml:trace contextRef="#ctx0" brushRef="#br0" timeOffset="-45700.17">15241 16358 1023 0,'0'0'0'0,"14"24"0"0,-14-21 0 16,3 0 0-16,-3 0 0 0,4 3 0 0,-4-3 0 15,0 0 0-15,0-3 0 0,0 3 0 0,0-3 0 0,0 3 0 16,0-3 0-16,0 3 0 0,-4-3 0 0,4 3 0 16,-3-3 0-16,0 0 0 0,-2 0 0 0,-1-3 0 0,0 0 0 15,3 0 0-15,-4-3 0 0,1 0 0 0,-2 0 0 0,-1 0 0 16,0 0 0-16,-3 0 0 0,1 0 0 15,-14-3 0-15,13 6 0 0,1-3 0 0,-3 3 0 16,-2 1 0-16,4 2 0 0,-3-3 0 0,4 6 0 0,-5-3 0 16,5 5 0-16,0-1 0 0,-2 4 0 0,1-2 0 0,3 3 0 15,-3 0 0-15,7 3 0 0,-4-3 0 0,3 3 0 0,-3 0 0 16,6 0 0-16,-3 0 0 0,6 0 0 0,-3-1 0 16,6 1 0-16,-3-3 0 0,3 0 0 0,0 0 0 0,0 0 0 15,0 0 0-15,3 0 0 0,0-4 0 0,0 2 0 0,0-4 0 16,2 0 0-16,-2 0 0 0,3-3 0 0,0 0 0 15,0 0 0-15,-2 0 0 0,1-3 0 0,1 0 0 0,-1 0 0 16,2 0 0-16,-2-3 0 0,1 0 0 0,0 0 0 16,1-3 0-16,-2 0 0 0,-2-3 0 0,3 3 0 0,0-3 0 15,-1 1 0-15,-2-2 0 0,1 2 0 0,-2-1 0 0,1 3 0 16,1-3 0-16,-2 6 0 0,2-3 0 0,1 3 0 16,-2 0 0-16,3 3 0 0,-3 0 0 0,3 6 0 0,-4-3 0 15,4 6 0-15,-3 0 0 0,4 3 0 0,-4 0 0 16,2 6 0-16,2-3 0 0,-2 5 0 0,-2 1 0 15,2 3 0-15,-2-3 0 0,3 6 0 0,1-3 0 0,-4 5 0 0,-1-2 0 16,5 2 0-16,-5-2 0 0,4 4 0 0,-3-2 0 16,0 3 0-16,0-2 0 0,-3 3 0 0,-1-3 0 0,1 0 0 15,0-1 0-15,-3-26 0 0,0 0 0 0,0 27 0 16,-3 0 0-16,3-27 0 0,0 0 0 0,-5 27 0 0,-1-1 0 16,6-26 0-16,0 0 0 0,-9 27 0 0,-3 0 0 0,12-27 0 15,0 0 0-15,-14 24 0 0,-4 0 0 0,18-24 0 16,0 0 0-16,-22 18 0 0,2-1 0 0,20-17 0 0,0 0 0 15,-23 12 0-15,-5-1 0 0,5-4 0 0,-4-4 0 16,4-3 0-16,-1 0 0 0,3-3 0 0,-1-4 0 0,22 7 0 16,0 0 0-16,-17-8 0 0,-1-5 0 0,7-1 0 0,-4-1 0 15,6-3 0-15,0-3 0 0,6 4 0 0,-2-4 0 16,5 0 0-16,0-2 0 0,5 2 0 0,-2-3 0 0,6 0 0 16,-3 0 0-16</inkml:trace>
  <inkml:trace contextRef="#ctx0" brushRef="#br0" timeOffset="-45387.74">15606 16186 1023 0,'0'0'0'0,"-3"15"0"0,-2-9 0 15,5 0 0-15,-3-3 0 0,3 6 0 0,-3-4 0 0,3 1 0 16,-2 1 0-16,-1 4 0 0,0-2 0 0,3 3 0 15,-3 0 0-15,3 0 0 0,-3 0 0 0,3 3 0 0,-3 0 0 16,3-1 0-16,0 1 0 0,3 3 0 0,-3-3 0 0,6 3 0 16,-3-3 0-16,2 3 0 0,1-3 0 0,2 2 0 15,-3-2 0-15,1 0 0 0,-3 0 0 0,3-1 0 0,0-1 0 16,-6-13 0-16,0 0 0 0,3 15 0 0,-3-4 0 16,0 4 0-16,-3-3 0 0,3-12 0 0,0 0 0 0,-6 15 0 15,0-3 0-15,6-12 0 0,0 0 0 0,-11 11 0 16,-3-2 0-16,0 1 0 0,-4-2 0 0,18-8 0 0,0 0 0 15,-14 3 0-15,-4 1 0 0,18-4 0 0,0 0 0 0,-15 0 0 16,0 0 0-16,6-4 0 0,1-2 0 0</inkml:trace>
  <inkml:trace contextRef="#ctx0" brushRef="#br0" timeOffset="-45200.28">15895 16754 1023 0,'0'0'0'0,"7"5"0"16,-7-13 0-16,2-7 0 0,2-3 0 0,-1 9 0 0,-3-3 0 16,3 3 0-16,-3 0 0 0</inkml:trace>
  <inkml:trace contextRef="#ctx0" brushRef="#br0" timeOffset="10718.87">2407 15396 1023 0,'0'0'0'0,"-8"3"0"0,1-3 0 0,-7 0 0 0,3 0 0 0,3 0 0 0,-6-3 0 16,3 0 0-16,-1 0 0 0,4 0 0 0,-3 0 0 15,0 0 0-15,0 0 0 0,2-3 0 0,-3 0 0 0,4 0 0 16,-5 0 0-16,4 0 0 0,-2-3 0 0,3 3 0 16,-6-3 0-16,2 3 0 0,1-2 0 0,0-1 0 0,-2 0 0 15,5 3 0-15,-4-3 0 0,-1 0 0 0,1 0 0 16,3 3 0-16,-2-3 0 0,11 9 0 0,0 0 0 0,-12-9 0 16,1-3 0-16,-2 0 0 0,-2 1 0 0,15 11 0 15,0 0 0-15,-13-12 0 0,-3 0 0 0,16 12 0 0,0 0 0 16,-14-15 0-16,-4 0 0 0,18 15 0 0,0 0 0 0,-15-17 0 15,-1-1 0-15,16 18 0 0,0 0 0 0,-13-16 0 16,-2-2 0-16,15 18 0 0,0 0 0 0,0 0 0 0,0 0 0 16,-13-16 0-16,-2-5 0 0,15 21 0 0,0 0 0 0,-12-18 0 15,0-3 0-15,12 21 0 0,0 0 0 0,0 0 0 16,0 0 0-16,-8-18 0 0,-4-3 0 0,12 21 0 0,0 0 0 16,0 0 0-16,0 0 0 0,-5-21 0 0,-2 0 0 15,7 21 0-15,0 0 0 0,0 0 0 0,0 0 0 0,-4-20 0 16,-2-4 0-16,6 24 0 0,0 0 0 0,0 0 0 0,0 0 0 15,0 0 0-15,0 0 0 0,0-21 0 0,0-3 0 16,0 24 0-16,0 0 0 0,3-21 0 0,0-2 0 0,-3 23 0 16,0 0 0-16,0 0 0 0,0 0 0 0,11-21 0 15,-6 0 0-15,-5 21 0 0,0 0 0 0,0 0 0 0,0 0 0 16,9-18 0-16,-4-2 0 0,-5 20 0 0,0 0 0 0,0 0 0 16,0 0 0-16,0 0 0 0,0 0 0 0,14-18 0 15,-6-3 0-15,-8 21 0 0,0 0 0 0,0 0 0 0,0 0 0 16,0 0 0-16,0 0 0 0,11-15 0 0,-2-3 0 0,-9 18 0 15,0 0 0-15,0 0 0 0,0 0 0 0,12-17 0 16,-2-1 0-16,-10 18 0 0,0 0 0 0,0 0 0 0,0 0 0 16,0 0 0-16,0 0 0 0,12-16 0 0,-2 2 0 15,-10 14 0-15,0 0 0 0,0 0 0 0,0 0 0 0,0 0 0 16,0 0 0-16,12-15 0 0,-3 0 0 0,-9 15 0 0,0 0 0 16,0 0 0-16,0 0 0 0,0 0 0 0,0 0 0 15,10-11 0-15,-2-4 0 0,-8 15 0 0,0 0 0 16,0 0 0-16,0 0 0 0,0 0 0 0,0 0 0 0,7-9 0 15,-2-3 0-15,-5 12 0 0,0 0 0 0,0 0 0 0,0 0 0 16,0 0 0-16,0 0 0 0,6-9 0 0,-3 0 0 0,-3 9 0 16,0 0 0-16,0 0 0 0,0 0 0 0,0 0 0 15,0 0 0-15,0-6 0 0,-3-3 0 0,3 9 0 0,0 0 0 16,-3-6 0-16,-2-3 0 0,5 9 0 0,0 0 0 16,0 0 0-16,0 0 0 0,0 0 0 0,0 0 0 0,-10-6 0 15,2 0 0-15,8 6 0 0,0 0 0 0,0 0 0 16,0 0 0-16,-13-6 0 0,-2-2 0 0,15 8 0 0,0 0 0 15,-16-7 0-15,-3-1 0 0,19 8 0 0,0 0 0 0,-18-6 0 16,0 0 0-16,18 6 0 0,0 0 0 0,0 0 0 16,0 0 0-16,-18-6 0 0,-1 0 0 0,19 6 0 0,0 0 0 15,0 0 0-15,0 0 0 0,-22-6 0 0,1-3 0 0,21 9 0 16,0 0 0-16,0 0 0 0,0 0 0 0,-19-6 0 16,-6 0 0-16,25 6 0 0,0 0 0 0,0 0 0 0,0 0 0 15,0 0 0-15,0 0 0 0,-17-6 0 0,-4 0 0 16,21 6 0-16,0 0 0 0,0 0 0 0,0 0 0 0,0 0 0 15,0 0 0-15,-18-6 0 0,-1 0 0 0,19 6 0 16,0 0 0-16,0 0 0 0,0 0 0 0,0 0 0 0,0 0 0 16,-12-3 0-16,1-3 0 0,11 6 0 0,0 0 0 0,0 0 0 15,0 0 0-15,0 0 0 0,0 0 0 0,-9-3 0 16,-3-3 0-16,12 6 0 0,0 0 0 0,0 0 0 0,0 0 0 16,-4-3 0-16,-3-3 0 0,7 6 0 0,0 0 0 0,0 0 0 15,0 0 0-15,-4-6 0 0,1 1 0 0,6-4 0 16,-3 0 0-16,0 9 0 0,0 0 0 0,8-9 0 0,-2-3 0 15</inkml:trace>
  <inkml:trace contextRef="#ctx0" brushRef="#br0" timeOffset="11937.38">2420 12989 1023 0,'23'33'0'0,"-23"-30"0"0,4 0 0 0,0-3 0 16,-1 2 0-16,-1-2 0 0,1 0 0 0,-3 0 0 16,3 3 0-16,-3-3 0 0,0 0 0 0,0 0 0 0,2 4 0 15,-2-4 0-15,0 0 0 0,0 0 0 0,3 0 0 16,-3 0 0-16,0 0 0 0,0 0 0 0,0 0 0 16,-3 0 0-16,3 3 0 0,-2-3 0 0,-1 0 0 15,-2 0 0-15,2 3 0 0,-5-3 0 0,4 0 0 0,-6-3 0 0,4 3 0 16,-3 0 0-16,1 0 0 0,-2 0 0 0,2 0 0 15,-2-3 0-15,-1 3 0 0,-1 0 0 0,-1 0 0 0,2 0 0 0,-1 3 0 16,1-3 0-16,-1 0 0 0,0 0 0 0,0 3 0 16,-4-3 0-16,5 3 0 0,-4-3 0 0,1 2 0 15,-3-2 0-15,6 3 0 0,-3-3 0 0,0 3 0 0,-1 0 0 16,0 4 0-16,-1-5 0 0,16-2 0 0,0 0 0 0,-15 6 0 16,1 0 0-16,14-6 0 0,0 0 0 0,-17 6 0 15,-2 0 0-15,19-6 0 0,0 0 0 0,-17 12 0 0,-2-3 0 16,-1 3 0-16,0-3 0 0,20-9 0 0,0 0 0 0,-19 12 0 15,-1-1 0-15,20-11 0 0,0 0 0 0,-17 16 0 16,-2-2 0-16,19-14 0 0,0 0 0 0,-14 18 0 0,-4 0 0 16,18-18 0-16,0 0 0 0,-15 21 0 0,1 0 0 15,14-21 0-15,0 0 0 0,-11 23 0 0,0 1 0 0,11-24 0 16,0 0 0-16,-9 24 0 0,0 0 0 0,9-24 0 0,0 0 0 16,-6 26 0-16,1 1 0 0,5-27 0 0,0 0 0 15,-3 27 0-15,-2 0 0 0,5-27 0 0,0 0 0 16,0 29 0-16,-3-2 0 0,3-27 0 0,0 0 0 0,3 27 0 15,-3 0 0-15,0-27 0 0,0 0 0 0,5 26 0 0,-2 1 0 16,-3-27 0-16,0 0 0 0,5 27 0 0,1 0 0 16,-6-27 0-16,0 0 0 0,9 23 0 0,0 1 0 0,-9-24 0 15,0 0 0-15,8 24 0 0,3 0 0 0,-11-24 0 0,0 0 0 16,0 0 0-16,0 0 0 0,11 23 0 0,0 1 0 16,-11-24 0-16,0 0 0 0,0 0 0 0,0 0 0 0,0 0 0 15,0 0 0-15,14 24 0 0,-3 0 0 0,0 0 0 0,1-4 0 16,-24-40 0-16,1-4 0 0,11 24 0 0,0 0 0 15,0 0 0-15,0 0 0 0,20 39 0 0,-1-1 0 0,-19-38 0 16,0 0 0-16,0 0 0 0,0 0 0 0,0 0 0 16,0 0 0-16,9 17 0 0,-4 1 0 0,-5-2 0 0,0-1 0 15,0-15 0-15,0 0 0 0,-5 14 0 0,-4 1 0 0,9-15 0 16,0 0 0-16,-16 18 0 0,1-1 0 0,15-17 0 16,0 0 0-16,-15 18 0 0,-3-3 0 0,18-15 0 0,0 0 0 15,0 0 0-15,0 0 0 0,-17 18 0 0,-4-3 0 16,21-15 0-16,0 0 0 0,-21 18 0 0,2-4 0 0,19-14 0 15,0 0 0-15,0 0 0 0,0 0 0 0,-19 16 0 16,-2-2 0-16,21-14 0 0,0 0 0 0,0 0 0 0,0 0 0 16,0 0 0-16,0 0 0 0,-18 15 0 0,-3 0 0 15,21-15 0-15,0 0 0 0,0 0 0 0,0 0 0 0,0 0 0 16,0 0 0-16,-10 12 0 0,-7 0 0 0,11-3 0 0,1-3 0 16,5-6 0-16,0 0 0 0,2 0 0 0,-2 0 0 0</inkml:trace>
  <inkml:trace contextRef="#ctx0" brushRef="#br0" timeOffset="15107.41">831 12683 1023 0,'0'0'0'0,"-8"6"0"0,-1-3 0 0,-4 3 0 0,-1 0 0 16,2 3 0-16,1-3 0 0,-3 6 0 0,3-3 0 15,3 3 0-15,-3-1 0 0,2 1 0 0,1 0 0 0,3 3 0 16,-2-3 0-16,5 0 0 0,-4 0 0 0,3 0 0 16,-2-3 0-16,-2 3 0 0,0-4 0 0,2 2 0 0,-4-5 0 15,1 1 0-15,-3-3 0 0,0 3 0 0,0-3 0 16,1 0 0-16,0-3 0 0,-1 0 0 0,-4 0 0 0,5 0 0 16,-2-3 0-16,3 0 0 0,-3-3 0 0,2 3 0 0,-1-3 0 15,3 1 0-15,-6-5 0 0,6 4 0 0,-1-2 0 16,7-2 0-16,-4 2 0 0,6-5 0 0,-3 2 0 0,6-1 0 15,-3 0 0-15,6 0 0 0,-4-3 0 0,1 4 0 0,0-1 0 16,0 0 0-16,0-3 0 0</inkml:trace>
  <inkml:trace contextRef="#ctx0" brushRef="#br0" timeOffset="15346.41">885 12653 1023 0,'0'0'0'0,"8"21"0"0,-5-15 0 0,0 0 0 16,1 0 0-16,0 3 0 0,0-3 0 0,0 3 0 0,-1 0 0 0,5 0 0 0,-2 0 0 16,3 3 0-16,-3-4 0 0,2 4 0 0,-1 0 0 0,2 0 0 15,-3 0 0-15,2 0 0 0,-3-1 0 0,4 2 0 16,-1-1 0-16,-1 0 0 0,0 0 0 0,1-1 0 16,-1 1 0-16,-2-3 0 0,1-1 0 0,1 2 0 0,-3-4 0 15,4 3 0-15,-5 0 0 0,2-1 0 0,-2-1 0 0,0 1 0 16,-1-2 0-16,1 4 0 0,0-2 0 0</inkml:trace>
  <inkml:trace contextRef="#ctx0" brushRef="#br0" timeOffset="15690.09">1077 13191 1023 0,'0'0'0'16,"-19"24"0"-16,15-21 0 0,-3 0 0 0,1 0 0 0,1 0 0 15,-5-3 0-15,5 3 0 0,-5-3 0 0,2 0 0 0,-5-3 0 16,5 0 0-16,-3 0 0 0,-2 0 0 0,-1 0 0 0,-1 0 0 15,1 0 0-15,-5 3 0 0,2-3 0 0,-2 3 0 16,1-3 0-16,-1 3 0 0,-3-3 0 0,22 3 0 0,0 0 0 16,-20 0 0-16,-4-3 0 0,-22 6 0 15,46-3 0-15,0 0 0 0,0 0 0 0,0 0 0 0,-20 6 0 16,1-3 0-16,3 6 0 0,2 0 0 0,14-9 0 0,0 0 0 16,-9 12 0-16,0 0 0 0,9 0 0 0,0-3 0 0,1 2 0 15,2-2 0-15,8 0 0 0,-3 0 0 0,5 0 0 16,-5-3 0-16,7 3 0 0,0-3 0 0,-2 0 0 0,4-3 0 15,0 0 0-15,2 0 0 0,-2 0 0 0,1-3 0 16,3 0 0-16,-4 0 0 0,3-3 0 0,-1 0 0 16,-2-3 0-16,1 0 0 0,-3 0 0 0,0-3 0 0,-2 0 0 15,-5 0 0-15,-2 0 0 0,0-3 0 0,-6 3 0 16,0-2 0-16,-3 2 0 0,-3-3 0 0,-1 3 0 0,0-3 0 0,-7 3 0 16,3 0 0-16,0 3 0 0,-1-3 0 0,-1 3 0 15,-1 0 0-15</inkml:trace>
  <inkml:trace contextRef="#ctx0" brushRef="#br0" timeOffset="16471.16">728 13675 1023 0,'0'0'0'0,"-14"3"0"0,9 1 0 0,-4-2 0 16,-2-2 0-16,2 3 0 0,-3 0 0 0,0 0 0 16,0-3 0-16,1 3 0 0,-5-3 0 0,5 3 0 0,-4 0 0 15,1 0 0-15,-3 0 0 0,7 0 0 0,-5-3 0 16,2 3 0-16,2-3 0 0,2 3 0 0,-4-3 0 0,5 0 0 16,-2 0 0-16,5 3 0 0,-4-3 0 0,7 0 0 15,-4 0 0-15,6 3 0 0,-3-3 0 0,6 0 0 0,0 0 0 16,2 0 0-16,-2 0 0 0,6 3 0 0,-4-3 0 15,6 0 0-15,-3 0 0 0,6 0 0 0,0 0 0 0,0 0 0 16,-2 0 0-16,4 0 0 0,1 0 0 0,-1 3 0 0,2-3 0 16,1 3 0-16,-5-3 0 0,4 6 0 0,-3-3 0 0,0 0 0 15,-1 0 0-15,3 3 0 0,-4-3 0 0,1 0 0 16,-2 0 0-16,1 3 0 0,-1-3 0 0,-3 3 0 0,-1 0 0 16,0-1 0-16,0 1 0 0,-2 0 0 0,-4 0 0 15,1 0 0-15,-3 0 0 0,-3 0 0 0,1 0 0 0,-4 0 0 16,-2 0 0-16,4 0 0 0,-6 0 0 0,2 0 0 0,-2 0 0 15,2 0 0-15,-2-1 0 0,2 2 0 0,-4-1 0 16,4 0 0-16,-3-4 0 0,2 1 0 0,1 1 0 0,-1-1 0 16,0 0 0-16,4-1 0 0,-1 1 0 0,4 0 0 15,-1 0 0-15,0 0 0 0,-1 0 0 0,4 0 0 0,0 0 0 16,4 0 0-16,-1-3 0 0,2 6 0 0,-2-3 0 0,5 0 0 16,1 0 0-16,0 0 0 0,-1 0 0 0,6 3 0 15,-3-4 0-15,0 2 0 0,1-1 0 0,1 3 0 0,-1-3 0 16,-1 2 0-16,2-2 0 0,-1 4 0 0,-4-2 0 15,0 1 0-15,1-3 0 0,-3 4 0 0,0-4 0 16,-2 2 0-16,-4 1 0 0,0 1 0 0,-4-5 0 0,1 4 0 0,-3-3 0 16,1 2 0-16,-5-1 0 0,2 2 0 15,-3 0 0-15,-2-1 0 0,-1 2 0 0,-1-1 0 0,1-1 0 0,14-5 0 16,0 0 0-16,-17 10 0 0,1-5 0 0,16-5 0 16,0 0 0-16,-17 9 0 0,1-3 0 0,16-6 0 0,0 0 0 15,0 0 0-15,0 0 0 0,-12 12 0 0,-2 0 0 0,14-12 0 16,0 0 0-16,-11 15 0 0,0-1 0 0</inkml:trace>
  <inkml:trace contextRef="#ctx0" brushRef="#br0" timeOffset="17799">951 14529 1023 0,'0'0'0'0,"0"-24"0"0,0 17 0 0,0-1 0 16,-4-1 0-16,1 0 0 0,-4 0 0 0,2 0 0 15,-1 0 0-15,-2 0 0 0,-6 0 0 0,0 4 0 0,0-5 0 16,-2 5 0-16,1-1 0 0,1 0 0 0,-3 0 0 0,-1 3 0 16,0 0 0-16,4 0 0 0,-5 0 0 0,8 3 0 15,-6-3 0-15,6 3 0 0,-4-3 0 0,7 3 0 0,-3 0 0 16,0 3 0-16,0-3 0 0,5 3 0 0,-2 0 0 0,0 0 0 15,4 0 0-15,0 0 0 0,-2 0 0 0,6 0 0 16,-3 0 0-16,3 3 0 0,0-3 0 0,3 2 0 0,-3-1 0 16,6 2 0-16,-1-1 0 0,6 1 0 0,-5-3 0 15,5 3 0-15,-3-3 0 0,9 0 0 0,-6 0 0 0,3 0 0 16,-3 0 0-16,6 0 0 0,-3-3 0 0,1 3 0 16,0-3 0-16,0 3 0 0,-1 0 0 0,-3-3 0 0,3 0 0 15,-4 3 0-15,0-3 0 0,-5 3 0 0,1-3 0 0,1 2 0 16,-1-2 0-16,-3 0 0 0,-3 0 0 0,0 4 0 15,-3-4 0-15,-3 3 0 0,-1-3 0 0,1 3 0 0,-3-3 0 16,1 3 0-16,-3 0 0 0,-1-1 0 0,-1 1 0 16,2 0 0-16,-1 1 0 0,-1-1 0 0,1 0 0 0,4 2 0 15,-3-2 0-15,3 0 0 0,-4 1 0 0,7 2 0 16,-4-1 0-16,7 4 0 0,-5-3 0 0,5 0 0 0,-1 0 0 16,3 3 0-16,0-3 0 0,3 2 0 0,-3-1 0 0,6-1 0 15,-1-1 0-15,4 1 0 0,-4 1 0 0,7 1 0 16,-4-2 0-16,0 3 0 0,0-3 0 0,2 3 0 0,-2-3 0 15,2 3 0-15,-1-3 0 0,0 3 0 0,-1-4 0 0,-1 4 0 16,-3-2 0-16,1 1 0 0,-2-2 0 0,-3 3 0 16,0-3 0-16,-3 3 0 0,-2-3 0 0,4 0 0 0,-2 0 0 15,-1 0 0-15,-2-3 0 0,4 0 0 0,-4 0 0 16,3 0 0-16,-4 0 0 0,5 0 0 0,-1 0 0 0,0 0 0 16,-4-3 0-16,4 3 0 0,2-3 0 0,-3 0 0 0,1 0 0 15,3 0 0-15,0 0 0 0,0 0 0 0,0 0 0 16,3 0 0-16,-3 0 0 0,4 0 0 0,-3-3 0 0,6 3 0 15,-1-3 0-15,3 3 0 0,-3-3 0 0,2 3 0 16,2-3 0-16,2 3 0 0,-4-3 0 0,3 0 0 0,1 0 0 16,1 3 0-16,-4-3 0 0,0 3 0 0,-1-3 0 15,2 3 0-15,-2-3 0 0,0 3 0 0,-1 0 0 0,1 0 0 16,-1-3 0-16,-1 6 0 0,-2-3 0 0,0 0 0 16,-1 0 0-16,1 3 0 0,-1 0 0 0,3 0 0 0,-3-3 0 15,3 3 0-15,-4 0 0 0,4 3 0 0,-1-3 0 0,1 3 0 16,2-3 0-16,-1 3 0 0,3-4 0 0,2 4 0 15,-4-3 0-15,5 3 0 0,-4 0 0 0,2 0 0 0,0-3 0 16,6 0 0-16,-6 0 0 0,3 3 0 0,-2-3 0 0,4 0 0 16,-2 0 0-16,-14-3 0 0,0 0 0 0,22 3 0 15,-5-3 0-15,-17 0 0 0,0 0 0 0,22 3 0 0,1 0 0 16,-23-3 0-16,0 0 0 0,0 0 0 0,0 0 0 0,0 0 0 16,0 0 0-16,23 0 0 0,-1 0 0 0,-22 0 0 15,0 0 0-15,0 0 0 0,0 0 0 0,0 0 0 0,0 0 0 16,19 3 0-16,-2-3 0 0,-17 0 0 0,0 0 0 15,11 0 0-15,-6 0 0 0,-7 3 0 0,-1-3 0 16,-9 3 0-16,-1-3 0 0,-2 6 0 0,-3-3 0 0,0 3 0 0,-1 0 0 16,-3-1 0-16,-1 2 0 0,2 2 0 15,-4-4 0-15,5 5 0 0,-3-5 0 0,2 4 0 0,-3 0 0 16,24-9 0-16,0 0 0 0,-20 9 0 0,-5-3 0 0,25-6 0 16,0 0 0-16,0 0 0 0,0 0 0 0,0 0 0 0,0 0 0 15,-21 9 0-15,1-1 0 0,3 2 0 0,0-1 0 0,34-18 0 16,0-1 0-16,-17 10 0 0,0 0 0 0,0 0 0 15,0 0 0-15,-30 16 0 0,-2-1 0 0,32-15 0 0,0 0 0 16,0 0 0-16,0 0 0 0,-3 6 0 0,-2-1 0 0,5-5 0 16,0 0 0-16,0 0 0 0,0 0 0 0,0 0 0 15,0 0 0-15,1 7 0 0,-1-1 0 0,0-6 0 0,0 0 0 16,0 0 0-16,0 0 0 0,0 0 0 0,0 0 0 16,7 5 0-16,-4 1 0 0,-3-6 0 0,0 0 0 0,5 9 0 15,-2 0 0-15,-3-9 0 0,0 0 0 0,7 12 0 16,0-1 0-16,-7-11 0 0,0 0 0 0,11 16 0 0,-2-1 0 15,-9-15 0-15,0 0 0 0,14 14 0 0,0-2 0 0,-14-12 0 16,0 0 0-16,22 15 0 0,-4 0 0 0,-18-15 0 16,0 0 0-16,19 15 0 0,0-1 0 0,-19-14 0 0,0 0 0 15,0 0 0-15,0 0 0 0,18 18 0 0,0-3 0 16,-6 3 0-16,-4-3 0 0,-8-15 0 0,0 0 0 0,6 18 0 16,-1 0 0-16,-5-18 0 0,0 0 0 0,0 20 0 15,-2-2 0-15,-4 0 0 0,-2-3 0 0,8-15 0 0,0 0 0 16,-9 15 0-16,0-1 0 0,9-14 0 0,0 0 0 0,0 0 0 15,0 0 0-15,-12 13 0 0,-4-1 0 0,16-12 0 16,0 0 0-16,0 0 0 0,0 0 0 0,-13 9 0 0,-2-4 0 16,15-5 0-16,0 0 0 0,-13 3 0 0,-2-3 0 15,15 0 0-15,0 0 0 0,-8-3 0 0,-2 0 0 0,10 3 0 16,0 0 0-16,-1-5 0 0,-7-1 0 0,12 0 0 0,0 0 0 16</inkml:trace>
  <inkml:trace contextRef="#ctx0" brushRef="#br0" timeOffset="17986.47">1142 15880 1023 0,'0'0'0'0,"0"0"0"0,0 0 0 0,0 0 0 16,0 0 0-16</inkml:trace>
  <inkml:trace contextRef="#ctx0" brushRef="#br0" timeOffset="18985.8">837 16204 1023 0,'0'0'0'0,"-11"-9"0"16,-1-3 0-16,-3-3 0 16,-1-2 0-16,1-1 0 0,-3-3 0 0,5 0 0 0,-4 0 0 0,3-2 0 0,-1-1 0 0,4 0 0 15,-4-3 0-15,3 0 0 0,1 1 0 0,-3-1 0 16,3-3 0-16,2 0 0 0,-3 1 0 0,4-4 0 0,-3 0 0 15,0 1 0-15,0-1 0 0,3 1 0 0,-1-4 0 16,0 0 0-16,-3 1 0 0,2-10 0 0,-1 1 0 0,0 2 0 16,-3-3 0-16,3 1 0 0,-3-1 0 0,3 3 0 0,-3-2 0 15,3-1 0-15,-3 1 0 0,2-1 0 0,-4-2 0 16,3-1 0-16,-4 1 0 0,6 2 0 0,-4-3 0 0,4 4 0 16,-4-4 0-16,2 1 0 0,1-1 0 0,1 1 0 15,0 0 0-15,0-1 0 0,0 0 0 0,3 1 0 0,-3-1 0 16,3 1 0-16,-4-1 0 0,4 0 0 0,-4 1 0 15,4 0 0-15,0-2 0 0,-3 5 0 0,2-3 0 0,1-1 0 16,-1 1 0-16,-1 2 0 0,2-2 0 0,2 2 0 0,-3-3 0 16,3 4 0-16,1 0 0 0,5 44 0 0,0 0 0 0,-3-48 0 15,-3-3 0-15,2 1 0 0,0 0 0 0,4-1 0 16,0 0 0-16,4 7 0 0,-4-4 0 0,4 6 0 0,-1-2 0 16,3 5 0-16,-1-2 0 0,3 0 0 0,2-1 0 15,-2 3 0-15,2-3 0 0,2 7 0 0,-1-1 0 0,2 0 0 16,-1 1 0-16,2 2 0 0,0-3 0 0,0 4 0 15,3-4 0-15,0 3 0 0,-1-2 0 0,1 5 0 0,-3 0 0 16,2 7 0-16,-4-4 0 0,4 3 0 0,-1-3 0 0,2 3 0 16,2-2 0-16,-1 2 0 0,0-3 0 0,2 4 0 15,-1-1 0-15,1 3 0 0,-2 0 0 0,3 0 0 0,-2 0 0 16,-19 21 0-16,0 0 0 0,20-14 0 0,-1-4 0 0,-19 18 0 16,0 0 0-16,26-15 0 0,-6 0 0 0,2 6 0 15,3-3 0-15,2 6 0 0,-4 1 0 0,2 5 0 16,-3-3 0-16,3 6 0 0,-1-1 0 0,0 7 0 0,-5-3 0 15,6 6 0-15,-5 0 0 0,4 3 0 0,-3 0 0 16,1 5 0-16,-2-2 0 0,-1 6 0 0,2-3 0 0,4 6 0 16,-6 0 0-16,3 2 0 0,0-2 0 0,-3 6 0 15,-1-4 0-15,5 13 0 0,2-3 0 0,-4 2 0 0,-1 1 0 0,2 2 0 16,-5-2 0-16,3 5 0 0,-3-2 0 0,2 3 0 16,-1-4 0-16,-3 7 0 0,0-1 0 0,-1 1 0 0,1-1 0 15,0 3 0-15,-4 1 0 0,4-1 0 0,-2 1 0 16,-1 3 0-16,-1-1 0 0,2 0 0 0,-1 1 0 0,-2 2 0 15,-1-2 0-15,3 2 0 0,-2 0 0 0,1 4 0 16,-2-4 0-16,0 4 0 0,-1-4 0 0,3 4 0 0,-3-1 0 16,0 3 0-16,-2-2 0 0,1 2 0 0,0-3 0 0,-3 4 0 15,3-4 0-15,-4 1 0 0,-1-1 0 0,1 4 0 16,1-5 0-16,-2 5 0 0,-2-4 0 0,0 1 0 0,0 0 0 16,0-1 0-16,-2 0 0 0,-2-3 0 0,-1 1 0 0,2-1 0 15,-4 1 0-15,3-1 0 0,-3-2 0 0,-2-1 0 16,0 0 0-16,1-2 0 0,-3-1 0 0,3-2 0 0,-4-3 0 15,3-1 0-15,-2 1 0 0,-2-7 0 0,-2 1 0 16,4-4 0-16,-3 1 0 0,-2-3 0 0,1-4 0 0,0-1 0 16,0-2 0-16,4-8 0 0,-3 0 0 0,2-3 0 15,-4-1 0-15,2-5 0 0,0 0 0 0,-5-3 0 0,2-1 0 16,-2-5 0-16,1 0 0 0,2-6 0 0,-7 0 0 0,7-2 0 16,-3-4 0-16,1 0 0 0,-3-3 0 0,3-3 0 15,-1 0 0-15,2-3 0 0,-6-2 0 0,7-1 0 0,-3-2 0 16,5-2 0-16,-4 1 0 0,3 1 0 0,0-4 0 0,4 1 0 15,-4-1 0-15,4 0 0 0,-3-3 0 0</inkml:trace>
  <inkml:trace contextRef="#ctx0" brushRef="#br0" timeOffset="48162.02">2337 15113 1023 0,'0'0'0'0,"15"6"0"0,-3-3 0 16,8 4 0-16,-1-2 0 0,1 1 0 0,-1 0 0 15,1-2 0-15,0-2 0 0,4 4 0 0,-3-3 0 0,3 3 0 16,-5 0 0-16,6 0 0 0,-5-3 0 0,4 3 0 16,-3 0 0-16,4 0 0 0,-3-4 0 0,6 4 0 0,-2-3 0 15,2 4 0-15,-3-2 0 0,5 1 0 0,-2 0 0 16,0 0 0-16,-2 0 0 0,8 3 0 0,-5-3 0 15,5 3 0-15,-6-3 0 0,5 0 0 0,-2 0 0 0,-3 3 0 0,2-3 0 16,2 0 0-16,-2 0 0 0,3 2 0 0,-4-2 0 16,4 0 0-16,-4 0 0 0,6 0 0 0,-7 0 0 0,4 0 0 15,-2 0 0-15,3 0 0 0,-3 0 0 0,-1 0 0 0,0-3 0 16,4 3 0-16,-3 0 0 0,3 0 0 0,-4 0 0 16,4 0 0-16,0-3 0 0,3 6 0 0,-5-4 0 0,6 2 0 15,-1-1 0-15,4 2 0 0,1 1 0 0,2 0 0 16,-5-3 0-16,1 3 0 0,-1-3 0 0,1 2 0 0,-1-1 0 15,1 2 0-15,-4-4 0 0,2 2 0 0,-3-1 0 0,2-1 0 16,0 1 0-16,-3 1 0 0,-1-4 0 0,-3-1 0 16,1 1 0-16,-30-3 0 0,0 0 0 0,29 3 0 0,2-3 0 15,1 0 0-15,0 0 0 0,1 0 0 0,-1 0 0 0,1 0 0 16,-3-3 0-16,0 3 0 0,-1-3 0 0,3 3 0 16,-1-2 0-16,-2-1 0 0,1 0 0 0,-1 3 0 0,1-4 0 15,0 4 0-15,-4-3 0 0,5 3 0 0,-2-3 0 16,3 3 0-16,-2-3 0 0,0 3 0 0,0-2 0 0,-1-1 0 15,1 0 0-15,0 3 0 0,-4-3 0 0,-26 3 0 16,0 0 0-16,31 0 0 0,-6-4 0 0,-25 4 0 0,0 0 0 16,29 0 0-16,-1-3 0 0,-28 3 0 0,0 0 0 0,0 0 0 15,0 0 0-15,29-2 0 0,-1-4 0 0,-28 6 0 16,0 0 0-16,0 0 0 0,0 0 0 0,29-3 0 0,-3-4 0 16,-26 7 0-16,0 0 0 0,0 0 0 0,0 0 0 15,0 0 0-15,0 0 0 0,28-5 0 0,-5-4 0 0,-23 9 0 16,0 0 0-16,0 0 0 0,0 0 0 0,0 0 0 15,0 0 0-15,23-9 0 0,-1 0 0 0,-22 9 0 0,0 0 0 16,0 0 0-16,0 0 0 0,21-12 0 0,-4-2 0 0,-17 14 0 16,0 0 0-16,15-15 0 0,-1-3 0 0,-14 18 0 15,0 0 0-15,13-18 0 0,-4-3 0 0,-9 21 0 0,0 0 0 16,8-21 0-16,-2-3 0 0,-3 1 0 0,1-1 0 16,-2 0 0-16,-2-3 0 0,0 27 0 0,0 0 0 0,0-24 0 15,-2 1 0-15,2 23 0 0,0 0 0 0,0-27 0 16,-4 1 0-16,4-5 0 0,-3 2 0 0,3 3 0 0,-3-5 0 15,3 31 0-15,0 0 0 0,-3-29 0 0,0-1 0 0,3 30 0 16,0 0 0-16,0-30 0 0,-2-2 0 0,2 2 0 16,-3-3 0-16,3 4 0 0,-3-4 0 0,3 33 0 0,0 0 0 15,3-30 0-15,-3-2 0 0,0 32 0 0,0 0 0 0,0-30 0 16,0 0 0-16,0 30 0 0,0 0 0 0,0-29 0 16,0-2 0-16,0 31 0 0,0 0 0 0,0 0 0 0,0 0 0 15,3-29 0-15,-3 0 0 0,0 29 0 0,0 0 0 16,0 0 0-16,0 0 0 0,0 0 0 0,0 0 0 0,0-28 0 15,0-1 0-15,0 29 0 0,0 0 0 0,0 0 0 0,0 0 0 16,-3-24 0-16,0-2 0 0,3 26 0 0,0 0 0 16,0 0 0-16,0 0 0 0,-6-18 0 0,-3-3 0 0,9 21 0 15,0 0 0-15,-13-15 0 0,-2 0 0 0,-2 3 0 16,-1-3 0-16,-2 6 0 0,-1-3 0 0,0 4 0 0,-3-1 0 16,1 3 0-16,-4 0 0 0,4 3 0 0,-5 0 0 15,2 0 0-15,-2 0 0 0,3 0 0 0,-5 0 0 0,3 3 0 16,-2-3 0-16,-2 3 0 0,2 0 0 0,0 0 0 0,-1-3 0 15,0 3 0-15,-3 0 0 0,4 0 0 0,-3-3 0 0,-1 3 0 16,1 0 0-16,-2 0 0 0,2 0 0 0,-1 0 0 16,1 0 0-16,-5 0 0 0,2 0 0 0,-6 0 0 0,-4-3 0 15,4 3 0-15,-3-3 0 0,2 3 0 0,1-3 0 16,-1 0 0-16,0 0 0 0,1 0 0 0,0 0 0 0,-1 0 0 16,0-3 0-16,2 3 0 0,-3-3 0 0,3 3 0 15,-3-3 0-15,1 3 0 0,-1-3 0 0,0 3 0 0,4-3 0 16,-1 3 0-16,2-2 0 0,-2 1 0 0,0-1 0 0,1 2 0 15,1-3 0-15,2 3 0 0,-2 0 0 0,2 0 0 16,-1-3 0-16,0 3 0 0,1 0 0 0,0 0 0 0,-2 0 0 16,2 0 0-16,-3 0 0 0,4 0 0 0,1 0 0 15,-2 0 0-15,0 0 0 0,0 3 0 0,1-2 0 0,-1-1 0 16,0-4 0-16,3 4 0 0,-1 0 0 0,3 3 0 0,-2-2 0 16,5 2 0-16,-3-3 0 0,2 3 0 0,-2-3 0 15,31 3 0-15,0 0 0 0,-29 0 0 0,1-4 0 0,28 4 0 16,0 0 0-16,0 0 0 0,0 0 0 0,-31 0 0 15,1 0 0-15,30 0 0 0,0 0 0 0,0 0 0 16,0 0 0-16,-26 7 0 0,-1-4 0 0,27-3 0 0,0 0 0 0,-23 8 0 16,-5-1 0-16,28-7 0 0,0 0 0 0,-18 11 0 15,-2-2 0-15,20-9 0 0,0 0 0 0,-18 15 0 0,-3 0 0 16,4 3 0-16,-3-4 0 0,2 4 0 0,-3 0 0 16,5 0 0-16,-1 0 0 0,2 0 0 0,-3 0 0 0,3-1 0 15,-2 1 0-15,17-18 0 0,0 0 0 0,-14 21 0 16,-5 0 0-16,19-21 0 0,0 0 0 0,-12 27 0 0,-3-3 0 15,7 5 0-15,-5-3 0 0,8 5 0 0,-4-2 0 0,7 0 0 16,-2 2 0-16,8-2 0 0,-4-2 0 0,5 3 0 16,-2-1 0-16,3-2 0 0,-1 0 0 0,5 0 0 0,-5-4 0 15,5 1 0-15,-6-3 0 0,5 3 0 0,1-3 0 16,-1 0 0-16,-2-4 0 0,2 1 0 0,-4 0 0 0,1 0 0 16,-1 0 0-16,1-4 0 0,-3 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77FD7-D81A-7675-77BD-F76C81300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44BFC-6964-4EDC-B09A-17D097823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590B8-54FE-4DEF-4D4E-C3B601724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37C15-8A07-4179-E10C-644A2B69D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2AF90-E960-2F03-F911-7BF7E679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461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08B92-EF77-39DF-666E-6E2E6856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3EFFD-370B-10E5-3BF7-3914AC892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C20B0-D60A-018D-2C97-99115667E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EC2B8-7DD1-9782-AB01-FA121A7A2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A8C05-5293-15BD-86D4-9A69613F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02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0F2D06-1BB2-5037-F254-0FBD64E15D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D8FF3D-6252-BC62-112D-C5DB592B8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9E518-36D2-134D-5718-846611A8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01D7A-ADFE-DBCF-EAB9-0C60BC65C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5E122-F5C2-A5C8-3085-376FB9FED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93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A92D-0852-C40E-B903-00C4F36E7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5C754-D0CD-8F22-6FD4-1368F8C93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B54EA-D45A-9A22-66E3-3DE211D1D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46536-316D-9167-6DA0-72B39364E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D75D2-79D4-1729-71CF-D4A39CA89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4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3A9D-6E99-86A0-AC61-643EFF896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D3CCC-2FC6-F65F-D5E6-BC35CC032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1ED27-92B6-471E-35D7-62496A1C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560B6-EE7E-B333-1251-6C1A82C02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1BFEA-B3D0-0AEF-D68A-6B809BB6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39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4DEA7-D1CC-29EA-E602-4233D21F1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3AE35-BA09-E894-AE26-793C5B6A2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D3F95-8AFD-51C0-7926-E3504D5B1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93BDD6-F018-B5C1-4695-C28F5BE6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0B1B53-C77B-7117-00B7-E38EED1EA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D807B-3C83-45C0-788D-619D9D7F2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97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31CAB-1265-42BD-680D-39598618D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42E5C-579E-547A-2C2E-357A1F26C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75EDA-41BC-1654-492A-162856BDD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B171B2-CA58-31CE-F8D9-7B4F1FB51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03D53B-A6ED-D781-AAEE-BD6F32C705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426D9E-C1E1-B12C-3582-3459A29B3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B1C315-76FE-9147-F7AB-3EC7F8F3A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FBE6FA-D01B-842C-E424-59577E23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C8DCA-8B14-E49A-669B-AA5370BF7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93A72C-9145-22E3-7DD2-CA9C53E8F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D5A66-F41B-D0F9-AC8C-9B77BC9D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346BB-E79A-6C6D-0B62-49635CF3D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531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DD8DF5-8A63-E83E-2300-3F7C5BD47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DE362-C89F-07B7-942F-1277BE70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E063C-827F-AB30-920D-28DB05935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86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065BA-2AC0-4CA3-FB6A-375435944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04F0D-FFFE-CDAE-1C82-D698B1979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6A091C-4C5B-ABA5-F659-46C626E07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4C6C3-7E69-DCD2-C507-12609089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63FB5-7727-2D1B-85C6-B52727C7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8A90D2-780D-3C98-0181-5E87C117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1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FFB0E-0907-AED6-F23E-5BA0EC881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925AA4-396E-1003-C1B5-1E967C2FC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BCFF52-DD3B-53F7-9029-F38B1BE32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E4519-3DF2-944A-D3BD-0D8FFF015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DA030-448F-2306-98DC-03233931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F50CB-51EA-94B5-F9DE-84211718B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10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A5884F-7DEE-A943-27EC-57D1D857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61D1C-F951-4D94-C0CA-00F2059BC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E0666-EE32-9757-3923-FE5FBFEE62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AF63F-B1D2-4513-A009-82704999A736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23AAB-1A79-941D-9950-8833759D71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4B982-1B68-3451-6F0F-A51123228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3F3DB-1D7C-40DB-9256-E8993290D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94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518BCE60-EB58-4019-B93A-1094BA89FB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239C5D7-3A83-4B28-BA16-9364DA5F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5385538" cy="6858000"/>
          </a:xfrm>
          <a:prstGeom prst="rect">
            <a:avLst/>
          </a:prstGeom>
          <a:ln>
            <a:noFill/>
          </a:ln>
          <a:effectLst>
            <a:outerShdw blurRad="635000" dist="2540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0E4BDC5-1DF0-B758-02E4-0AA24AB72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8087"/>
            <a:ext cx="6103704" cy="5125412"/>
          </a:xfrm>
          <a:prstGeom prst="rect">
            <a:avLst/>
          </a:prstGeom>
          <a:ln>
            <a:noFill/>
          </a:ln>
          <a:effectLst>
            <a:outerShdw blurRad="635000" dist="2540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4829D6-61D5-003E-08A0-D0BEA5B7B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096" y="777240"/>
            <a:ext cx="4502683" cy="3792070"/>
          </a:xfrm>
        </p:spPr>
        <p:txBody>
          <a:bodyPr anchor="t">
            <a:normAutofit/>
          </a:bodyPr>
          <a:lstStyle/>
          <a:p>
            <a:pPr algn="l"/>
            <a:r>
              <a:rPr lang="en-GB" sz="4800"/>
              <a:t>Revision reminders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DB796A-7329-3E8B-0597-0619FD746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606" y="5486395"/>
            <a:ext cx="4711046" cy="943901"/>
          </a:xfrm>
        </p:spPr>
        <p:txBody>
          <a:bodyPr anchor="ctr">
            <a:normAutofit/>
          </a:bodyPr>
          <a:lstStyle/>
          <a:p>
            <a:pPr algn="l"/>
            <a:endParaRPr lang="en-GB"/>
          </a:p>
        </p:txBody>
      </p:sp>
      <p:pic>
        <p:nvPicPr>
          <p:cNvPr id="5" name="Picture 4" descr="Sticky notes on a wall">
            <a:extLst>
              <a:ext uri="{FF2B5EF4-FFF2-40B4-BE49-F238E27FC236}">
                <a16:creationId xmlns:a16="http://schemas.microsoft.com/office/drawing/2014/main" id="{EB25C990-3686-BE8B-A387-E6863E8A82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82" r="22745" b="2"/>
          <a:stretch/>
        </p:blipFill>
        <p:spPr>
          <a:xfrm>
            <a:off x="6103705" y="10"/>
            <a:ext cx="5385539" cy="6857990"/>
          </a:xfrm>
          <a:prstGeom prst="rect">
            <a:avLst/>
          </a:prstGeom>
        </p:spPr>
      </p:pic>
      <p:sp>
        <p:nvSpPr>
          <p:cNvPr id="19" name="tint">
            <a:extLst>
              <a:ext uri="{FF2B5EF4-FFF2-40B4-BE49-F238E27FC236}">
                <a16:creationId xmlns:a16="http://schemas.microsoft.com/office/drawing/2014/main" id="{49109861-B852-BC17-33D7-416D00A39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92294" y="0"/>
            <a:ext cx="696657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0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CBD25-A78C-E91D-E01E-A3F512489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Today – Topic 1 revision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4BB03-0DBF-6D58-642C-53967DFA2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381" y="1265274"/>
            <a:ext cx="10641419" cy="4911689"/>
          </a:xfrm>
        </p:spPr>
        <p:txBody>
          <a:bodyPr>
            <a:normAutofit fontScale="62500" lnSpcReduction="20000"/>
          </a:bodyPr>
          <a:lstStyle/>
          <a:p>
            <a:r>
              <a:rPr lang="en-GB"/>
              <a:t>Teachers guide (AQA spec in detail)</a:t>
            </a:r>
          </a:p>
          <a:p>
            <a:endParaRPr lang="en-GB"/>
          </a:p>
          <a:p>
            <a:r>
              <a:rPr lang="en-GB"/>
              <a:t>The role and functions of the education system, including its relationship to the </a:t>
            </a:r>
          </a:p>
          <a:p>
            <a:r>
              <a:rPr lang="en-GB"/>
              <a:t>economy and to class structure.</a:t>
            </a:r>
          </a:p>
          <a:p>
            <a:endParaRPr lang="en-GB"/>
          </a:p>
          <a:p>
            <a:r>
              <a:rPr lang="en-GB"/>
              <a:t>Althusser; Bowles and Gintis; Chubb and Moe; Davis and Moore; Parsons.</a:t>
            </a:r>
          </a:p>
          <a:p>
            <a:r>
              <a:rPr lang="en-GB"/>
              <a:t>Indicative content</a:t>
            </a:r>
          </a:p>
          <a:p>
            <a:endParaRPr lang="en-GB"/>
          </a:p>
          <a:p>
            <a:pPr marL="0" indent="0">
              <a:buNone/>
            </a:pPr>
            <a:r>
              <a:rPr lang="en-GB"/>
              <a:t> Functionalist and New Right explanations of the role and functions of the </a:t>
            </a:r>
          </a:p>
          <a:p>
            <a:pPr marL="0" indent="0">
              <a:buNone/>
            </a:pPr>
            <a:r>
              <a:rPr lang="en-GB"/>
              <a:t>education system, eg in relation to social solidarity, skills teaching, meritocracy, </a:t>
            </a:r>
          </a:p>
          <a:p>
            <a:pPr marL="0" indent="0">
              <a:buNone/>
            </a:pPr>
            <a:r>
              <a:rPr lang="en-GB"/>
              <a:t>selection and role allocation.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Marxist explanations of the role and functions of the education system, eg in </a:t>
            </a:r>
          </a:p>
          <a:p>
            <a:pPr marL="0" indent="0">
              <a:buNone/>
            </a:pPr>
            <a:r>
              <a:rPr lang="en-GB"/>
              <a:t>relation to ideological state apparatuses, reproduction of social class inequality, </a:t>
            </a:r>
          </a:p>
          <a:p>
            <a:pPr marL="0" indent="0">
              <a:buNone/>
            </a:pPr>
            <a:r>
              <a:rPr lang="en-GB"/>
              <a:t>legitimation of social class inequality.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190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3E980CB-FB8E-669F-A42F-CB46FD5EA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Task 1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242AE6-7B35-7112-E50E-5AEFDA392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Can you match cards to theorists?</a:t>
            </a:r>
          </a:p>
        </p:txBody>
      </p:sp>
    </p:spTree>
    <p:extLst>
      <p:ext uri="{BB962C8B-B14F-4D97-AF65-F5344CB8AC3E}">
        <p14:creationId xmlns:p14="http://schemas.microsoft.com/office/powerpoint/2010/main" val="330103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DB7EB-2BF3-38BC-7315-24D1AC159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9C85B-D877-22D7-FC40-B04043693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know all these concepts? </a:t>
            </a:r>
          </a:p>
          <a:p>
            <a:endParaRPr lang="en-GB" dirty="0"/>
          </a:p>
          <a:p>
            <a:r>
              <a:rPr lang="en-GB" dirty="0"/>
              <a:t>How do they link?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031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9FEF6-51B1-116C-47E3-7203C529D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0DB68-F0A8-2DCC-1A36-99AEB611DE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Merit</a:t>
            </a:r>
          </a:p>
          <a:p>
            <a:r>
              <a:rPr lang="en-GB" dirty="0"/>
              <a:t>role allocation</a:t>
            </a:r>
          </a:p>
          <a:p>
            <a:r>
              <a:rPr lang="en-GB" dirty="0"/>
              <a:t>social bridge</a:t>
            </a:r>
          </a:p>
          <a:p>
            <a:r>
              <a:rPr lang="en-GB" dirty="0"/>
              <a:t>formal curriculum</a:t>
            </a:r>
          </a:p>
          <a:p>
            <a:r>
              <a:rPr lang="en-GB" dirty="0"/>
              <a:t>hidden curriculum</a:t>
            </a:r>
          </a:p>
          <a:p>
            <a:r>
              <a:rPr lang="en-GB" dirty="0"/>
              <a:t>role allocation</a:t>
            </a:r>
          </a:p>
          <a:p>
            <a:r>
              <a:rPr lang="en-GB" dirty="0"/>
              <a:t>social solidarity</a:t>
            </a:r>
          </a:p>
          <a:p>
            <a:pPr marL="0" indent="0">
              <a:buNone/>
            </a:pPr>
            <a:r>
              <a:rPr lang="en-GB" dirty="0"/>
              <a:t>value consensus</a:t>
            </a:r>
          </a:p>
          <a:p>
            <a:pPr marL="0" indent="0">
              <a:buNone/>
            </a:pPr>
            <a:r>
              <a:rPr lang="en-GB" dirty="0"/>
              <a:t>fragmentation </a:t>
            </a:r>
          </a:p>
          <a:p>
            <a:pPr marL="0" indent="0">
              <a:buNone/>
            </a:pPr>
            <a:r>
              <a:rPr lang="en-GB" dirty="0"/>
              <a:t>diversity.</a:t>
            </a:r>
          </a:p>
          <a:p>
            <a:pPr marL="0" indent="0">
              <a:buNone/>
            </a:pPr>
            <a:r>
              <a:rPr lang="en-GB" dirty="0"/>
              <a:t>class conflict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439A1A-D549-0893-AFFC-FC5E1B60F3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false consciousness</a:t>
            </a:r>
          </a:p>
          <a:p>
            <a:pPr marL="0" indent="0">
              <a:buNone/>
            </a:pPr>
            <a:r>
              <a:rPr lang="en-GB" dirty="0"/>
              <a:t>exploitation</a:t>
            </a:r>
          </a:p>
          <a:p>
            <a:pPr marL="0" indent="0">
              <a:buNone/>
            </a:pPr>
            <a:r>
              <a:rPr lang="en-GB" dirty="0"/>
              <a:t>ideological state apparatus</a:t>
            </a:r>
          </a:p>
          <a:p>
            <a:pPr marL="0" indent="0">
              <a:buNone/>
            </a:pPr>
            <a:r>
              <a:rPr lang="en-GB" dirty="0"/>
              <a:t>correspondence principle</a:t>
            </a:r>
          </a:p>
          <a:p>
            <a:pPr marL="0" indent="0">
              <a:buNone/>
            </a:pPr>
            <a:r>
              <a:rPr lang="en-GB" dirty="0"/>
              <a:t>hidden curriculum</a:t>
            </a:r>
          </a:p>
          <a:p>
            <a:pPr marL="0" indent="0">
              <a:buNone/>
            </a:pPr>
            <a:r>
              <a:rPr lang="en-GB" dirty="0"/>
              <a:t>myth of meritocracy</a:t>
            </a:r>
          </a:p>
          <a:p>
            <a:pPr marL="0" indent="0">
              <a:buNone/>
            </a:pPr>
            <a:r>
              <a:rPr lang="en-GB" dirty="0"/>
              <a:t>Meritocracy</a:t>
            </a:r>
          </a:p>
          <a:p>
            <a:pPr marL="0" indent="0">
              <a:buNone/>
            </a:pPr>
            <a:r>
              <a:rPr lang="en-GB" dirty="0"/>
              <a:t>alienation; </a:t>
            </a:r>
          </a:p>
          <a:p>
            <a:pPr marL="0" indent="0">
              <a:buNone/>
            </a:pPr>
            <a:r>
              <a:rPr lang="en-GB" dirty="0"/>
              <a:t>reproduction of inequality</a:t>
            </a:r>
          </a:p>
          <a:p>
            <a:pPr marL="0" indent="0">
              <a:buNone/>
            </a:pPr>
            <a:r>
              <a:rPr lang="en-GB" dirty="0"/>
              <a:t>legitimation of inequality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782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CC908-8D24-721F-F28E-95476C5C3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3Make some summaries for the key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666B0-4EF2-DB77-E64E-8FCC2FF288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Functionalist views of education</a:t>
            </a:r>
          </a:p>
          <a:p>
            <a:endParaRPr lang="en-GB" dirty="0"/>
          </a:p>
          <a:p>
            <a:r>
              <a:rPr lang="en-GB" dirty="0"/>
              <a:t>Evaluation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EB1FC9-D8E0-A5F9-2DC4-5AE9ACDE5F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Marxist views of education</a:t>
            </a:r>
          </a:p>
          <a:p>
            <a:endParaRPr lang="en-GB" dirty="0"/>
          </a:p>
          <a:p>
            <a:r>
              <a:rPr lang="en-GB" dirty="0"/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1060706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B3FAA-90A1-AC57-1ABA-23C502E9F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4 Try some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F9D0A-1575-2BA6-7C9F-4E53207418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Outline </a:t>
            </a:r>
            <a:r>
              <a:rPr lang="en-GB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three</a:t>
            </a: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ways in which the characteristics of schools may be similar to the characteristics of workplaces.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F9955A-D8FC-FC88-18DF-AFB671308F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Outline </a:t>
            </a:r>
            <a:r>
              <a:rPr lang="en-GB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two</a:t>
            </a: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ways in which schools may promote competition between pupils.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83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24280-1D55-DE6D-2084-008EA137D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5 Try a 10 marker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C15CD-B7AA-4935-A7EA-EA603A3FD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09028" cy="4351338"/>
          </a:xfrm>
        </p:spPr>
        <p:txBody>
          <a:bodyPr>
            <a:normAutofit fontScale="92500"/>
          </a:bodyPr>
          <a:lstStyle/>
          <a:p>
            <a:pPr algn="l"/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Read </a:t>
            </a:r>
            <a:r>
              <a:rPr lang="en-GB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the text</a:t>
            </a: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in the box below and answer the question that follows.</a:t>
            </a:r>
          </a:p>
          <a:p>
            <a:pPr algn="l"/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According to Marx, capitalism is based on the ownership of the means of production by a wealthy minority. Capitalism continues to exist because each new generation of workers is forced to undertake low-paid, alienating work to survive. This makes capitalism potentially unstable, since it depends on the proletariat not seeking to overthrow this unequal system.</a:t>
            </a:r>
          </a:p>
          <a:p>
            <a:pPr algn="l"/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Applying material from </a:t>
            </a:r>
            <a:r>
              <a:rPr lang="en-GB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the text</a:t>
            </a: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above, analyse </a:t>
            </a:r>
            <a:r>
              <a:rPr lang="en-GB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two</a:t>
            </a: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ways in which the education system might serve the needs of capitalism</a:t>
            </a:r>
          </a:p>
          <a:p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D8828F-7965-5781-BD9D-DF6195B297E6}"/>
              </a:ext>
            </a:extLst>
          </p:cNvPr>
          <p:cNvSpPr/>
          <p:nvPr/>
        </p:nvSpPr>
        <p:spPr>
          <a:xfrm>
            <a:off x="967563" y="2668772"/>
            <a:ext cx="10026502" cy="215840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9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E43A4-E2E6-5481-F49E-CB1C0AE01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Use your revision booklet and all booklets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8647C-4E3D-7B72-1367-516E52B18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Remember the different question types.</a:t>
            </a:r>
          </a:p>
          <a:p>
            <a:endParaRPr lang="en-GB" dirty="0"/>
          </a:p>
          <a:p>
            <a:r>
              <a:rPr lang="en-GB" dirty="0"/>
              <a:t>What are these? </a:t>
            </a:r>
          </a:p>
          <a:p>
            <a:pPr marL="0" indent="0">
              <a:buNone/>
            </a:pPr>
            <a:r>
              <a:rPr lang="en-GB" dirty="0"/>
              <a:t>4</a:t>
            </a:r>
          </a:p>
          <a:p>
            <a:pPr marL="0" indent="0">
              <a:buNone/>
            </a:pPr>
            <a:r>
              <a:rPr lang="en-GB" dirty="0"/>
              <a:t>6</a:t>
            </a:r>
          </a:p>
          <a:p>
            <a:pPr marL="0" indent="0">
              <a:buNone/>
            </a:pPr>
            <a:r>
              <a:rPr lang="en-GB" dirty="0"/>
              <a:t>10 item</a:t>
            </a:r>
          </a:p>
          <a:p>
            <a:pPr marL="0" indent="0">
              <a:buNone/>
            </a:pPr>
            <a:r>
              <a:rPr lang="en-GB" dirty="0"/>
              <a:t>30 item</a:t>
            </a:r>
          </a:p>
          <a:p>
            <a:pPr marL="0" indent="0">
              <a:buNone/>
            </a:pPr>
            <a:r>
              <a:rPr lang="en-GB" dirty="0"/>
              <a:t>20 item</a:t>
            </a:r>
          </a:p>
          <a:p>
            <a:pPr marL="0" indent="0">
              <a:buNone/>
            </a:pPr>
            <a:r>
              <a:rPr lang="en-GB" dirty="0"/>
              <a:t>10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75AA86F-45E7-7D1F-E8FD-DA40A528DA14}"/>
                  </a:ext>
                </a:extLst>
              </p14:cNvPr>
              <p14:cNvContentPartPr/>
              <p14:nvPr/>
            </p14:nvContentPartPr>
            <p14:xfrm>
              <a:off x="15840" y="2291040"/>
              <a:ext cx="11359080" cy="4302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75AA86F-45E7-7D1F-E8FD-DA40A528DA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80" y="2281680"/>
                <a:ext cx="11377800" cy="432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654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3C139-BE35-F747-01F2-B5C1AE7D6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Focus your revision on….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059D0-8FBE-3175-AE3F-6FE5B2B69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Everything!</a:t>
            </a:r>
          </a:p>
        </p:txBody>
      </p:sp>
    </p:spTree>
    <p:extLst>
      <p:ext uri="{BB962C8B-B14F-4D97-AF65-F5344CB8AC3E}">
        <p14:creationId xmlns:p14="http://schemas.microsoft.com/office/powerpoint/2010/main" val="169320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820EFF-99B7-E56D-41D3-AB71A7EA8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DE7FD-E534-36A6-5632-FF6185FD1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/>
              <a:t>Patriarchy</a:t>
            </a:r>
          </a:p>
          <a:p>
            <a:pPr marL="0" indent="0">
              <a:buNone/>
            </a:pPr>
            <a:r>
              <a:rPr lang="en-GB" sz="2000"/>
              <a:t>male gaze</a:t>
            </a:r>
          </a:p>
          <a:p>
            <a:pPr marL="0" indent="0">
              <a:buNone/>
            </a:pPr>
            <a:r>
              <a:rPr lang="en-GB" sz="2000"/>
              <a:t>double standards</a:t>
            </a:r>
          </a:p>
          <a:p>
            <a:pPr marL="0" indent="0">
              <a:buNone/>
            </a:pPr>
            <a:r>
              <a:rPr lang="en-GB" sz="2000"/>
              <a:t>Ethnocentricity</a:t>
            </a:r>
          </a:p>
          <a:p>
            <a:pPr marL="0" indent="0">
              <a:buNone/>
            </a:pPr>
            <a:r>
              <a:rPr lang="en-GB" sz="2000"/>
              <a:t>symbolic violence</a:t>
            </a:r>
          </a:p>
          <a:p>
            <a:pPr marL="0" indent="0">
              <a:buNone/>
            </a:pPr>
            <a:r>
              <a:rPr lang="en-GB" sz="2000"/>
              <a:t>Capitalism</a:t>
            </a:r>
          </a:p>
          <a:p>
            <a:pPr marL="0" indent="0">
              <a:buNone/>
            </a:pPr>
            <a:r>
              <a:rPr lang="en-GB" sz="2000"/>
              <a:t>Proletariat</a:t>
            </a:r>
          </a:p>
          <a:p>
            <a:pPr marL="0" indent="0">
              <a:buNone/>
            </a:pPr>
            <a:r>
              <a:rPr lang="en-GB" sz="2000"/>
              <a:t>Bourgeoisie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75156-30D7-4869-B318-5CD38F0D0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900"/>
              <a:t>class conflict</a:t>
            </a:r>
          </a:p>
          <a:p>
            <a:pPr marL="0" indent="0">
              <a:buNone/>
            </a:pPr>
            <a:r>
              <a:rPr lang="en-GB" sz="1900"/>
              <a:t>reproduction of inequality</a:t>
            </a:r>
          </a:p>
          <a:p>
            <a:pPr marL="0" indent="0">
              <a:buNone/>
            </a:pPr>
            <a:r>
              <a:rPr lang="en-GB" sz="1900"/>
              <a:t>legitimation of inequality</a:t>
            </a:r>
          </a:p>
          <a:p>
            <a:pPr marL="0" indent="0">
              <a:buNone/>
            </a:pPr>
            <a:r>
              <a:rPr lang="en-GB" sz="1900"/>
              <a:t>false consciousness</a:t>
            </a:r>
          </a:p>
          <a:p>
            <a:pPr marL="0" indent="0">
              <a:buNone/>
            </a:pPr>
            <a:r>
              <a:rPr lang="en-GB" sz="1900"/>
              <a:t>exploitation</a:t>
            </a:r>
          </a:p>
          <a:p>
            <a:pPr marL="0" indent="0">
              <a:buNone/>
            </a:pPr>
            <a:r>
              <a:rPr lang="en-GB" sz="1900"/>
              <a:t>ideological state apparatus</a:t>
            </a:r>
          </a:p>
          <a:p>
            <a:pPr marL="0" indent="0">
              <a:buNone/>
            </a:pPr>
            <a:r>
              <a:rPr lang="en-GB" sz="1900"/>
              <a:t>correspondence principle</a:t>
            </a:r>
          </a:p>
          <a:p>
            <a:pPr marL="0" indent="0">
              <a:buNone/>
            </a:pPr>
            <a:r>
              <a:rPr lang="en-GB" sz="1900"/>
              <a:t>hidden curriculum</a:t>
            </a:r>
          </a:p>
          <a:p>
            <a:pPr marL="0" indent="0">
              <a:buNone/>
            </a:pPr>
            <a:r>
              <a:rPr lang="en-GB" sz="1900"/>
              <a:t>myth of meritocracy</a:t>
            </a:r>
          </a:p>
          <a:p>
            <a:pPr marL="0" indent="0">
              <a:buNone/>
            </a:pPr>
            <a:r>
              <a:rPr lang="en-GB" sz="1900"/>
              <a:t>Meritocracy</a:t>
            </a:r>
          </a:p>
          <a:p>
            <a:pPr marL="0" indent="0">
              <a:buNone/>
            </a:pPr>
            <a:r>
              <a:rPr lang="en-GB" sz="1900"/>
              <a:t>alienation; </a:t>
            </a:r>
          </a:p>
        </p:txBody>
      </p:sp>
    </p:spTree>
    <p:extLst>
      <p:ext uri="{BB962C8B-B14F-4D97-AF65-F5344CB8AC3E}">
        <p14:creationId xmlns:p14="http://schemas.microsoft.com/office/powerpoint/2010/main" val="1898101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802BC1-4927-2889-3BCD-456A70F0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F1CC6-2E1F-4132-41C2-0F267AC6DB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/>
              <a:t>Hierarchy</a:t>
            </a:r>
          </a:p>
          <a:p>
            <a:pPr marL="0" indent="0">
              <a:buNone/>
            </a:pPr>
            <a:r>
              <a:rPr lang="en-GB" sz="2000"/>
              <a:t>Indoctrination</a:t>
            </a:r>
          </a:p>
          <a:p>
            <a:pPr marL="0" indent="0">
              <a:buNone/>
            </a:pPr>
            <a:r>
              <a:rPr lang="en-GB" sz="2000"/>
              <a:t>counter-culture</a:t>
            </a:r>
          </a:p>
          <a:p>
            <a:pPr marL="0" indent="0">
              <a:buNone/>
            </a:pPr>
            <a:r>
              <a:rPr lang="en-GB" sz="2000"/>
              <a:t>resistance</a:t>
            </a:r>
          </a:p>
          <a:p>
            <a:pPr marL="0" indent="0">
              <a:buNone/>
            </a:pPr>
            <a:r>
              <a:rPr lang="en-GB" sz="2000"/>
              <a:t>Hegemony</a:t>
            </a:r>
          </a:p>
          <a:p>
            <a:pPr marL="0" indent="0">
              <a:buNone/>
            </a:pPr>
            <a:r>
              <a:rPr lang="en-GB" sz="2000"/>
              <a:t>Habitus</a:t>
            </a:r>
          </a:p>
          <a:p>
            <a:pPr marL="0" indent="0">
              <a:buNone/>
            </a:pPr>
            <a:r>
              <a:rPr lang="en-GB" sz="2000"/>
              <a:t>cultural capital;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315065-5AE6-C592-E3BE-19A7977F3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/>
              <a:t>social solidarity</a:t>
            </a:r>
          </a:p>
          <a:p>
            <a:pPr marL="0" indent="0">
              <a:buNone/>
            </a:pPr>
            <a:r>
              <a:rPr lang="en-GB" sz="2000"/>
              <a:t>value consensus</a:t>
            </a:r>
          </a:p>
          <a:p>
            <a:pPr marL="0" indent="0">
              <a:buNone/>
            </a:pPr>
            <a:r>
              <a:rPr lang="en-GB" sz="2000"/>
              <a:t>fragmentation </a:t>
            </a:r>
          </a:p>
          <a:p>
            <a:pPr marL="0" indent="0">
              <a:buNone/>
            </a:pPr>
            <a:r>
              <a:rPr lang="en-GB" sz="2000"/>
              <a:t>diversity.</a:t>
            </a:r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179089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2F35C8-7205-22FA-B5B7-379502CF3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9F0B6-1D4E-26F4-1D0F-51BAE202B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en-GB" sz="2000"/>
              <a:t>Access</a:t>
            </a:r>
          </a:p>
          <a:p>
            <a:r>
              <a:rPr lang="en-GB" sz="2000"/>
              <a:t>quantitative data</a:t>
            </a:r>
          </a:p>
          <a:p>
            <a:r>
              <a:rPr lang="en-GB" sz="2000"/>
              <a:t>Reliability</a:t>
            </a:r>
          </a:p>
          <a:p>
            <a:r>
              <a:rPr lang="en-GB" sz="2000"/>
              <a:t>hypothesis-testing</a:t>
            </a:r>
          </a:p>
          <a:p>
            <a:r>
              <a:rPr lang="en-GB" sz="2000"/>
              <a:t>objectivity; </a:t>
            </a:r>
          </a:p>
          <a:p>
            <a:r>
              <a:rPr lang="en-GB" sz="2000"/>
              <a:t>cause and effect relationships</a:t>
            </a:r>
          </a:p>
          <a:p>
            <a:r>
              <a:rPr lang="en-GB" sz="2000"/>
              <a:t>factual data</a:t>
            </a:r>
          </a:p>
          <a:p>
            <a:r>
              <a:rPr lang="en-GB" sz="2000"/>
              <a:t>correlation</a:t>
            </a:r>
          </a:p>
          <a:p>
            <a:r>
              <a:rPr lang="en-GB" sz="2000"/>
              <a:t>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A1D2-BBB4-A342-A8AC-0EC88095A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en-GB" sz="2000"/>
              <a:t>representativeness generalisability</a:t>
            </a:r>
          </a:p>
          <a:p>
            <a:r>
              <a:rPr lang="en-GB" sz="2000"/>
              <a:t>Artificiality</a:t>
            </a:r>
          </a:p>
          <a:p>
            <a:r>
              <a:rPr lang="en-GB" sz="2000"/>
              <a:t>the Hawthorne effect</a:t>
            </a:r>
          </a:p>
          <a:p>
            <a:r>
              <a:rPr lang="en-GB" sz="2000"/>
              <a:t>informed consent</a:t>
            </a:r>
          </a:p>
          <a:p>
            <a:r>
              <a:rPr lang="en-GB" sz="2000"/>
              <a:t>psychological harm; deception </a:t>
            </a:r>
          </a:p>
          <a:p>
            <a:r>
              <a:rPr lang="en-GB" sz="2000"/>
              <a:t>vulnerability</a:t>
            </a:r>
          </a:p>
        </p:txBody>
      </p:sp>
    </p:spTree>
    <p:extLst>
      <p:ext uri="{BB962C8B-B14F-4D97-AF65-F5344CB8AC3E}">
        <p14:creationId xmlns:p14="http://schemas.microsoft.com/office/powerpoint/2010/main" val="678665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54F0-8976-E4CF-C009-0641956BD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F138A-61FE-E2FA-1E5F-831CBA9C3B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en-GB" sz="2000"/>
              <a:t>material deprivation</a:t>
            </a:r>
          </a:p>
          <a:p>
            <a:r>
              <a:rPr lang="en-GB" sz="2000"/>
              <a:t>cultural deprivation</a:t>
            </a:r>
          </a:p>
          <a:p>
            <a:r>
              <a:rPr lang="en-GB" sz="2000"/>
              <a:t>cultural capital</a:t>
            </a:r>
          </a:p>
          <a:p>
            <a:r>
              <a:rPr lang="en-GB" sz="2000"/>
              <a:t>educational capital</a:t>
            </a:r>
          </a:p>
          <a:p>
            <a:r>
              <a:rPr lang="en-GB" sz="2000"/>
              <a:t>economic capital</a:t>
            </a:r>
          </a:p>
          <a:p>
            <a:r>
              <a:rPr lang="en-GB" sz="2000"/>
              <a:t>speech codes</a:t>
            </a:r>
          </a:p>
          <a:p>
            <a:r>
              <a:rPr lang="en-GB" sz="2000"/>
              <a:t>symbolic capital</a:t>
            </a:r>
          </a:p>
          <a:p>
            <a:r>
              <a:rPr lang="en-GB" sz="2000"/>
              <a:t>Nike identities</a:t>
            </a:r>
          </a:p>
          <a:p>
            <a:r>
              <a:rPr lang="en-GB" sz="2000"/>
              <a:t>symbolic violence</a:t>
            </a:r>
          </a:p>
          <a:p>
            <a:pPr marL="0" indent="0">
              <a:buNone/>
            </a:pPr>
            <a:endParaRPr lang="en-GB" sz="2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30D0B-0CF3-ED4C-2919-DA0FAF606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en-GB" sz="2000"/>
              <a:t>habitus</a:t>
            </a:r>
          </a:p>
          <a:p>
            <a:r>
              <a:rPr lang="en-GB" sz="2000"/>
              <a:t>A-to-C economy; educational triage; </a:t>
            </a:r>
          </a:p>
          <a:p>
            <a:r>
              <a:rPr lang="en-GB" sz="2000"/>
              <a:t>Labelling</a:t>
            </a:r>
          </a:p>
          <a:p>
            <a:r>
              <a:rPr lang="en-GB" sz="2000"/>
              <a:t>self-fulfilling prophecy</a:t>
            </a:r>
          </a:p>
          <a:p>
            <a:r>
              <a:rPr lang="en-GB" sz="2000"/>
              <a:t>Streaming</a:t>
            </a:r>
          </a:p>
          <a:p>
            <a:r>
              <a:rPr lang="en-GB" sz="2000"/>
              <a:t>Differentiation</a:t>
            </a:r>
          </a:p>
          <a:p>
            <a:r>
              <a:rPr lang="en-GB" sz="2000"/>
              <a:t>polarisation</a:t>
            </a:r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8640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6F8017-C6E1-0F99-9010-6F2275945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8ED24-20F3-946E-37F9-3911CE5FF7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en-GB" sz="2000"/>
              <a:t>ethnocentric curriculum</a:t>
            </a:r>
          </a:p>
          <a:p>
            <a:r>
              <a:rPr lang="en-GB" sz="2000"/>
              <a:t>Racism</a:t>
            </a:r>
          </a:p>
          <a:p>
            <a:r>
              <a:rPr lang="en-GB" sz="2000"/>
              <a:t>linguistic codes</a:t>
            </a:r>
          </a:p>
          <a:p>
            <a:r>
              <a:rPr lang="en-GB" sz="2000"/>
              <a:t>lone parent families</a:t>
            </a:r>
          </a:p>
          <a:p>
            <a:r>
              <a:rPr lang="en-GB" sz="2000"/>
              <a:t>Identity</a:t>
            </a:r>
          </a:p>
          <a:p>
            <a:r>
              <a:rPr lang="en-GB" sz="2000"/>
              <a:t>locked –in inequality, marketisation</a:t>
            </a:r>
          </a:p>
          <a:p>
            <a:r>
              <a:rPr lang="en-GB" sz="2000"/>
              <a:t>the ‘new IQism’,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900DD-AE7E-5386-186E-66642810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579589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F9FEF6-51B1-116C-47E3-7203C529D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0DB68-F0A8-2DCC-1A36-99AEB611DE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6406415" cy="4363843"/>
          </a:xfrm>
        </p:spPr>
        <p:txBody>
          <a:bodyPr>
            <a:normAutofit/>
          </a:bodyPr>
          <a:lstStyle/>
          <a:p>
            <a:r>
              <a:rPr lang="en-GB" sz="3600" dirty="0"/>
              <a:t>Merit</a:t>
            </a:r>
          </a:p>
          <a:p>
            <a:r>
              <a:rPr lang="en-GB" sz="3600" dirty="0"/>
              <a:t>role allocation</a:t>
            </a:r>
          </a:p>
          <a:p>
            <a:r>
              <a:rPr lang="en-GB" sz="3600" dirty="0"/>
              <a:t>social bridge</a:t>
            </a:r>
          </a:p>
          <a:p>
            <a:r>
              <a:rPr lang="en-GB" sz="3600" dirty="0"/>
              <a:t>formal curriculum</a:t>
            </a:r>
          </a:p>
          <a:p>
            <a:r>
              <a:rPr lang="en-GB" sz="3600" dirty="0"/>
              <a:t>hidden curriculum</a:t>
            </a:r>
          </a:p>
          <a:p>
            <a:r>
              <a:rPr lang="en-GB" sz="3600" dirty="0"/>
              <a:t>role allocation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439A1A-D549-0893-AFFC-FC5E1B60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643283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31B96DDB4C5E4093D9A586BF4D7B6B" ma:contentTypeVersion="16" ma:contentTypeDescription="Create a new document." ma:contentTypeScope="" ma:versionID="fc8f1a02a1b37e1be824177aa1d111aa">
  <xsd:schema xmlns:xsd="http://www.w3.org/2001/XMLSchema" xmlns:xs="http://www.w3.org/2001/XMLSchema" xmlns:p="http://schemas.microsoft.com/office/2006/metadata/properties" xmlns:ns3="1884b4ca-d172-48fc-934f-c211f0fc4919" xmlns:ns4="8b6cce57-5574-4c8c-bf87-bfcef3d2ded6" targetNamespace="http://schemas.microsoft.com/office/2006/metadata/properties" ma:root="true" ma:fieldsID="60dbf6973f782c9a8147ec7aa0935bdc" ns3:_="" ns4:_="">
    <xsd:import namespace="1884b4ca-d172-48fc-934f-c211f0fc4919"/>
    <xsd:import namespace="8b6cce57-5574-4c8c-bf87-bfcef3d2ded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4b4ca-d172-48fc-934f-c211f0fc49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6cce57-5574-4c8c-bf87-bfcef3d2ded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884b4ca-d172-48fc-934f-c211f0fc4919" xsi:nil="true"/>
  </documentManagement>
</p:properties>
</file>

<file path=customXml/itemProps1.xml><?xml version="1.0" encoding="utf-8"?>
<ds:datastoreItem xmlns:ds="http://schemas.openxmlformats.org/officeDocument/2006/customXml" ds:itemID="{37048EDA-360B-4150-8A26-AD98D8514B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90C9DA-7758-473E-80B9-49768AF3BF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84b4ca-d172-48fc-934f-c211f0fc4919"/>
    <ds:schemaRef ds:uri="8b6cce57-5574-4c8c-bf87-bfcef3d2de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2A60F6-ED5C-465E-8403-31253650F64B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1884b4ca-d172-48fc-934f-c211f0fc4919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8b6cce57-5574-4c8c-bf87-bfcef3d2ded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519</Words>
  <Application>Microsoft Office PowerPoint</Application>
  <PresentationFormat>Widescreen</PresentationFormat>
  <Paragraphs>149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Open Sans</vt:lpstr>
      <vt:lpstr>Office Theme</vt:lpstr>
      <vt:lpstr>Revision reminders</vt:lpstr>
      <vt:lpstr>1. Use your revision booklet and all booklets</vt:lpstr>
      <vt:lpstr>Focus your revision on….</vt:lpstr>
      <vt:lpstr>Concepts</vt:lpstr>
      <vt:lpstr>Concepts</vt:lpstr>
      <vt:lpstr>Concepts</vt:lpstr>
      <vt:lpstr>Concepts</vt:lpstr>
      <vt:lpstr>Concepts</vt:lpstr>
      <vt:lpstr>PowerPoint Presentation</vt:lpstr>
      <vt:lpstr>Today – Topic 1 revision</vt:lpstr>
      <vt:lpstr>Task 1 </vt:lpstr>
      <vt:lpstr>Task 2</vt:lpstr>
      <vt:lpstr>PowerPoint Presentation</vt:lpstr>
      <vt:lpstr>Task 3Make some summaries for the key areas</vt:lpstr>
      <vt:lpstr>Task 4 Try some questions</vt:lpstr>
      <vt:lpstr>Task 5 Try a 10 marker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reminders</dc:title>
  <dc:creator>Helen Bromley</dc:creator>
  <cp:lastModifiedBy>Helen Bromley</cp:lastModifiedBy>
  <cp:revision>3</cp:revision>
  <dcterms:created xsi:type="dcterms:W3CDTF">2023-05-15T07:22:03Z</dcterms:created>
  <dcterms:modified xsi:type="dcterms:W3CDTF">2024-03-25T10:30:44Z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0x010100C831B96DDB4C5E4093D9A586BF4D7B6B</vt:lpwstr>
  </property>
</Properties>
</file>