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94" r:id="rId4"/>
    <p:sldId id="295" r:id="rId5"/>
    <p:sldId id="287" r:id="rId6"/>
    <p:sldId id="288" r:id="rId7"/>
    <p:sldId id="289" r:id="rId8"/>
    <p:sldId id="293" r:id="rId9"/>
    <p:sldId id="291" r:id="rId10"/>
    <p:sldId id="292" r:id="rId11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6" y="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02409C8A-F4F2-464F-BB22-4DE89B61CA4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4" y="943160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8B6D37B3-9822-478A-9A6E-CA3079838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0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555DEC18-2412-4B6F-A2DE-08D016921EC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6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4" y="943160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86E80E7D-474B-4E58-B83E-8AA1FF760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9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1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6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0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0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25555F4-47BE-4721-8CA0-7B59355C00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7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7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9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0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3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 b="584"/>
          <a:stretch/>
        </p:blipFill>
        <p:spPr bwMode="auto">
          <a:xfrm>
            <a:off x="0" y="-13773"/>
            <a:ext cx="9216154" cy="687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2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846640" cy="1512167"/>
          </a:xfrm>
        </p:spPr>
        <p:txBody>
          <a:bodyPr>
            <a:noAutofit/>
          </a:bodyPr>
          <a:lstStyle/>
          <a:p>
            <a:r>
              <a:rPr lang="en-GB" sz="8000" dirty="0" smtClean="0"/>
              <a:t>Python</a:t>
            </a:r>
            <a:endParaRPr lang="en-GB" sz="8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0680" y="5589240"/>
            <a:ext cx="1833320" cy="4766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Lesson 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2896"/>
            <a:ext cx="4536504" cy="34041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5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this out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5757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500" dirty="0"/>
              <a:t>Create a program that will ask how many numbers </a:t>
            </a:r>
            <a:r>
              <a:rPr lang="en-GB" sz="2500" dirty="0" smtClean="0"/>
              <a:t>you want </a:t>
            </a:r>
            <a:r>
              <a:rPr lang="en-GB" sz="2500" dirty="0"/>
              <a:t>to </a:t>
            </a:r>
            <a:r>
              <a:rPr lang="en-GB" sz="2500" dirty="0" smtClean="0"/>
              <a:t>add together.  </a:t>
            </a:r>
            <a:r>
              <a:rPr lang="en-GB" sz="2500" dirty="0"/>
              <a:t>It will then </a:t>
            </a:r>
            <a:r>
              <a:rPr lang="en-GB" sz="2500"/>
              <a:t>ask </a:t>
            </a:r>
            <a:r>
              <a:rPr lang="en-GB" sz="2500" smtClean="0"/>
              <a:t>you to </a:t>
            </a:r>
            <a:r>
              <a:rPr lang="en-GB" sz="2500" dirty="0"/>
              <a:t>enter the numbers (adding them to the previous total each time) and then once the loop </a:t>
            </a:r>
            <a:r>
              <a:rPr lang="en-GB" sz="2500"/>
              <a:t>has </a:t>
            </a:r>
            <a:r>
              <a:rPr lang="en-GB" sz="2500" smtClean="0"/>
              <a:t>completed, </a:t>
            </a:r>
            <a:r>
              <a:rPr lang="en-GB" sz="2500" dirty="0"/>
              <a:t>display the total of all the numbers</a:t>
            </a:r>
            <a:r>
              <a:rPr lang="en-GB" sz="2500" dirty="0" smtClean="0"/>
              <a:t>.</a:t>
            </a:r>
            <a:endParaRPr lang="en-GB" sz="2500" dirty="0"/>
          </a:p>
          <a:p>
            <a:pPr marL="0" indent="0">
              <a:buNone/>
            </a:pPr>
            <a:endParaRPr lang="en-GB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10</a:t>
            </a:fld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024" y="3204593"/>
            <a:ext cx="4826496" cy="512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b="1" u="sng" dirty="0" smtClean="0"/>
              <a:t>Possible Solution:</a:t>
            </a:r>
            <a:endParaRPr lang="en-GB" sz="2400" b="1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13667" r="51354" b="65500"/>
          <a:stretch/>
        </p:blipFill>
        <p:spPr bwMode="auto">
          <a:xfrm>
            <a:off x="314896" y="3692748"/>
            <a:ext cx="8649592" cy="248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9728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Create a program which will ask people to type in the alphabet.  It should show a message to see if they typed it correctly and a different message of they didn’t type it in correctly.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2</a:t>
            </a:fld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7244" y="3725415"/>
            <a:ext cx="4826496" cy="512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1" u="sng" dirty="0" smtClean="0"/>
              <a:t>Possible Solution:</a:t>
            </a:r>
            <a:endParaRPr lang="en-GB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7166" r="59479" b="71500"/>
          <a:stretch/>
        </p:blipFill>
        <p:spPr bwMode="auto">
          <a:xfrm>
            <a:off x="971600" y="4331485"/>
            <a:ext cx="7692150" cy="174355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this code do?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7441" r="54584" b="64000"/>
          <a:stretch/>
        </p:blipFill>
        <p:spPr bwMode="auto">
          <a:xfrm>
            <a:off x="488331" y="1988840"/>
            <a:ext cx="8352928" cy="244120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this code do?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7441" r="54584" b="64000"/>
          <a:stretch/>
        </p:blipFill>
        <p:spPr bwMode="auto">
          <a:xfrm>
            <a:off x="488331" y="1988840"/>
            <a:ext cx="8352928" cy="244120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this code do?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7441" r="54584" b="64000"/>
          <a:stretch/>
        </p:blipFill>
        <p:spPr bwMode="auto">
          <a:xfrm>
            <a:off x="395536" y="3429000"/>
            <a:ext cx="8352928" cy="244120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683568" y="1484784"/>
            <a:ext cx="4248473" cy="1512168"/>
          </a:xfrm>
          <a:prstGeom prst="wedgeRoundRectCallout">
            <a:avLst>
              <a:gd name="adj1" fmla="val -36754"/>
              <a:gd name="adj2" fmla="val 79335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import random </a:t>
            </a:r>
            <a:r>
              <a:rPr lang="en-GB" sz="2400" dirty="0" smtClean="0">
                <a:solidFill>
                  <a:schemeClr val="tx1"/>
                </a:solidFill>
              </a:rPr>
              <a:t>is used tell Python that you want to be able to use random numbers in your program.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436096" y="2060848"/>
            <a:ext cx="3096345" cy="1591618"/>
          </a:xfrm>
          <a:prstGeom prst="wedgeRoundRectCallout">
            <a:avLst>
              <a:gd name="adj1" fmla="val -93203"/>
              <a:gd name="adj2" fmla="val 73875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random.randint</a:t>
            </a:r>
            <a:r>
              <a:rPr lang="en-GB" sz="2400" b="1" dirty="0" smtClean="0">
                <a:solidFill>
                  <a:srgbClr val="FF0000"/>
                </a:solidFill>
              </a:rPr>
              <a:t>(1,3) </a:t>
            </a:r>
            <a:r>
              <a:rPr lang="en-GB" sz="2400" dirty="0" smtClean="0">
                <a:solidFill>
                  <a:schemeClr val="tx1"/>
                </a:solidFill>
              </a:rPr>
              <a:t>will create a random integer between 1 and 3.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4381947"/>
          </a:xfrm>
        </p:spPr>
        <p:txBody>
          <a:bodyPr>
            <a:normAutofit/>
          </a:bodyPr>
          <a:lstStyle/>
          <a:p>
            <a:r>
              <a:rPr lang="en-GB" sz="3200" dirty="0"/>
              <a:t>Tell user to enter either rock, paper or </a:t>
            </a:r>
            <a:r>
              <a:rPr lang="en-GB" sz="3200" dirty="0" smtClean="0"/>
              <a:t>scissors.</a:t>
            </a:r>
            <a:endParaRPr lang="en-GB" sz="3200" dirty="0"/>
          </a:p>
          <a:p>
            <a:r>
              <a:rPr lang="en-GB" sz="3200" dirty="0" smtClean="0"/>
              <a:t>Save their response in a variable.</a:t>
            </a:r>
            <a:endParaRPr lang="en-GB" sz="3200" dirty="0"/>
          </a:p>
          <a:p>
            <a:r>
              <a:rPr lang="en-GB" sz="3200" dirty="0"/>
              <a:t>Generate a random number from 1 to 3 (1=rock,2=paper, 3=scissors)</a:t>
            </a:r>
          </a:p>
          <a:p>
            <a:r>
              <a:rPr lang="en-GB" sz="3200" dirty="0"/>
              <a:t>Compare </a:t>
            </a:r>
            <a:r>
              <a:rPr lang="en-GB" sz="3200" dirty="0" smtClean="0"/>
              <a:t>the user’s </a:t>
            </a:r>
            <a:r>
              <a:rPr lang="en-GB" sz="3200" dirty="0"/>
              <a:t>selection and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the computer’s </a:t>
            </a:r>
            <a:r>
              <a:rPr lang="en-GB" sz="3200" dirty="0"/>
              <a:t>selection</a:t>
            </a:r>
          </a:p>
          <a:p>
            <a:r>
              <a:rPr lang="en-GB" sz="3200" dirty="0"/>
              <a:t>Display who wins.</a:t>
            </a:r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Rock … Paper … Scissors game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3"/>
          <a:stretch/>
        </p:blipFill>
        <p:spPr bwMode="auto">
          <a:xfrm>
            <a:off x="6588223" y="3501008"/>
            <a:ext cx="2329815" cy="2226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50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7167" r="75000" b="78333"/>
          <a:stretch/>
        </p:blipFill>
        <p:spPr bwMode="auto">
          <a:xfrm>
            <a:off x="1331640" y="4605052"/>
            <a:ext cx="6800756" cy="122413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loops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For loop looks as follows: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11561" y="2348880"/>
            <a:ext cx="2880320" cy="1080120"/>
          </a:xfrm>
          <a:prstGeom prst="wedgeRoundRectCallout">
            <a:avLst>
              <a:gd name="adj1" fmla="val 35588"/>
              <a:gd name="adj2" fmla="val 165587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number </a:t>
            </a:r>
            <a:r>
              <a:rPr lang="en-GB" sz="2400" dirty="0" smtClean="0">
                <a:solidFill>
                  <a:schemeClr val="tx1"/>
                </a:solidFill>
              </a:rPr>
              <a:t>is a variable used to count.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283968" y="2353196"/>
            <a:ext cx="4176464" cy="1512168"/>
          </a:xfrm>
          <a:prstGeom prst="wedgeRoundRectCallout">
            <a:avLst>
              <a:gd name="adj1" fmla="val -11255"/>
              <a:gd name="adj2" fmla="val 105791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range </a:t>
            </a:r>
            <a:r>
              <a:rPr lang="en-GB" sz="2400" dirty="0" smtClean="0">
                <a:solidFill>
                  <a:schemeClr val="tx1"/>
                </a:solidFill>
              </a:rPr>
              <a:t>is a function which sets the upper and lower limits; for instance range (10) would count from 0 to 9.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this out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376772"/>
            <a:ext cx="8568952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Create a program that will ask the user to enter a number and then use the </a:t>
            </a:r>
            <a:r>
              <a:rPr lang="en-GB" sz="2400" dirty="0" smtClean="0"/>
              <a:t>“For” </a:t>
            </a:r>
            <a:r>
              <a:rPr lang="en-GB" sz="2400" dirty="0"/>
              <a:t>loop to show the </a:t>
            </a:r>
            <a:r>
              <a:rPr lang="en-GB" sz="2400" dirty="0" smtClean="0"/>
              <a:t>times </a:t>
            </a:r>
            <a:r>
              <a:rPr lang="en-GB" sz="2400" dirty="0"/>
              <a:t>table for that </a:t>
            </a:r>
            <a:r>
              <a:rPr lang="en-GB" sz="2400" dirty="0" smtClean="0"/>
              <a:t>number; </a:t>
            </a:r>
            <a:r>
              <a:rPr lang="en-GB" sz="2400" dirty="0"/>
              <a:t>for instance if they entered a 3 then it will </a:t>
            </a:r>
            <a:r>
              <a:rPr lang="en-GB" sz="2400" dirty="0" smtClean="0"/>
              <a:t>display:</a:t>
            </a:r>
          </a:p>
          <a:p>
            <a:pPr marL="0" indent="0">
              <a:buNone/>
            </a:pPr>
            <a:r>
              <a:rPr lang="en-GB" sz="2400" dirty="0" smtClean="0"/>
              <a:t>1 times </a:t>
            </a:r>
            <a:r>
              <a:rPr lang="en-GB" sz="2400" dirty="0"/>
              <a:t>3 is </a:t>
            </a:r>
            <a:r>
              <a:rPr lang="en-GB" sz="2400" dirty="0" smtClean="0"/>
              <a:t>3</a:t>
            </a:r>
          </a:p>
          <a:p>
            <a:pPr marL="0" indent="0">
              <a:buNone/>
            </a:pPr>
            <a:r>
              <a:rPr lang="en-GB" sz="2400" dirty="0" smtClean="0"/>
              <a:t>2 </a:t>
            </a:r>
            <a:r>
              <a:rPr lang="en-GB" sz="2400" dirty="0"/>
              <a:t>times 3 is </a:t>
            </a:r>
            <a:r>
              <a:rPr lang="en-GB" sz="2400" dirty="0" smtClean="0"/>
              <a:t>6 </a:t>
            </a:r>
          </a:p>
          <a:p>
            <a:pPr marL="0" indent="0">
              <a:buNone/>
            </a:pPr>
            <a:r>
              <a:rPr lang="en-GB" sz="2400" dirty="0" smtClean="0"/>
              <a:t>3 times </a:t>
            </a:r>
            <a:r>
              <a:rPr lang="en-GB" sz="2400" dirty="0"/>
              <a:t>3 is </a:t>
            </a:r>
            <a:r>
              <a:rPr lang="en-GB" sz="2400" dirty="0" smtClean="0"/>
              <a:t>9…</a:t>
            </a:r>
            <a:r>
              <a:rPr lang="en-GB" sz="2400" dirty="0" err="1" smtClean="0"/>
              <a:t>etc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8</a:t>
            </a:fld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3869431"/>
            <a:ext cx="4826496" cy="512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b="1" u="sng" dirty="0" smtClean="0"/>
              <a:t>Possible Solution:</a:t>
            </a:r>
            <a:endParaRPr lang="en-GB" sz="2400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7167" r="52916" b="71333"/>
          <a:stretch/>
        </p:blipFill>
        <p:spPr bwMode="auto">
          <a:xfrm>
            <a:off x="323528" y="4365104"/>
            <a:ext cx="871609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6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While loops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While loop looks as follows: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9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7530" r="78646" b="74333"/>
          <a:stretch/>
        </p:blipFill>
        <p:spPr bwMode="auto">
          <a:xfrm>
            <a:off x="2123728" y="2636912"/>
            <a:ext cx="5777257" cy="18927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23528" y="4077072"/>
            <a:ext cx="2664296" cy="2016224"/>
          </a:xfrm>
          <a:prstGeom prst="wedgeRoundRectCallout">
            <a:avLst>
              <a:gd name="adj1" fmla="val 42824"/>
              <a:gd name="adj2" fmla="val -82009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while </a:t>
            </a:r>
            <a:r>
              <a:rPr lang="en-GB" sz="2400" dirty="0" smtClean="0">
                <a:solidFill>
                  <a:schemeClr val="tx1"/>
                </a:solidFill>
              </a:rPr>
              <a:t>starts a loop which will continue until the condition has been met.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2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329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Python</vt:lpstr>
      <vt:lpstr>Starter</vt:lpstr>
      <vt:lpstr>What will this code do?</vt:lpstr>
      <vt:lpstr>What will this code do?</vt:lpstr>
      <vt:lpstr>What will this code do?</vt:lpstr>
      <vt:lpstr>Rock … Paper … Scissors game</vt:lpstr>
      <vt:lpstr>For loops</vt:lpstr>
      <vt:lpstr>Try this out</vt:lpstr>
      <vt:lpstr>While loops</vt:lpstr>
      <vt:lpstr>Try this out</vt:lpstr>
    </vt:vector>
  </TitlesOfParts>
  <Company>RushmoorSchool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Wilkin</dc:creator>
  <cp:lastModifiedBy>Karen Titman</cp:lastModifiedBy>
  <cp:revision>95</cp:revision>
  <cp:lastPrinted>2019-12-09T13:46:02Z</cp:lastPrinted>
  <dcterms:created xsi:type="dcterms:W3CDTF">2012-06-27T11:06:02Z</dcterms:created>
  <dcterms:modified xsi:type="dcterms:W3CDTF">2021-05-09T19:16:35Z</dcterms:modified>
</cp:coreProperties>
</file>