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444" r:id="rId2"/>
    <p:sldId id="457" r:id="rId3"/>
    <p:sldId id="445" r:id="rId4"/>
    <p:sldId id="455" r:id="rId5"/>
    <p:sldId id="259" r:id="rId6"/>
    <p:sldId id="456" r:id="rId7"/>
    <p:sldId id="437" r:id="rId8"/>
    <p:sldId id="448" r:id="rId9"/>
    <p:sldId id="438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158">
          <p15:clr>
            <a:srgbClr val="A4A3A4"/>
          </p15:clr>
        </p15:guide>
        <p15:guide id="4" pos="2880">
          <p15:clr>
            <a:srgbClr val="A4A3A4"/>
          </p15:clr>
        </p15:guide>
        <p15:guide id="5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  <a:srgbClr val="FF6600"/>
    <a:srgbClr val="CC99FF"/>
    <a:srgbClr val="010066"/>
    <a:srgbClr val="FFCC00"/>
    <a:srgbClr val="CC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7DC941-46E2-4DFB-96C3-673942AFAB09}" v="4" dt="2021-03-25T21:37:48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3" autoAdjust="0"/>
    <p:restoredTop sz="94743" autoAdjust="0"/>
  </p:normalViewPr>
  <p:slideViewPr>
    <p:cSldViewPr>
      <p:cViewPr varScale="1">
        <p:scale>
          <a:sx n="81" d="100"/>
          <a:sy n="81" d="100"/>
        </p:scale>
        <p:origin x="672" y="67"/>
      </p:cViewPr>
      <p:guideLst>
        <p:guide orient="horz" pos="2160"/>
        <p:guide orient="horz" pos="663"/>
        <p:guide orient="horz" pos="3158"/>
        <p:guide pos="2880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604"/>
    </p:cViewPr>
  </p:sorterViewPr>
  <p:notesViewPr>
    <p:cSldViewPr>
      <p:cViewPr varScale="1">
        <p:scale>
          <a:sx n="80" d="100"/>
          <a:sy n="80" d="100"/>
        </p:scale>
        <p:origin x="-19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ley Wood" userId="73f72a13-42bb-4125-83bb-0f3d93986b5f" providerId="ADAL" clId="{F59D4673-F031-4233-A8EE-29EC081330DE}"/>
    <pc:docChg chg="custSel addSld delSld modSld sldOrd">
      <pc:chgData name="Lesley Wood" userId="73f72a13-42bb-4125-83bb-0f3d93986b5f" providerId="ADAL" clId="{F59D4673-F031-4233-A8EE-29EC081330DE}" dt="2021-01-11T21:19:46.451" v="85" actId="47"/>
      <pc:docMkLst>
        <pc:docMk/>
      </pc:docMkLst>
      <pc:sldChg chg="del">
        <pc:chgData name="Lesley Wood" userId="73f72a13-42bb-4125-83bb-0f3d93986b5f" providerId="ADAL" clId="{F59D4673-F031-4233-A8EE-29EC081330DE}" dt="2021-01-11T21:19:46.451" v="85" actId="47"/>
        <pc:sldMkLst>
          <pc:docMk/>
          <pc:sldMk cId="0" sldId="362"/>
        </pc:sldMkLst>
      </pc:sldChg>
      <pc:sldChg chg="addSp delSp modSp mod ord">
        <pc:chgData name="Lesley Wood" userId="73f72a13-42bb-4125-83bb-0f3d93986b5f" providerId="ADAL" clId="{F59D4673-F031-4233-A8EE-29EC081330DE}" dt="2021-01-11T21:18:51.299" v="65" actId="208"/>
        <pc:sldMkLst>
          <pc:docMk/>
          <pc:sldMk cId="0" sldId="444"/>
        </pc:sldMkLst>
        <pc:spChg chg="add del mod">
          <ac:chgData name="Lesley Wood" userId="73f72a13-42bb-4125-83bb-0f3d93986b5f" providerId="ADAL" clId="{F59D4673-F031-4233-A8EE-29EC081330DE}" dt="2021-01-11T21:17:29.108" v="11" actId="478"/>
          <ac:spMkLst>
            <pc:docMk/>
            <pc:sldMk cId="0" sldId="444"/>
            <ac:spMk id="2" creationId="{7BB31C6B-6730-4FFB-B1F9-04A07704E5E2}"/>
          </ac:spMkLst>
        </pc:spChg>
        <pc:spChg chg="add mod">
          <ac:chgData name="Lesley Wood" userId="73f72a13-42bb-4125-83bb-0f3d93986b5f" providerId="ADAL" clId="{F59D4673-F031-4233-A8EE-29EC081330DE}" dt="2021-01-11T21:18:51.299" v="65" actId="208"/>
          <ac:spMkLst>
            <pc:docMk/>
            <pc:sldMk cId="0" sldId="444"/>
            <ac:spMk id="3" creationId="{191C3434-9DE3-445D-867F-8071A5290050}"/>
          </ac:spMkLst>
        </pc:spChg>
        <pc:spChg chg="mod">
          <ac:chgData name="Lesley Wood" userId="73f72a13-42bb-4125-83bb-0f3d93986b5f" providerId="ADAL" clId="{F59D4673-F031-4233-A8EE-29EC081330DE}" dt="2021-01-11T21:17:17.453" v="9" actId="20577"/>
          <ac:spMkLst>
            <pc:docMk/>
            <pc:sldMk cId="0" sldId="444"/>
            <ac:spMk id="6146" creationId="{E2AEAD50-6532-4576-840E-C4FEFD42727C}"/>
          </ac:spMkLst>
        </pc:spChg>
        <pc:spChg chg="del">
          <ac:chgData name="Lesley Wood" userId="73f72a13-42bb-4125-83bb-0f3d93986b5f" providerId="ADAL" clId="{F59D4673-F031-4233-A8EE-29EC081330DE}" dt="2021-01-11T21:17:23.788" v="10" actId="478"/>
          <ac:spMkLst>
            <pc:docMk/>
            <pc:sldMk cId="0" sldId="444"/>
            <ac:spMk id="6147" creationId="{5976B8DA-168F-4D35-9AB4-4691CFDF9C74}"/>
          </ac:spMkLst>
        </pc:spChg>
      </pc:sldChg>
      <pc:sldChg chg="modSp add mod">
        <pc:chgData name="Lesley Wood" userId="73f72a13-42bb-4125-83bb-0f3d93986b5f" providerId="ADAL" clId="{F59D4673-F031-4233-A8EE-29EC081330DE}" dt="2021-01-11T21:19:20.296" v="84" actId="6549"/>
        <pc:sldMkLst>
          <pc:docMk/>
          <pc:sldMk cId="850056140" sldId="457"/>
        </pc:sldMkLst>
        <pc:spChg chg="mod">
          <ac:chgData name="Lesley Wood" userId="73f72a13-42bb-4125-83bb-0f3d93986b5f" providerId="ADAL" clId="{F59D4673-F031-4233-A8EE-29EC081330DE}" dt="2021-01-11T21:19:20.296" v="84" actId="6549"/>
          <ac:spMkLst>
            <pc:docMk/>
            <pc:sldMk cId="850056140" sldId="457"/>
            <ac:spMk id="6147" creationId="{5976B8DA-168F-4D35-9AB4-4691CFDF9C74}"/>
          </ac:spMkLst>
        </pc:spChg>
      </pc:sldChg>
    </pc:docChg>
  </pc:docChgLst>
  <pc:docChgLst>
    <pc:chgData name="Lesley Wood" userId="73f72a13-42bb-4125-83bb-0f3d93986b5f" providerId="ADAL" clId="{EC7DC941-46E2-4DFB-96C3-673942AFAB09}"/>
    <pc:docChg chg="modSld">
      <pc:chgData name="Lesley Wood" userId="73f72a13-42bb-4125-83bb-0f3d93986b5f" providerId="ADAL" clId="{EC7DC941-46E2-4DFB-96C3-673942AFAB09}" dt="2021-03-25T21:37:48.537" v="3"/>
      <pc:docMkLst>
        <pc:docMk/>
      </pc:docMkLst>
      <pc:sldChg chg="modAnim">
        <pc:chgData name="Lesley Wood" userId="73f72a13-42bb-4125-83bb-0f3d93986b5f" providerId="ADAL" clId="{EC7DC941-46E2-4DFB-96C3-673942AFAB09}" dt="2021-03-25T21:37:48.537" v="3"/>
        <pc:sldMkLst>
          <pc:docMk/>
          <pc:sldMk cId="0" sldId="445"/>
        </pc:sldMkLst>
      </pc:sldChg>
    </pc:docChg>
  </pc:docChgLst>
  <pc:docChgLst>
    <pc:chgData name="Lesley Wood" userId="73f72a13-42bb-4125-83bb-0f3d93986b5f" providerId="ADAL" clId="{962D0297-AEF8-453B-B9A6-907B9F42462B}"/>
    <pc:docChg chg="delSld">
      <pc:chgData name="Lesley Wood" userId="73f72a13-42bb-4125-83bb-0f3d93986b5f" providerId="ADAL" clId="{962D0297-AEF8-453B-B9A6-907B9F42462B}" dt="2021-01-12T07:55:07.719" v="8" actId="2696"/>
      <pc:docMkLst>
        <pc:docMk/>
      </pc:docMkLst>
      <pc:sldChg chg="del">
        <pc:chgData name="Lesley Wood" userId="73f72a13-42bb-4125-83bb-0f3d93986b5f" providerId="ADAL" clId="{962D0297-AEF8-453B-B9A6-907B9F42462B}" dt="2021-01-12T07:55:03.811" v="3" actId="2696"/>
        <pc:sldMkLst>
          <pc:docMk/>
          <pc:sldMk cId="0" sldId="377"/>
        </pc:sldMkLst>
      </pc:sldChg>
      <pc:sldChg chg="del">
        <pc:chgData name="Lesley Wood" userId="73f72a13-42bb-4125-83bb-0f3d93986b5f" providerId="ADAL" clId="{962D0297-AEF8-453B-B9A6-907B9F42462B}" dt="2021-01-12T07:55:04.407" v="4" actId="2696"/>
        <pc:sldMkLst>
          <pc:docMk/>
          <pc:sldMk cId="0" sldId="392"/>
        </pc:sldMkLst>
      </pc:sldChg>
      <pc:sldChg chg="del">
        <pc:chgData name="Lesley Wood" userId="73f72a13-42bb-4125-83bb-0f3d93986b5f" providerId="ADAL" clId="{962D0297-AEF8-453B-B9A6-907B9F42462B}" dt="2021-01-12T07:55:03.222" v="2" actId="2696"/>
        <pc:sldMkLst>
          <pc:docMk/>
          <pc:sldMk cId="0" sldId="421"/>
        </pc:sldMkLst>
      </pc:sldChg>
      <pc:sldChg chg="del">
        <pc:chgData name="Lesley Wood" userId="73f72a13-42bb-4125-83bb-0f3d93986b5f" providerId="ADAL" clId="{962D0297-AEF8-453B-B9A6-907B9F42462B}" dt="2021-01-12T07:55:05.047" v="5" actId="2696"/>
        <pc:sldMkLst>
          <pc:docMk/>
          <pc:sldMk cId="0" sldId="447"/>
        </pc:sldMkLst>
      </pc:sldChg>
      <pc:sldChg chg="del">
        <pc:chgData name="Lesley Wood" userId="73f72a13-42bb-4125-83bb-0f3d93986b5f" providerId="ADAL" clId="{962D0297-AEF8-453B-B9A6-907B9F42462B}" dt="2021-01-12T07:55:02.106" v="0" actId="2696"/>
        <pc:sldMkLst>
          <pc:docMk/>
          <pc:sldMk cId="0" sldId="449"/>
        </pc:sldMkLst>
      </pc:sldChg>
      <pc:sldChg chg="del">
        <pc:chgData name="Lesley Wood" userId="73f72a13-42bb-4125-83bb-0f3d93986b5f" providerId="ADAL" clId="{962D0297-AEF8-453B-B9A6-907B9F42462B}" dt="2021-01-12T07:55:02.699" v="1" actId="2696"/>
        <pc:sldMkLst>
          <pc:docMk/>
          <pc:sldMk cId="0" sldId="450"/>
        </pc:sldMkLst>
      </pc:sldChg>
      <pc:sldChg chg="del">
        <pc:chgData name="Lesley Wood" userId="73f72a13-42bb-4125-83bb-0f3d93986b5f" providerId="ADAL" clId="{962D0297-AEF8-453B-B9A6-907B9F42462B}" dt="2021-01-12T07:55:05.709" v="6" actId="2696"/>
        <pc:sldMkLst>
          <pc:docMk/>
          <pc:sldMk cId="0" sldId="452"/>
        </pc:sldMkLst>
      </pc:sldChg>
      <pc:sldChg chg="del">
        <pc:chgData name="Lesley Wood" userId="73f72a13-42bb-4125-83bb-0f3d93986b5f" providerId="ADAL" clId="{962D0297-AEF8-453B-B9A6-907B9F42462B}" dt="2021-01-12T07:55:06.269" v="7" actId="2696"/>
        <pc:sldMkLst>
          <pc:docMk/>
          <pc:sldMk cId="0" sldId="453"/>
        </pc:sldMkLst>
      </pc:sldChg>
      <pc:sldChg chg="del">
        <pc:chgData name="Lesley Wood" userId="73f72a13-42bb-4125-83bb-0f3d93986b5f" providerId="ADAL" clId="{962D0297-AEF8-453B-B9A6-907B9F42462B}" dt="2021-01-12T07:55:07.719" v="8" actId="2696"/>
        <pc:sldMkLst>
          <pc:docMk/>
          <pc:sldMk cId="0" sldId="45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1BAC1B87-7DFC-42B7-ACB6-5B77C98412D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52913023-C24C-4AA9-8DE0-D2F6F93F5F5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2C363B5A-4DBC-4939-BFD6-B0015BE8FE8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FA4714D4-79DF-4905-9868-C62F0363D85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532A100-D833-46CB-8031-6B6EF91878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8564E32-C85E-4416-9EA0-B34E83507F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48B43DC-2BB5-4A90-B270-FABF2AED2B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029F9CB8-9E81-40A3-9073-63788C3B886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EAE86010-3512-4A0F-B636-705BB229232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990CD999-A68F-4448-BDDE-C6EE9060DC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F2F4B335-FB44-4F44-B67D-E669D6875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6FF94B-8CA1-4B37-8A14-99F11EECC0E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50D11DC-D046-4640-B2E7-10761A2917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A37CD0-1DDB-48A3-B017-989A3425BC1B}" type="slidenum">
              <a:rPr lang="en-GB" altLang="en-US" sz="1200"/>
              <a:pPr/>
              <a:t>1</a:t>
            </a:fld>
            <a:endParaRPr lang="en-GB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D1A1FAC-412B-46AF-8058-0106330F3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83D805B-0C2A-48CC-BD55-04336AC63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B50D11DC-D046-4640-B2E7-10761A2917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A37CD0-1DDB-48A3-B017-989A3425BC1B}" type="slidenum">
              <a:rPr lang="en-GB" altLang="en-US" sz="1200"/>
              <a:pPr/>
              <a:t>2</a:t>
            </a:fld>
            <a:endParaRPr lang="en-GB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D1A1FAC-412B-46AF-8058-0106330F3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83D805B-0C2A-48CC-BD55-04336AC633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364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EFDAC27-3E96-42A2-B071-72C00DDFE2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E15964-23C1-4C7D-BB66-24C4B36E038E}" type="slidenum">
              <a:rPr lang="en-GB" altLang="en-US" sz="1200"/>
              <a:pPr/>
              <a:t>3</a:t>
            </a:fld>
            <a:endParaRPr lang="en-GB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1B996A7-63A9-4638-8548-BC26A88773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6B53874-655D-4644-92E0-28D6D9F39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EFDAC27-3E96-42A2-B071-72C00DDFE2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E15964-23C1-4C7D-BB66-24C4B36E038E}" type="slidenum">
              <a:rPr lang="en-GB" altLang="en-US" sz="1200"/>
              <a:pPr/>
              <a:t>4</a:t>
            </a:fld>
            <a:endParaRPr lang="en-GB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1B996A7-63A9-4638-8548-BC26A88773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6B53874-655D-4644-92E0-28D6D9F39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26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E5060BD-5BA4-4F00-8BF0-CB58485541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CBEB8B-D81C-4A82-9EBD-20A90B9F92B8}" type="slidenum">
              <a:rPr lang="en-GB" altLang="en-US" sz="1200"/>
              <a:pPr/>
              <a:t>5</a:t>
            </a:fld>
            <a:endParaRPr lang="en-GB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99A82E1-6175-4D5A-986E-BBA3B83EE3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7967D26-9B3A-4D21-A3DC-1D5B54457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EFDAC27-3E96-42A2-B071-72C00DDFE2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4E15964-23C1-4C7D-BB66-24C4B36E038E}" type="slidenum">
              <a:rPr lang="en-GB" altLang="en-US" sz="1200"/>
              <a:pPr/>
              <a:t>6</a:t>
            </a:fld>
            <a:endParaRPr lang="en-GB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1B996A7-63A9-4638-8548-BC26A88773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6B53874-655D-4644-92E0-28D6D9F39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52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F3F0040D-303F-4DBB-9368-06D80C7F40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279DEB-5D1D-4019-84BF-9D0FFAA5E33B}" type="slidenum">
              <a:rPr lang="en-GB" altLang="en-US" sz="1200"/>
              <a:pPr/>
              <a:t>7</a:t>
            </a:fld>
            <a:endParaRPr lang="en-GB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DF8AB4C0-4117-4E67-8500-A6B6A72B30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E462FAF9-6CEE-44AD-AB90-EA6BD13D3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58AD20CB-B1D6-4289-B014-FDB04339A8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A42491-3434-4C9B-B4CF-7B7CBA83E5E2}" type="slidenum">
              <a:rPr lang="en-GB" altLang="en-US" sz="1200"/>
              <a:pPr/>
              <a:t>8</a:t>
            </a:fld>
            <a:endParaRPr lang="en-GB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D94006DF-3B1D-4DB1-9D39-EEB5D8FE75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F11906C-592D-4B0C-B4F0-C6CF623DF0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DBCDA8F-3D89-49CF-B499-B460D82B71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A91A89-7163-4274-A31F-C93975E5487F}" type="slidenum">
              <a:rPr lang="en-GB" altLang="en-US" sz="1200"/>
              <a:pPr/>
              <a:t>9</a:t>
            </a:fld>
            <a:endParaRPr lang="en-GB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71C64EB-E88B-4241-A9BF-855D5062FF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AC5E424-80F9-447B-A310-6891563236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rline">
            <a:extLst>
              <a:ext uri="{FF2B5EF4-FFF2-40B4-BE49-F238E27FC236}">
                <a16:creationId xmlns:a16="http://schemas.microsoft.com/office/drawing/2014/main" id="{9627B5B0-420B-4955-A133-59D61A4C1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DBFAE42F-0E80-4B5C-A744-C6DB4ED6B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b="1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2004</a:t>
            </a:r>
          </a:p>
        </p:txBody>
      </p:sp>
      <p:pic>
        <p:nvPicPr>
          <p:cNvPr id="4" name="Picture 4" descr="boardworks_logo">
            <a:extLst>
              <a:ext uri="{FF2B5EF4-FFF2-40B4-BE49-F238E27FC236}">
                <a16:creationId xmlns:a16="http://schemas.microsoft.com/office/drawing/2014/main" id="{281EFD47-11B1-4671-807B-A3927D21F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ght_butto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B0C967A-67E9-4DE2-AB6B-747087957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11A702D9-B724-4244-AEA9-76C493934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07175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b="1">
                <a:solidFill>
                  <a:schemeClr val="bg1"/>
                </a:solidFill>
                <a:latin typeface="Arial" charset="0"/>
                <a:cs typeface="+mn-cs"/>
              </a:rPr>
              <a:t>1 of 20</a:t>
            </a:r>
            <a:endParaRPr lang="en-US" sz="1200" b="1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7" name="Picture 7" descr="underline">
            <a:extLst>
              <a:ext uri="{FF2B5EF4-FFF2-40B4-BE49-F238E27FC236}">
                <a16:creationId xmlns:a16="http://schemas.microsoft.com/office/drawing/2014/main" id="{D53D9163-499F-4694-8EFB-EB3A1DF1C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1C7A1BE4-8374-4BDC-B7A5-389C4AB40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b="1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2005</a:t>
            </a:r>
          </a:p>
        </p:txBody>
      </p:sp>
      <p:pic>
        <p:nvPicPr>
          <p:cNvPr id="9" name="Picture 9" descr="boardworks_logo">
            <a:extLst>
              <a:ext uri="{FF2B5EF4-FFF2-40B4-BE49-F238E27FC236}">
                <a16:creationId xmlns:a16="http://schemas.microsoft.com/office/drawing/2014/main" id="{EAFA429E-59E7-4162-AE7B-829602C30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>
            <a:extLst>
              <a:ext uri="{FF2B5EF4-FFF2-40B4-BE49-F238E27FC236}">
                <a16:creationId xmlns:a16="http://schemas.microsoft.com/office/drawing/2014/main" id="{FC8FD486-6153-495E-838F-BFF62C6E6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4BA6C600-A32A-4F0A-A941-3D676CC93BB3}" type="slidenum">
              <a:rPr lang="en-GB" altLang="en-US" sz="1200" b="1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‹#›</a:t>
            </a:fld>
            <a:r>
              <a:rPr lang="en-GB" altLang="en-US" sz="1200" b="1">
                <a:solidFill>
                  <a:schemeClr val="bg1"/>
                </a:solidFill>
              </a:rPr>
              <a:t> of 36</a:t>
            </a:r>
          </a:p>
        </p:txBody>
      </p:sp>
    </p:spTree>
    <p:extLst>
      <p:ext uri="{BB962C8B-B14F-4D97-AF65-F5344CB8AC3E}">
        <p14:creationId xmlns:p14="http://schemas.microsoft.com/office/powerpoint/2010/main" val="1133669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60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605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807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010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90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12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28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8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90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29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22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13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rline">
            <a:extLst>
              <a:ext uri="{FF2B5EF4-FFF2-40B4-BE49-F238E27FC236}">
                <a16:creationId xmlns:a16="http://schemas.microsoft.com/office/drawing/2014/main" id="{1DCD278C-C619-4508-A2FA-9B8DF66A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1" name="Text Box 3">
            <a:extLst>
              <a:ext uri="{FF2B5EF4-FFF2-40B4-BE49-F238E27FC236}">
                <a16:creationId xmlns:a16="http://schemas.microsoft.com/office/drawing/2014/main" id="{B60FD48E-2ABF-4CE1-8558-BC9F6B961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b="1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2004</a:t>
            </a:r>
          </a:p>
        </p:txBody>
      </p:sp>
      <p:pic>
        <p:nvPicPr>
          <p:cNvPr id="3076" name="Picture 4" descr="swish">
            <a:extLst>
              <a:ext uri="{FF2B5EF4-FFF2-40B4-BE49-F238E27FC236}">
                <a16:creationId xmlns:a16="http://schemas.microsoft.com/office/drawing/2014/main" id="{7C2D196D-1B95-4BC9-ABC6-DB8B8D324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boardworks_logo">
            <a:extLst>
              <a:ext uri="{FF2B5EF4-FFF2-40B4-BE49-F238E27FC236}">
                <a16:creationId xmlns:a16="http://schemas.microsoft.com/office/drawing/2014/main" id="{D7DBD8CC-7A0F-420E-BC2C-1C41A6C74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right_butto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58050AB-D5C0-4312-A810-B2E9B298D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left_button">
            <a:extLst>
              <a:ext uri="{FF2B5EF4-FFF2-40B4-BE49-F238E27FC236}">
                <a16:creationId xmlns:a16="http://schemas.microsoft.com/office/drawing/2014/main" id="{FD1688E0-44FD-44AB-9DB5-DC7E33864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6" name="Text Box 8">
            <a:extLst>
              <a:ext uri="{FF2B5EF4-FFF2-40B4-BE49-F238E27FC236}">
                <a16:creationId xmlns:a16="http://schemas.microsoft.com/office/drawing/2014/main" id="{603887E5-9782-4106-AE9F-9495DC347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035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b="1">
                <a:solidFill>
                  <a:schemeClr val="bg1"/>
                </a:solidFill>
                <a:latin typeface="Arial" charset="0"/>
                <a:cs typeface="+mn-cs"/>
              </a:rPr>
              <a:t>1 of 20</a:t>
            </a:r>
            <a:endParaRPr lang="en-US" sz="1200" b="1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3081" name="Picture 9" descr="underline">
            <a:extLst>
              <a:ext uri="{FF2B5EF4-FFF2-40B4-BE49-F238E27FC236}">
                <a16:creationId xmlns:a16="http://schemas.microsoft.com/office/drawing/2014/main" id="{727517FE-1CBF-4EEA-9933-797ADD6F7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098" name="Text Box 10">
            <a:extLst>
              <a:ext uri="{FF2B5EF4-FFF2-40B4-BE49-F238E27FC236}">
                <a16:creationId xmlns:a16="http://schemas.microsoft.com/office/drawing/2014/main" id="{1B4D9F48-E9FD-4A6A-9218-A85301354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b="1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2005</a:t>
            </a:r>
          </a:p>
        </p:txBody>
      </p:sp>
      <p:pic>
        <p:nvPicPr>
          <p:cNvPr id="3083" name="Picture 11" descr="swish">
            <a:extLst>
              <a:ext uri="{FF2B5EF4-FFF2-40B4-BE49-F238E27FC236}">
                <a16:creationId xmlns:a16="http://schemas.microsoft.com/office/drawing/2014/main" id="{D9C7FFFF-4FA6-4F51-9AF9-5D538A70F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boardworks_logo">
            <a:extLst>
              <a:ext uri="{FF2B5EF4-FFF2-40B4-BE49-F238E27FC236}">
                <a16:creationId xmlns:a16="http://schemas.microsoft.com/office/drawing/2014/main" id="{437005D8-A6E8-426C-AF37-B8EE14AD7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 descr="left_button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D1F0123-3F76-432B-B4B8-7312EB2A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5">
            <a:extLst>
              <a:ext uri="{FF2B5EF4-FFF2-40B4-BE49-F238E27FC236}">
                <a16:creationId xmlns:a16="http://schemas.microsoft.com/office/drawing/2014/main" id="{435F87F2-4927-427F-A3CF-0E1C91C71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16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       Click to edit Master title style</a:t>
            </a:r>
          </a:p>
        </p:txBody>
      </p:sp>
      <p:sp>
        <p:nvSpPr>
          <p:cNvPr id="345111" name="Text Box 23">
            <a:extLst>
              <a:ext uri="{FF2B5EF4-FFF2-40B4-BE49-F238E27FC236}">
                <a16:creationId xmlns:a16="http://schemas.microsoft.com/office/drawing/2014/main" id="{E2B149C0-BF42-4D9C-AD64-EB4A0E871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D474CC8-7A8D-4233-AEC6-F96809003242}" type="slidenum">
              <a:rPr lang="en-GB" altLang="en-US" sz="1200" b="1">
                <a:solidFill>
                  <a:schemeClr val="bg1"/>
                </a:solidFill>
              </a:rPr>
              <a:pPr eaLnBrk="1" hangingPunct="1">
                <a:spcBef>
                  <a:spcPct val="50000"/>
                </a:spcBef>
              </a:pPr>
              <a:t>‹#›</a:t>
            </a:fld>
            <a:r>
              <a:rPr lang="en-GB" altLang="en-US" sz="1200" b="1">
                <a:solidFill>
                  <a:schemeClr val="bg1"/>
                </a:solidFill>
              </a:rPr>
              <a:t> of 36</a:t>
            </a:r>
          </a:p>
        </p:txBody>
      </p:sp>
      <p:grpSp>
        <p:nvGrpSpPr>
          <p:cNvPr id="3088" name="Group 43">
            <a:extLst>
              <a:ext uri="{FF2B5EF4-FFF2-40B4-BE49-F238E27FC236}">
                <a16:creationId xmlns:a16="http://schemas.microsoft.com/office/drawing/2014/main" id="{7AF63311-9229-40A3-BE26-A68DD3049994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92075"/>
            <a:ext cx="360363" cy="360363"/>
            <a:chOff x="975" y="754"/>
            <a:chExt cx="227" cy="227"/>
          </a:xfrm>
        </p:grpSpPr>
        <p:sp>
          <p:nvSpPr>
            <p:cNvPr id="345132" name="Oval 44">
              <a:extLst>
                <a:ext uri="{FF2B5EF4-FFF2-40B4-BE49-F238E27FC236}">
                  <a16:creationId xmlns:a16="http://schemas.microsoft.com/office/drawing/2014/main" id="{69FEC321-AFA9-474E-B790-B80993E48DAE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975" y="754"/>
              <a:ext cx="227" cy="227"/>
            </a:xfrm>
            <a:prstGeom prst="ellipse">
              <a:avLst/>
            </a:prstGeom>
            <a:solidFill>
              <a:srgbClr val="01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345133" name="Oval 45">
              <a:extLst>
                <a:ext uri="{FF2B5EF4-FFF2-40B4-BE49-F238E27FC236}">
                  <a16:creationId xmlns:a16="http://schemas.microsoft.com/office/drawing/2014/main" id="{3211275B-A36E-4E86-A885-440A9F2E580D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975" y="754"/>
              <a:ext cx="227" cy="227"/>
            </a:xfrm>
            <a:prstGeom prst="ellipse">
              <a:avLst/>
            </a:prstGeom>
            <a:noFill/>
            <a:ln w="22860">
              <a:solidFill>
                <a:srgbClr val="010066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pic>
          <p:nvPicPr>
            <p:cNvPr id="3091" name="Picture 46" descr="KS3_chemistry_orange">
              <a:extLst>
                <a:ext uri="{FF2B5EF4-FFF2-40B4-BE49-F238E27FC236}">
                  <a16:creationId xmlns:a16="http://schemas.microsoft.com/office/drawing/2014/main" id="{1E7FB521-15D0-472D-AD87-03E185974D9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" y="765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47" descr="8E_image1">
              <a:extLst>
                <a:ext uri="{FF2B5EF4-FFF2-40B4-BE49-F238E27FC236}">
                  <a16:creationId xmlns:a16="http://schemas.microsoft.com/office/drawing/2014/main" id="{0F54B568-6BA7-433D-83F2-FF558F8E97D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" y="819"/>
              <a:ext cx="143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48" descr="8E_image2">
              <a:extLst>
                <a:ext uri="{FF2B5EF4-FFF2-40B4-BE49-F238E27FC236}">
                  <a16:creationId xmlns:a16="http://schemas.microsoft.com/office/drawing/2014/main" id="{991805F4-64EC-4BE3-A48B-A269B33411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" y="781"/>
              <a:ext cx="8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vatehand.com/flash/elements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n_nnlDsUS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E2AEAD50-6532-4576-840E-C4FEFD427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      New topic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1C3434-9DE3-445D-867F-8071A5290050}"/>
              </a:ext>
            </a:extLst>
          </p:cNvPr>
          <p:cNvSpPr/>
          <p:nvPr/>
        </p:nvSpPr>
        <p:spPr>
          <a:xfrm>
            <a:off x="1691680" y="1649028"/>
            <a:ext cx="55322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Atoms, element </a:t>
            </a:r>
            <a:br>
              <a:rPr lang="en-US" sz="5400" b="1" cap="none" spc="0" dirty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7030A0"/>
                </a:solidFill>
                <a:effectLst/>
              </a:rPr>
            </a:br>
            <a:r>
              <a:rPr lang="en-US" sz="5400" b="1" cap="none" spc="0" dirty="0">
                <a:ln w="22225">
                  <a:solidFill>
                    <a:srgbClr val="000099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and compounds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E2AEAD50-6532-4576-840E-C4FEFD427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      Lesson objectives</a:t>
            </a:r>
          </a:p>
        </p:txBody>
      </p:sp>
      <p:sp>
        <p:nvSpPr>
          <p:cNvPr id="6147" name="Rectangle 27">
            <a:extLst>
              <a:ext uri="{FF2B5EF4-FFF2-40B4-BE49-F238E27FC236}">
                <a16:creationId xmlns:a16="http://schemas.microsoft.com/office/drawing/2014/main" id="{5976B8DA-168F-4D35-9AB4-4691CFDF9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/>
              <a:t>Understand that all materials are made of atoms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Atoms bond to form compounds</a:t>
            </a:r>
          </a:p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/>
            <a:r>
              <a:rPr lang="en-GB" altLang="en-US" dirty="0"/>
              <a:t>Define the following - atom, element, alloy, </a:t>
            </a:r>
            <a:br>
              <a:rPr lang="en-GB" altLang="en-US" dirty="0"/>
            </a:br>
            <a:r>
              <a:rPr lang="en-GB" altLang="en-US" dirty="0"/>
              <a:t>compound &amp; mixture</a:t>
            </a:r>
            <a:endParaRPr lang="en-GB" altLang="en-US" i="1" dirty="0"/>
          </a:p>
        </p:txBody>
      </p:sp>
    </p:spTree>
    <p:extLst>
      <p:ext uri="{BB962C8B-B14F-4D97-AF65-F5344CB8AC3E}">
        <p14:creationId xmlns:p14="http://schemas.microsoft.com/office/powerpoint/2010/main" val="850056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44" name="Picture 4" descr="C:\Documents and Settings\Lesley Wood\Local Settings\Temporary Internet Files\Content.IE5\WWOHZ42K\MPj04387740000[1].jpg">
            <a:extLst>
              <a:ext uri="{FF2B5EF4-FFF2-40B4-BE49-F238E27FC236}">
                <a16:creationId xmlns:a16="http://schemas.microsoft.com/office/drawing/2014/main" id="{3744D7F8-0D6B-4021-9D56-A33ABDC80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6" b="20512"/>
          <a:stretch>
            <a:fillRect/>
          </a:stretch>
        </p:blipFill>
        <p:spPr bwMode="auto">
          <a:xfrm>
            <a:off x="4400550" y="1071563"/>
            <a:ext cx="360045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>
            <a:extLst>
              <a:ext uri="{FF2B5EF4-FFF2-40B4-BE49-F238E27FC236}">
                <a16:creationId xmlns:a16="http://schemas.microsoft.com/office/drawing/2014/main" id="{FAF9ABDE-48F1-4622-8D44-357774064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      Elements in the past</a:t>
            </a:r>
          </a:p>
        </p:txBody>
      </p:sp>
      <p:pic>
        <p:nvPicPr>
          <p:cNvPr id="522246" name="Picture 6" descr="C:\Documents and Settings\Lesley Wood\Local Settings\Temporary Internet Files\Content.IE5\EGPZJLY7\MPj04385400000[1].jpg">
            <a:extLst>
              <a:ext uri="{FF2B5EF4-FFF2-40B4-BE49-F238E27FC236}">
                <a16:creationId xmlns:a16="http://schemas.microsoft.com/office/drawing/2014/main" id="{DDF73066-1B82-435B-AE51-5E52C8A65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3500438"/>
            <a:ext cx="36004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45" name="Picture 5" descr="C:\Documents and Settings\Lesley Wood\Local Settings\Temporary Internet Files\Content.IE5\NZDXRHIQ\MPj04373410000[1].jpg">
            <a:extLst>
              <a:ext uri="{FF2B5EF4-FFF2-40B4-BE49-F238E27FC236}">
                <a16:creationId xmlns:a16="http://schemas.microsoft.com/office/drawing/2014/main" id="{E4574D04-EB1E-4026-9759-06631555E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071563"/>
            <a:ext cx="36004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48" name="Picture 8" descr="C:\Documents and Settings\Lesley Wood\Local Settings\Temporary Internet Files\Content.IE5\0LKFJ5Z4\MPj04383480000[1].jpg">
            <a:extLst>
              <a:ext uri="{FF2B5EF4-FFF2-40B4-BE49-F238E27FC236}">
                <a16:creationId xmlns:a16="http://schemas.microsoft.com/office/drawing/2014/main" id="{F2B13A79-FD06-4322-BD8A-BE6047049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500438"/>
            <a:ext cx="36004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>
            <a:extLst>
              <a:ext uri="{FF2B5EF4-FFF2-40B4-BE49-F238E27FC236}">
                <a16:creationId xmlns:a16="http://schemas.microsoft.com/office/drawing/2014/main" id="{FAF9ABDE-48F1-4622-8D44-357774064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      Elements today</a:t>
            </a:r>
          </a:p>
        </p:txBody>
      </p:sp>
      <p:sp>
        <p:nvSpPr>
          <p:cNvPr id="14" name="Action Button: Custom 13">
            <a:hlinkClick r:id="rId3" highlightClick="1"/>
            <a:extLst>
              <a:ext uri="{FF2B5EF4-FFF2-40B4-BE49-F238E27FC236}">
                <a16:creationId xmlns:a16="http://schemas.microsoft.com/office/drawing/2014/main" id="{41174F61-99A9-415B-B05F-05B2FF14C03F}"/>
              </a:ext>
            </a:extLst>
          </p:cNvPr>
          <p:cNvSpPr/>
          <p:nvPr/>
        </p:nvSpPr>
        <p:spPr bwMode="auto">
          <a:xfrm>
            <a:off x="1400956" y="5373216"/>
            <a:ext cx="1857388" cy="1071570"/>
          </a:xfrm>
          <a:prstGeom prst="actionButtonBlank">
            <a:avLst/>
          </a:prstGeom>
          <a:solidFill>
            <a:srgbClr val="CC99FF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6600"/>
                </a:solidFill>
                <a:latin typeface="Arial" charset="0"/>
                <a:cs typeface="+mn-cs"/>
              </a:rPr>
              <a:t>elements</a:t>
            </a:r>
          </a:p>
        </p:txBody>
      </p:sp>
      <p:sp>
        <p:nvSpPr>
          <p:cNvPr id="8" name="Action Button: Custom 13">
            <a:hlinkClick r:id="rId4" highlightClick="1"/>
            <a:extLst>
              <a:ext uri="{FF2B5EF4-FFF2-40B4-BE49-F238E27FC236}">
                <a16:creationId xmlns:a16="http://schemas.microsoft.com/office/drawing/2014/main" id="{4FF22B58-29CB-4506-ADCC-B87E20C11B74}"/>
              </a:ext>
            </a:extLst>
          </p:cNvPr>
          <p:cNvSpPr/>
          <p:nvPr/>
        </p:nvSpPr>
        <p:spPr bwMode="auto">
          <a:xfrm>
            <a:off x="6084168" y="5373216"/>
            <a:ext cx="1857388" cy="1071570"/>
          </a:xfrm>
          <a:prstGeom prst="actionButtonBlank">
            <a:avLst/>
          </a:prstGeom>
          <a:solidFill>
            <a:srgbClr val="CC99FF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rgbClr val="FF6600"/>
                </a:solidFill>
                <a:latin typeface="Arial" charset="0"/>
                <a:cs typeface="+mn-cs"/>
              </a:rPr>
              <a:t>elements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FBCF60-451F-4D46-A6EB-D16A1614B4DD}"/>
              </a:ext>
            </a:extLst>
          </p:cNvPr>
          <p:cNvSpPr/>
          <p:nvPr/>
        </p:nvSpPr>
        <p:spPr>
          <a:xfrm>
            <a:off x="2801737" y="1700808"/>
            <a:ext cx="313739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rgbClr val="FF6600"/>
                  </a:solidFill>
                  <a:prstDash val="solid"/>
                </a:ln>
                <a:solidFill>
                  <a:srgbClr val="CC99FF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98668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>
            <a:extLst>
              <a:ext uri="{FF2B5EF4-FFF2-40B4-BE49-F238E27FC236}">
                <a16:creationId xmlns:a16="http://schemas.microsoft.com/office/drawing/2014/main" id="{466EF1AD-9B80-4CDE-A6A6-97F2BA383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      Definitions</a:t>
            </a:r>
          </a:p>
        </p:txBody>
      </p:sp>
      <p:sp>
        <p:nvSpPr>
          <p:cNvPr id="228392" name="Text Box 40">
            <a:extLst>
              <a:ext uri="{FF2B5EF4-FFF2-40B4-BE49-F238E27FC236}">
                <a16:creationId xmlns:a16="http://schemas.microsoft.com/office/drawing/2014/main" id="{FA65272E-7904-4B1E-813B-1F553B923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158256"/>
            <a:ext cx="714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FF6600"/>
                </a:solidFill>
              </a:rPr>
              <a:t>Element - </a:t>
            </a:r>
            <a:r>
              <a:rPr lang="en-GB" altLang="en-US" dirty="0">
                <a:solidFill>
                  <a:srgbClr val="010067"/>
                </a:solidFill>
              </a:rPr>
              <a:t>made up of just </a:t>
            </a:r>
            <a:r>
              <a:rPr lang="en-GB" altLang="en-US" dirty="0">
                <a:solidFill>
                  <a:srgbClr val="FF6600"/>
                </a:solidFill>
              </a:rPr>
              <a:t>one </a:t>
            </a:r>
            <a:r>
              <a:rPr lang="en-GB" altLang="en-US" u="sng" dirty="0">
                <a:solidFill>
                  <a:srgbClr val="FF6600"/>
                </a:solidFill>
              </a:rPr>
              <a:t>type</a:t>
            </a:r>
            <a:r>
              <a:rPr lang="en-GB" altLang="en-US" dirty="0">
                <a:solidFill>
                  <a:srgbClr val="FF6600"/>
                </a:solidFill>
              </a:rPr>
              <a:t> of atom</a:t>
            </a:r>
            <a:r>
              <a:rPr lang="en-GB" altLang="en-US" dirty="0">
                <a:solidFill>
                  <a:srgbClr val="010067"/>
                </a:solidFill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F0EC8F-E80C-413C-BDE4-B8F2E5F2F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009416"/>
            <a:ext cx="87153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FF6600"/>
                </a:solidFill>
              </a:rPr>
              <a:t>Atom –</a:t>
            </a:r>
            <a:r>
              <a:rPr lang="en-GB" altLang="en-US" dirty="0">
                <a:solidFill>
                  <a:srgbClr val="010066"/>
                </a:solidFill>
              </a:rPr>
              <a:t> the </a:t>
            </a:r>
            <a:r>
              <a:rPr lang="en-GB" altLang="en-US" dirty="0">
                <a:solidFill>
                  <a:srgbClr val="FF6600"/>
                </a:solidFill>
              </a:rPr>
              <a:t>smallest particle </a:t>
            </a:r>
            <a:r>
              <a:rPr lang="en-GB" altLang="en-US" dirty="0">
                <a:solidFill>
                  <a:srgbClr val="010066"/>
                </a:solidFill>
              </a:rPr>
              <a:t>that can </a:t>
            </a:r>
            <a:r>
              <a:rPr lang="en-GB" altLang="en-US" dirty="0">
                <a:solidFill>
                  <a:srgbClr val="FF6600"/>
                </a:solidFill>
              </a:rPr>
              <a:t>exist on its own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  <a:endParaRPr lang="en-GB" alt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9A43D1-C432-4BB9-B5AB-254720ED4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858989"/>
            <a:ext cx="8715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FF6600"/>
                </a:solidFill>
              </a:rPr>
              <a:t>Alloy –</a:t>
            </a:r>
            <a:r>
              <a:rPr lang="en-GB" altLang="en-US" dirty="0">
                <a:solidFill>
                  <a:srgbClr val="010066"/>
                </a:solidFill>
              </a:rPr>
              <a:t> 2 or more </a:t>
            </a:r>
            <a:r>
              <a:rPr lang="en-GB" altLang="en-US" dirty="0">
                <a:solidFill>
                  <a:srgbClr val="FF6600"/>
                </a:solidFill>
              </a:rPr>
              <a:t>metal</a:t>
            </a:r>
            <a:r>
              <a:rPr lang="en-GB" altLang="en-US" dirty="0">
                <a:solidFill>
                  <a:srgbClr val="010066"/>
                </a:solidFill>
              </a:rPr>
              <a:t> atoms </a:t>
            </a:r>
            <a:r>
              <a:rPr lang="en-GB" altLang="en-US" dirty="0">
                <a:solidFill>
                  <a:srgbClr val="FF6600"/>
                </a:solidFill>
              </a:rPr>
              <a:t>mixed</a:t>
            </a:r>
            <a:r>
              <a:rPr lang="en-GB" altLang="en-US" dirty="0">
                <a:solidFill>
                  <a:srgbClr val="010066"/>
                </a:solidFill>
              </a:rPr>
              <a:t> together.</a:t>
            </a:r>
            <a:endParaRPr lang="en-GB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84B645-D1F2-43E5-AB93-43D0EF56C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" y="3710149"/>
            <a:ext cx="8715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FF6600"/>
                </a:solidFill>
              </a:rPr>
              <a:t>Compound –</a:t>
            </a:r>
            <a:r>
              <a:rPr lang="en-GB" altLang="en-US" dirty="0">
                <a:solidFill>
                  <a:srgbClr val="010066"/>
                </a:solidFill>
              </a:rPr>
              <a:t> different types of atoms </a:t>
            </a:r>
            <a:r>
              <a:rPr lang="en-GB" altLang="en-US" dirty="0">
                <a:solidFill>
                  <a:srgbClr val="FF6600"/>
                </a:solidFill>
              </a:rPr>
              <a:t>bonded</a:t>
            </a:r>
            <a:r>
              <a:rPr lang="en-GB" altLang="en-US" dirty="0">
                <a:solidFill>
                  <a:srgbClr val="010066"/>
                </a:solidFill>
              </a:rPr>
              <a:t> together in a </a:t>
            </a:r>
            <a:r>
              <a:rPr lang="en-GB" altLang="en-US" dirty="0">
                <a:solidFill>
                  <a:srgbClr val="FF6600"/>
                </a:solidFill>
              </a:rPr>
              <a:t>fixed ratio</a:t>
            </a:r>
            <a:r>
              <a:rPr lang="en-GB" altLang="en-US" dirty="0">
                <a:solidFill>
                  <a:srgbClr val="010066"/>
                </a:solidFill>
              </a:rPr>
              <a:t>.</a:t>
            </a:r>
            <a:endParaRPr lang="en-GB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6D31C8-82BB-4073-B8B4-33FFCA587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" y="4991541"/>
            <a:ext cx="87153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FF6600"/>
                </a:solidFill>
              </a:rPr>
              <a:t>Mixtures –</a:t>
            </a:r>
            <a:r>
              <a:rPr lang="en-GB" altLang="en-US" dirty="0">
                <a:solidFill>
                  <a:srgbClr val="010066"/>
                </a:solidFill>
              </a:rPr>
              <a:t> 2 or more substances </a:t>
            </a:r>
            <a:r>
              <a:rPr lang="en-GB" altLang="en-US" dirty="0">
                <a:solidFill>
                  <a:srgbClr val="FF6600"/>
                </a:solidFill>
              </a:rPr>
              <a:t>mixed</a:t>
            </a:r>
            <a:r>
              <a:rPr lang="en-GB" altLang="en-US" dirty="0">
                <a:solidFill>
                  <a:srgbClr val="010066"/>
                </a:solidFill>
              </a:rPr>
              <a:t> together, </a:t>
            </a:r>
            <a:r>
              <a:rPr lang="en-GB" altLang="en-US" dirty="0">
                <a:solidFill>
                  <a:srgbClr val="FF6600"/>
                </a:solidFill>
              </a:rPr>
              <a:t>no fixed ratio</a:t>
            </a:r>
            <a:r>
              <a:rPr lang="en-GB" altLang="en-US" dirty="0">
                <a:solidFill>
                  <a:srgbClr val="010066"/>
                </a:solidFill>
              </a:rPr>
              <a:t> and </a:t>
            </a:r>
            <a:r>
              <a:rPr lang="en-GB" altLang="en-US" dirty="0">
                <a:solidFill>
                  <a:srgbClr val="FF6600"/>
                </a:solidFill>
              </a:rPr>
              <a:t>easily</a:t>
            </a:r>
            <a:r>
              <a:rPr lang="en-GB" altLang="en-US" dirty="0">
                <a:solidFill>
                  <a:srgbClr val="010066"/>
                </a:solidFill>
              </a:rPr>
              <a:t> separated.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92" grpId="0"/>
      <p:bldP spid="13" grpId="0"/>
      <p:bldP spid="19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>
            <a:extLst>
              <a:ext uri="{FF2B5EF4-FFF2-40B4-BE49-F238E27FC236}">
                <a16:creationId xmlns:a16="http://schemas.microsoft.com/office/drawing/2014/main" id="{FAF9ABDE-48F1-4622-8D44-357774064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      Atoms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44432-F89E-40E4-AC14-C5DDDD7D1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346" y="1844824"/>
            <a:ext cx="5443622" cy="26796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D16542-0CAE-4BA3-B64E-0C5DB105CF33}"/>
              </a:ext>
            </a:extLst>
          </p:cNvPr>
          <p:cNvSpPr txBox="1"/>
          <p:nvPr/>
        </p:nvSpPr>
        <p:spPr>
          <a:xfrm>
            <a:off x="5352520" y="1874433"/>
            <a:ext cx="2746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negative charge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9B338B-3DBA-4529-BD46-C803F6DE98A8}"/>
              </a:ext>
            </a:extLst>
          </p:cNvPr>
          <p:cNvSpPr txBox="1"/>
          <p:nvPr/>
        </p:nvSpPr>
        <p:spPr>
          <a:xfrm>
            <a:off x="5352520" y="3429000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positive charge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8814D9-DDC9-43CB-82CD-C5D665088C78}"/>
              </a:ext>
            </a:extLst>
          </p:cNvPr>
          <p:cNvSpPr txBox="1"/>
          <p:nvPr/>
        </p:nvSpPr>
        <p:spPr>
          <a:xfrm>
            <a:off x="5352520" y="2537887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neutral charge</a:t>
            </a:r>
          </a:p>
        </p:txBody>
      </p:sp>
    </p:spTree>
    <p:extLst>
      <p:ext uri="{BB962C8B-B14F-4D97-AF65-F5344CB8AC3E}">
        <p14:creationId xmlns:p14="http://schemas.microsoft.com/office/powerpoint/2010/main" val="121770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9" descr="coal">
            <a:extLst>
              <a:ext uri="{FF2B5EF4-FFF2-40B4-BE49-F238E27FC236}">
                <a16:creationId xmlns:a16="http://schemas.microsoft.com/office/drawing/2014/main" id="{6B6E0B5F-C840-421E-9898-2D788722328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9" t="7751" r="17717" b="6644"/>
          <a:stretch>
            <a:fillRect/>
          </a:stretch>
        </p:blipFill>
        <p:spPr bwMode="auto">
          <a:xfrm>
            <a:off x="3616325" y="785813"/>
            <a:ext cx="18923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0" descr="8E_atom_helium_RC">
            <a:extLst>
              <a:ext uri="{FF2B5EF4-FFF2-40B4-BE49-F238E27FC236}">
                <a16:creationId xmlns:a16="http://schemas.microsoft.com/office/drawing/2014/main" id="{F3B5002A-8587-4853-96A2-A66887D2C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2655888"/>
            <a:ext cx="2195512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1" descr="8E_atom_carbon_RC">
            <a:extLst>
              <a:ext uri="{FF2B5EF4-FFF2-40B4-BE49-F238E27FC236}">
                <a16:creationId xmlns:a16="http://schemas.microsoft.com/office/drawing/2014/main" id="{472F3D77-7DC3-45F1-81F7-B7CF30825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2651125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2" descr="8E_atom_copper_RC">
            <a:extLst>
              <a:ext uri="{FF2B5EF4-FFF2-40B4-BE49-F238E27FC236}">
                <a16:creationId xmlns:a16="http://schemas.microsoft.com/office/drawing/2014/main" id="{E322BAAE-3244-4C4C-8CC9-6316BDCD6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643188"/>
            <a:ext cx="2195513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8" descr="8E_Bluewater balloon man2">
            <a:extLst>
              <a:ext uri="{FF2B5EF4-FFF2-40B4-BE49-F238E27FC236}">
                <a16:creationId xmlns:a16="http://schemas.microsoft.com/office/drawing/2014/main" id="{3F30D62A-C8DC-4773-BE96-B499329D4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2" r="39009" b="42076"/>
          <a:stretch>
            <a:fillRect/>
          </a:stretch>
        </p:blipFill>
        <p:spPr bwMode="auto">
          <a:xfrm>
            <a:off x="6589713" y="815975"/>
            <a:ext cx="19716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5">
            <a:extLst>
              <a:ext uri="{FF2B5EF4-FFF2-40B4-BE49-F238E27FC236}">
                <a16:creationId xmlns:a16="http://schemas.microsoft.com/office/drawing/2014/main" id="{F72F2193-2EEF-4186-B068-807ACA4440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      Are these elements?</a:t>
            </a:r>
          </a:p>
        </p:txBody>
      </p:sp>
      <p:pic>
        <p:nvPicPr>
          <p:cNvPr id="8200" name="Picture 8" descr="copper coal bucket">
            <a:extLst>
              <a:ext uri="{FF2B5EF4-FFF2-40B4-BE49-F238E27FC236}">
                <a16:creationId xmlns:a16="http://schemas.microsoft.com/office/drawing/2014/main" id="{84E44F83-BC4C-4655-A08F-06D50CC7AC63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" b="4124"/>
          <a:stretch>
            <a:fillRect/>
          </a:stretch>
        </p:blipFill>
        <p:spPr bwMode="auto">
          <a:xfrm>
            <a:off x="958850" y="835025"/>
            <a:ext cx="1525588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6170" name="Text Box 10">
            <a:extLst>
              <a:ext uri="{FF2B5EF4-FFF2-40B4-BE49-F238E27FC236}">
                <a16:creationId xmlns:a16="http://schemas.microsoft.com/office/drawing/2014/main" id="{3E962885-2348-4A5C-884C-DA3DB382D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4948238"/>
            <a:ext cx="2951162" cy="130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Copper</a:t>
            </a:r>
            <a:r>
              <a:rPr lang="en-GB" altLang="en-US" sz="2400">
                <a:solidFill>
                  <a:srgbClr val="010067"/>
                </a:solidFill>
              </a:rPr>
              <a:t> is an </a:t>
            </a:r>
          </a:p>
          <a:p>
            <a:pPr algn="ctr">
              <a:spcAft>
                <a:spcPts val="60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element</a:t>
            </a:r>
            <a:r>
              <a:rPr lang="en-GB" altLang="en-US" sz="2400">
                <a:solidFill>
                  <a:srgbClr val="010067"/>
                </a:solidFill>
              </a:rPr>
              <a:t> made up of </a:t>
            </a:r>
          </a:p>
          <a:p>
            <a:pPr algn="ctr">
              <a:spcAft>
                <a:spcPts val="600"/>
              </a:spcAft>
            </a:pPr>
            <a:r>
              <a:rPr lang="en-GB" altLang="en-US" sz="2400" b="1">
                <a:solidFill>
                  <a:srgbClr val="010066"/>
                </a:solidFill>
              </a:rPr>
              <a:t>copper atoms</a:t>
            </a:r>
            <a:r>
              <a:rPr lang="en-GB" altLang="en-US" sz="2400">
                <a:solidFill>
                  <a:srgbClr val="010067"/>
                </a:solidFill>
              </a:rPr>
              <a:t> only.</a:t>
            </a:r>
          </a:p>
        </p:txBody>
      </p:sp>
      <p:sp>
        <p:nvSpPr>
          <p:cNvPr id="476171" name="Text Box 11">
            <a:extLst>
              <a:ext uri="{FF2B5EF4-FFF2-40B4-BE49-F238E27FC236}">
                <a16:creationId xmlns:a16="http://schemas.microsoft.com/office/drawing/2014/main" id="{9255F95E-4F10-4A20-BB84-C6F2FC120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975225"/>
            <a:ext cx="2951163" cy="1354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Carbon</a:t>
            </a:r>
            <a:r>
              <a:rPr lang="en-GB" altLang="en-US" sz="2400">
                <a:solidFill>
                  <a:srgbClr val="010067"/>
                </a:solidFill>
              </a:rPr>
              <a:t> is an </a:t>
            </a:r>
          </a:p>
          <a:p>
            <a:pPr algn="ctr">
              <a:spcAft>
                <a:spcPts val="60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element</a:t>
            </a:r>
            <a:r>
              <a:rPr lang="en-GB" altLang="en-US" sz="2400">
                <a:solidFill>
                  <a:srgbClr val="010067"/>
                </a:solidFill>
              </a:rPr>
              <a:t> made up of</a:t>
            </a:r>
          </a:p>
          <a:p>
            <a:pPr algn="ctr">
              <a:spcAft>
                <a:spcPts val="60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carbon atoms</a:t>
            </a:r>
            <a:r>
              <a:rPr lang="en-GB" altLang="en-US" sz="2400">
                <a:solidFill>
                  <a:srgbClr val="010067"/>
                </a:solidFill>
              </a:rPr>
              <a:t> only.</a:t>
            </a:r>
          </a:p>
        </p:txBody>
      </p:sp>
      <p:sp>
        <p:nvSpPr>
          <p:cNvPr id="476184" name="Text Box 24">
            <a:extLst>
              <a:ext uri="{FF2B5EF4-FFF2-40B4-BE49-F238E27FC236}">
                <a16:creationId xmlns:a16="http://schemas.microsoft.com/office/drawing/2014/main" id="{8602316F-53AC-4C6C-A216-4616863DF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50" y="4973638"/>
            <a:ext cx="2951163" cy="130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Helium</a:t>
            </a:r>
            <a:r>
              <a:rPr lang="en-GB" altLang="en-US" sz="2400">
                <a:solidFill>
                  <a:srgbClr val="010067"/>
                </a:solidFill>
              </a:rPr>
              <a:t> is an </a:t>
            </a:r>
          </a:p>
          <a:p>
            <a:pPr algn="ctr">
              <a:spcAft>
                <a:spcPts val="60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element</a:t>
            </a:r>
            <a:r>
              <a:rPr lang="en-GB" altLang="en-US" sz="2400">
                <a:solidFill>
                  <a:srgbClr val="010067"/>
                </a:solidFill>
              </a:rPr>
              <a:t> made up of</a:t>
            </a:r>
          </a:p>
          <a:p>
            <a:pPr algn="ctr">
              <a:spcAft>
                <a:spcPts val="60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helium atoms</a:t>
            </a:r>
            <a:r>
              <a:rPr lang="en-GB" altLang="en-US" sz="2400">
                <a:solidFill>
                  <a:srgbClr val="010067"/>
                </a:solidFill>
              </a:rPr>
              <a:t> only.</a:t>
            </a:r>
          </a:p>
        </p:txBody>
      </p:sp>
      <p:grpSp>
        <p:nvGrpSpPr>
          <p:cNvPr id="8204" name="Group 38">
            <a:extLst>
              <a:ext uri="{FF2B5EF4-FFF2-40B4-BE49-F238E27FC236}">
                <a16:creationId xmlns:a16="http://schemas.microsoft.com/office/drawing/2014/main" id="{7836D650-BDA7-458B-BBFD-7DE9308B6CFD}"/>
              </a:ext>
            </a:extLst>
          </p:cNvPr>
          <p:cNvGrpSpPr>
            <a:grpSpLocks/>
          </p:cNvGrpSpPr>
          <p:nvPr/>
        </p:nvGrpSpPr>
        <p:grpSpPr bwMode="auto">
          <a:xfrm>
            <a:off x="612775" y="2005013"/>
            <a:ext cx="2159000" cy="2844800"/>
            <a:chOff x="386" y="1428"/>
            <a:chExt cx="1360" cy="1792"/>
          </a:xfrm>
        </p:grpSpPr>
        <p:sp>
          <p:nvSpPr>
            <p:cNvPr id="8214" name="Line 22">
              <a:extLst>
                <a:ext uri="{FF2B5EF4-FFF2-40B4-BE49-F238E27FC236}">
                  <a16:creationId xmlns:a16="http://schemas.microsoft.com/office/drawing/2014/main" id="{6640D7B2-9944-4F09-8AB0-308F9EFB0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0" y="1428"/>
              <a:ext cx="582" cy="748"/>
            </a:xfrm>
            <a:prstGeom prst="lin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5" name="Oval 23">
              <a:extLst>
                <a:ext uri="{FF2B5EF4-FFF2-40B4-BE49-F238E27FC236}">
                  <a16:creationId xmlns:a16="http://schemas.microsoft.com/office/drawing/2014/main" id="{2630535C-9A16-4A6D-B2AA-78D452537F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6" y="1860"/>
              <a:ext cx="1360" cy="1360"/>
            </a:xfrm>
            <a:prstGeom prst="ellips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16" name="Line 33">
              <a:extLst>
                <a:ext uri="{FF2B5EF4-FFF2-40B4-BE49-F238E27FC236}">
                  <a16:creationId xmlns:a16="http://schemas.microsoft.com/office/drawing/2014/main" id="{A4460333-E148-4006-895C-218E50076F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3" y="1428"/>
              <a:ext cx="579" cy="748"/>
            </a:xfrm>
            <a:prstGeom prst="lin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205" name="Group 39">
            <a:extLst>
              <a:ext uri="{FF2B5EF4-FFF2-40B4-BE49-F238E27FC236}">
                <a16:creationId xmlns:a16="http://schemas.microsoft.com/office/drawing/2014/main" id="{53BEE03B-17FA-4157-86F2-C28760B73738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2005013"/>
            <a:ext cx="2159000" cy="2851150"/>
            <a:chOff x="2245" y="1428"/>
            <a:chExt cx="1360" cy="1796"/>
          </a:xfrm>
        </p:grpSpPr>
        <p:sp>
          <p:nvSpPr>
            <p:cNvPr id="8211" name="Oval 26">
              <a:extLst>
                <a:ext uri="{FF2B5EF4-FFF2-40B4-BE49-F238E27FC236}">
                  <a16:creationId xmlns:a16="http://schemas.microsoft.com/office/drawing/2014/main" id="{EC59F62A-1B80-4246-BDA4-B076E703CB6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45" y="1864"/>
              <a:ext cx="1360" cy="1360"/>
            </a:xfrm>
            <a:prstGeom prst="ellips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12" name="Line 34">
              <a:extLst>
                <a:ext uri="{FF2B5EF4-FFF2-40B4-BE49-F238E27FC236}">
                  <a16:creationId xmlns:a16="http://schemas.microsoft.com/office/drawing/2014/main" id="{CEBABE83-4348-4E4F-A7C1-B3E5199254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5" y="1428"/>
              <a:ext cx="582" cy="748"/>
            </a:xfrm>
            <a:prstGeom prst="lin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3" name="Line 35">
              <a:extLst>
                <a:ext uri="{FF2B5EF4-FFF2-40B4-BE49-F238E27FC236}">
                  <a16:creationId xmlns:a16="http://schemas.microsoft.com/office/drawing/2014/main" id="{EC96DB60-96EA-46A7-9816-9BEF33910F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8" y="1428"/>
              <a:ext cx="579" cy="748"/>
            </a:xfrm>
            <a:prstGeom prst="lin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206" name="Group 40">
            <a:extLst>
              <a:ext uri="{FF2B5EF4-FFF2-40B4-BE49-F238E27FC236}">
                <a16:creationId xmlns:a16="http://schemas.microsoft.com/office/drawing/2014/main" id="{97D7F6B6-669F-4177-B8E7-6AD3F3CECE55}"/>
              </a:ext>
            </a:extLst>
          </p:cNvPr>
          <p:cNvGrpSpPr>
            <a:grpSpLocks/>
          </p:cNvGrpSpPr>
          <p:nvPr/>
        </p:nvGrpSpPr>
        <p:grpSpPr bwMode="auto">
          <a:xfrm>
            <a:off x="6529388" y="2014538"/>
            <a:ext cx="2159000" cy="2843212"/>
            <a:chOff x="4113" y="1434"/>
            <a:chExt cx="1360" cy="1791"/>
          </a:xfrm>
        </p:grpSpPr>
        <p:sp>
          <p:nvSpPr>
            <p:cNvPr id="8207" name="Rectangle 3">
              <a:extLst>
                <a:ext uri="{FF2B5EF4-FFF2-40B4-BE49-F238E27FC236}">
                  <a16:creationId xmlns:a16="http://schemas.microsoft.com/office/drawing/2014/main" id="{D35E321D-759D-4D96-AEC3-6A356D387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" y="2128"/>
              <a:ext cx="1288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08" name="Oval 27">
              <a:extLst>
                <a:ext uri="{FF2B5EF4-FFF2-40B4-BE49-F238E27FC236}">
                  <a16:creationId xmlns:a16="http://schemas.microsoft.com/office/drawing/2014/main" id="{0269DE0E-A741-4CAC-A691-83B37E6BE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3" y="1865"/>
              <a:ext cx="1360" cy="1360"/>
            </a:xfrm>
            <a:prstGeom prst="ellips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09" name="Line 36">
              <a:extLst>
                <a:ext uri="{FF2B5EF4-FFF2-40B4-BE49-F238E27FC236}">
                  <a16:creationId xmlns:a16="http://schemas.microsoft.com/office/drawing/2014/main" id="{F1A3A243-C3B4-45A7-B763-4E0A8A4173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7" y="1434"/>
              <a:ext cx="582" cy="748"/>
            </a:xfrm>
            <a:prstGeom prst="lin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10" name="Line 37">
              <a:extLst>
                <a:ext uri="{FF2B5EF4-FFF2-40B4-BE49-F238E27FC236}">
                  <a16:creationId xmlns:a16="http://schemas.microsoft.com/office/drawing/2014/main" id="{FC022D4B-0ED8-4C57-B3C6-FC270C020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0" y="1434"/>
              <a:ext cx="579" cy="748"/>
            </a:xfrm>
            <a:prstGeom prst="lin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7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7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7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70" grpId="0" animBg="1"/>
      <p:bldP spid="476171" grpId="0" animBg="1"/>
      <p:bldP spid="4761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8CADD71E-11C5-4E0C-AD3A-2E95CDD270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      Are these elements?</a:t>
            </a:r>
          </a:p>
        </p:txBody>
      </p:sp>
      <p:pic>
        <p:nvPicPr>
          <p:cNvPr id="9219" name="Picture 9">
            <a:extLst>
              <a:ext uri="{FF2B5EF4-FFF2-40B4-BE49-F238E27FC236}">
                <a16:creationId xmlns:a16="http://schemas.microsoft.com/office/drawing/2014/main" id="{46187784-F681-4132-ADD1-87A16F9E7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714375"/>
            <a:ext cx="76454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2">
            <a:extLst>
              <a:ext uri="{FF2B5EF4-FFF2-40B4-BE49-F238E27FC236}">
                <a16:creationId xmlns:a16="http://schemas.microsoft.com/office/drawing/2014/main" id="{9C6E08CC-F6D1-4EBD-AD30-AAC7F91CA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4286250"/>
            <a:ext cx="25003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400" b="1">
                <a:solidFill>
                  <a:srgbClr val="010066"/>
                </a:solidFill>
              </a:rPr>
              <a:t>Bronze</a:t>
            </a:r>
            <a:r>
              <a:rPr lang="en-GB" altLang="en-US" sz="2400">
                <a:solidFill>
                  <a:srgbClr val="010066"/>
                </a:solidFill>
              </a:rPr>
              <a:t> is </a:t>
            </a:r>
            <a:r>
              <a:rPr lang="en-GB" altLang="en-US" sz="2400" b="1">
                <a:solidFill>
                  <a:srgbClr val="010066"/>
                </a:solidFill>
              </a:rPr>
              <a:t>not </a:t>
            </a:r>
            <a:r>
              <a:rPr lang="en-GB" altLang="en-US" sz="2400">
                <a:solidFill>
                  <a:srgbClr val="010066"/>
                </a:solidFill>
              </a:rPr>
              <a:t>an element</a:t>
            </a:r>
          </a:p>
          <a:p>
            <a:r>
              <a:rPr lang="en-GB" altLang="en-US" sz="2400">
                <a:solidFill>
                  <a:srgbClr val="010066"/>
                </a:solidFill>
              </a:rPr>
              <a:t>2 types of atoms</a:t>
            </a:r>
          </a:p>
          <a:p>
            <a:r>
              <a:rPr lang="en-GB" altLang="en-US" sz="2400">
                <a:solidFill>
                  <a:srgbClr val="010066"/>
                </a:solidFill>
              </a:rPr>
              <a:t>(copper and tin) mixed together.</a:t>
            </a:r>
          </a:p>
          <a:p>
            <a:r>
              <a:rPr lang="en-GB" altLang="en-US" sz="2400">
                <a:solidFill>
                  <a:srgbClr val="010066"/>
                </a:solidFill>
              </a:rPr>
              <a:t>It is an </a:t>
            </a:r>
            <a:r>
              <a:rPr lang="en-GB" altLang="en-US" sz="2400" b="1">
                <a:solidFill>
                  <a:srgbClr val="FF6600"/>
                </a:solidFill>
              </a:rPr>
              <a:t>alloy</a:t>
            </a:r>
            <a:r>
              <a:rPr lang="en-GB" altLang="en-US" sz="2400">
                <a:solidFill>
                  <a:srgbClr val="010066"/>
                </a:solidFill>
              </a:rPr>
              <a:t>.</a:t>
            </a: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0CC15698-03DF-4399-8C67-572D85CED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86250"/>
            <a:ext cx="2951163" cy="130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Gold </a:t>
            </a:r>
            <a:r>
              <a:rPr lang="en-GB" altLang="en-US" sz="2400">
                <a:solidFill>
                  <a:srgbClr val="010067"/>
                </a:solidFill>
              </a:rPr>
              <a:t>is an </a:t>
            </a:r>
          </a:p>
          <a:p>
            <a:pPr algn="ctr">
              <a:spcAft>
                <a:spcPts val="60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element</a:t>
            </a:r>
            <a:r>
              <a:rPr lang="en-GB" altLang="en-US" sz="2400">
                <a:solidFill>
                  <a:srgbClr val="010067"/>
                </a:solidFill>
              </a:rPr>
              <a:t> made up of </a:t>
            </a:r>
          </a:p>
          <a:p>
            <a:pPr algn="ctr">
              <a:spcAft>
                <a:spcPts val="600"/>
              </a:spcAft>
            </a:pPr>
            <a:r>
              <a:rPr lang="en-GB" altLang="en-US" sz="2400" b="1">
                <a:solidFill>
                  <a:srgbClr val="010066"/>
                </a:solidFill>
              </a:rPr>
              <a:t>gold atoms</a:t>
            </a:r>
            <a:r>
              <a:rPr lang="en-GB" altLang="en-US" sz="2400">
                <a:solidFill>
                  <a:srgbClr val="010067"/>
                </a:solidFill>
              </a:rPr>
              <a:t> only.</a:t>
            </a: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026A2BD0-789F-4B30-8C58-856E86606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4286250"/>
            <a:ext cx="2951163" cy="1308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Silver </a:t>
            </a:r>
            <a:r>
              <a:rPr lang="en-GB" altLang="en-US" sz="2400">
                <a:solidFill>
                  <a:srgbClr val="010067"/>
                </a:solidFill>
              </a:rPr>
              <a:t>is an </a:t>
            </a:r>
          </a:p>
          <a:p>
            <a:pPr algn="ctr">
              <a:spcAft>
                <a:spcPts val="600"/>
              </a:spcAft>
            </a:pPr>
            <a:r>
              <a:rPr lang="en-GB" altLang="en-US" sz="2400" b="1">
                <a:solidFill>
                  <a:srgbClr val="010067"/>
                </a:solidFill>
              </a:rPr>
              <a:t>element</a:t>
            </a:r>
            <a:r>
              <a:rPr lang="en-GB" altLang="en-US" sz="2400">
                <a:solidFill>
                  <a:srgbClr val="010067"/>
                </a:solidFill>
              </a:rPr>
              <a:t> made up of </a:t>
            </a:r>
          </a:p>
          <a:p>
            <a:pPr algn="ctr">
              <a:spcAft>
                <a:spcPts val="600"/>
              </a:spcAft>
            </a:pPr>
            <a:r>
              <a:rPr lang="en-GB" altLang="en-US" sz="2400" b="1">
                <a:solidFill>
                  <a:srgbClr val="010066"/>
                </a:solidFill>
              </a:rPr>
              <a:t>silver atoms</a:t>
            </a:r>
            <a:r>
              <a:rPr lang="en-GB" altLang="en-US" sz="2400">
                <a:solidFill>
                  <a:srgbClr val="010067"/>
                </a:solidFill>
              </a:rPr>
              <a:t> only.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utoUpdateAnimBg="0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6" descr="8E_diver">
            <a:extLst>
              <a:ext uri="{FF2B5EF4-FFF2-40B4-BE49-F238E27FC236}">
                <a16:creationId xmlns:a16="http://schemas.microsoft.com/office/drawing/2014/main" id="{7E36E842-84BC-4B68-89E8-9EAC6AA5E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9085" r="4529"/>
          <a:stretch>
            <a:fillRect/>
          </a:stretch>
        </p:blipFill>
        <p:spPr bwMode="auto">
          <a:xfrm>
            <a:off x="214313" y="1274763"/>
            <a:ext cx="242728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2" descr="8E_atom_oxygen_RC">
            <a:extLst>
              <a:ext uri="{FF2B5EF4-FFF2-40B4-BE49-F238E27FC236}">
                <a16:creationId xmlns:a16="http://schemas.microsoft.com/office/drawing/2014/main" id="{604D0020-F882-4E91-A589-9C97FA8A8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214438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5">
            <a:extLst>
              <a:ext uri="{FF2B5EF4-FFF2-40B4-BE49-F238E27FC236}">
                <a16:creationId xmlns:a16="http://schemas.microsoft.com/office/drawing/2014/main" id="{CE5FD34C-7A2F-4232-A4EF-0BFCB4B162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524750" cy="549275"/>
          </a:xfrm>
        </p:spPr>
        <p:txBody>
          <a:bodyPr/>
          <a:lstStyle/>
          <a:p>
            <a:pPr eaLnBrk="1" hangingPunct="1"/>
            <a:r>
              <a:rPr lang="en-GB" altLang="en-US"/>
              <a:t>      What about oxygen – is it an element?</a:t>
            </a:r>
          </a:p>
        </p:txBody>
      </p:sp>
      <p:sp>
        <p:nvSpPr>
          <p:cNvPr id="477213" name="Text Box 29">
            <a:extLst>
              <a:ext uri="{FF2B5EF4-FFF2-40B4-BE49-F238E27FC236}">
                <a16:creationId xmlns:a16="http://schemas.microsoft.com/office/drawing/2014/main" id="{5CC65099-2B89-407C-821C-A500E8547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1143000"/>
            <a:ext cx="3500438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b="1">
                <a:solidFill>
                  <a:srgbClr val="010067"/>
                </a:solidFill>
              </a:rPr>
              <a:t>Oxygen</a:t>
            </a:r>
            <a:r>
              <a:rPr lang="en-GB" altLang="en-US">
                <a:solidFill>
                  <a:srgbClr val="010067"/>
                </a:solidFill>
              </a:rPr>
              <a:t> is an </a:t>
            </a:r>
          </a:p>
          <a:p>
            <a:pPr algn="ctr"/>
            <a:r>
              <a:rPr lang="en-GB" altLang="en-US">
                <a:solidFill>
                  <a:srgbClr val="010067"/>
                </a:solidFill>
              </a:rPr>
              <a:t>element made up of </a:t>
            </a:r>
          </a:p>
          <a:p>
            <a:pPr algn="ctr"/>
            <a:r>
              <a:rPr lang="en-GB" altLang="en-US" b="1">
                <a:solidFill>
                  <a:srgbClr val="010066"/>
                </a:solidFill>
              </a:rPr>
              <a:t>oxygen atoms</a:t>
            </a:r>
            <a:r>
              <a:rPr lang="en-GB" altLang="en-US">
                <a:solidFill>
                  <a:srgbClr val="010067"/>
                </a:solidFill>
              </a:rPr>
              <a:t> only.</a:t>
            </a:r>
          </a:p>
          <a:p>
            <a:pPr algn="ctr"/>
            <a:endParaRPr lang="en-GB" altLang="en-US">
              <a:solidFill>
                <a:srgbClr val="010067"/>
              </a:solidFill>
            </a:endParaRPr>
          </a:p>
          <a:p>
            <a:pPr algn="ctr"/>
            <a:r>
              <a:rPr lang="en-GB" altLang="en-US">
                <a:solidFill>
                  <a:srgbClr val="010067"/>
                </a:solidFill>
              </a:rPr>
              <a:t>How many atoms </a:t>
            </a:r>
          </a:p>
          <a:p>
            <a:pPr algn="ctr"/>
            <a:r>
              <a:rPr lang="en-GB" altLang="en-US">
                <a:solidFill>
                  <a:srgbClr val="010067"/>
                </a:solidFill>
              </a:rPr>
              <a:t>are there?</a:t>
            </a:r>
          </a:p>
        </p:txBody>
      </p:sp>
      <p:grpSp>
        <p:nvGrpSpPr>
          <p:cNvPr id="10246" name="Group 37">
            <a:extLst>
              <a:ext uri="{FF2B5EF4-FFF2-40B4-BE49-F238E27FC236}">
                <a16:creationId xmlns:a16="http://schemas.microsoft.com/office/drawing/2014/main" id="{9746BA97-602B-4ED9-919A-583DC5FF0E74}"/>
              </a:ext>
            </a:extLst>
          </p:cNvPr>
          <p:cNvGrpSpPr>
            <a:grpSpLocks/>
          </p:cNvGrpSpPr>
          <p:nvPr/>
        </p:nvGrpSpPr>
        <p:grpSpPr bwMode="auto">
          <a:xfrm>
            <a:off x="2270125" y="1300163"/>
            <a:ext cx="2901950" cy="2195512"/>
            <a:chOff x="1565" y="1730"/>
            <a:chExt cx="1828" cy="1383"/>
          </a:xfrm>
        </p:grpSpPr>
        <p:sp>
          <p:nvSpPr>
            <p:cNvPr id="10247" name="Oval 26">
              <a:extLst>
                <a:ext uri="{FF2B5EF4-FFF2-40B4-BE49-F238E27FC236}">
                  <a16:creationId xmlns:a16="http://schemas.microsoft.com/office/drawing/2014/main" id="{7BE33BA1-2992-4D63-8BCA-FC9B1168C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" y="1730"/>
              <a:ext cx="1383" cy="1383"/>
            </a:xfrm>
            <a:prstGeom prst="ellipse">
              <a:avLst/>
            </a:prstGeom>
            <a:noFill/>
            <a:ln w="38100">
              <a:solidFill>
                <a:srgbClr val="01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248" name="Group 35">
              <a:extLst>
                <a:ext uri="{FF2B5EF4-FFF2-40B4-BE49-F238E27FC236}">
                  <a16:creationId xmlns:a16="http://schemas.microsoft.com/office/drawing/2014/main" id="{1D45AA41-716E-419A-A8DF-4B3E71DAC5C5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1364" y="2046"/>
              <a:ext cx="1149" cy="748"/>
              <a:chOff x="4220" y="1434"/>
              <a:chExt cx="1149" cy="748"/>
            </a:xfrm>
          </p:grpSpPr>
          <p:sp>
            <p:nvSpPr>
              <p:cNvPr id="10249" name="Line 33">
                <a:extLst>
                  <a:ext uri="{FF2B5EF4-FFF2-40B4-BE49-F238E27FC236}">
                    <a16:creationId xmlns:a16="http://schemas.microsoft.com/office/drawing/2014/main" id="{D9F94882-D910-4057-8576-09B0F2AD7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7" y="1434"/>
                <a:ext cx="582" cy="748"/>
              </a:xfrm>
              <a:prstGeom prst="line">
                <a:avLst/>
              </a:prstGeom>
              <a:noFill/>
              <a:ln w="38100">
                <a:solidFill>
                  <a:srgbClr val="01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50" name="Line 34">
                <a:extLst>
                  <a:ext uri="{FF2B5EF4-FFF2-40B4-BE49-F238E27FC236}">
                    <a16:creationId xmlns:a16="http://schemas.microsoft.com/office/drawing/2014/main" id="{03F6D640-FEBE-412A-B5D7-390EB00F7F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20" y="1434"/>
                <a:ext cx="579" cy="748"/>
              </a:xfrm>
              <a:prstGeom prst="line">
                <a:avLst/>
              </a:prstGeom>
              <a:noFill/>
              <a:ln w="38100">
                <a:solidFill>
                  <a:srgbClr val="01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77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77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77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77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77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213" grpId="0" build="p"/>
    </p:bldLst>
  </p:timing>
</p:sld>
</file>

<file path=ppt/theme/theme1.xml><?xml version="1.0" encoding="utf-8"?>
<a:theme xmlns:a="http://schemas.openxmlformats.org/drawingml/2006/main" name="1_master">
  <a:themeElements>
    <a:clrScheme name="1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11030</TotalTime>
  <Words>245</Words>
  <Application>Microsoft Office PowerPoint</Application>
  <PresentationFormat>On-screen Show (4:3)</PresentationFormat>
  <Paragraphs>60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1_master</vt:lpstr>
      <vt:lpstr>      New topic</vt:lpstr>
      <vt:lpstr>      Lesson objectives</vt:lpstr>
      <vt:lpstr>      Elements in the past</vt:lpstr>
      <vt:lpstr>      Elements today</vt:lpstr>
      <vt:lpstr>      Definitions</vt:lpstr>
      <vt:lpstr>      Atoms</vt:lpstr>
      <vt:lpstr>      Are these elements?</vt:lpstr>
      <vt:lpstr>      Are these elements?</vt:lpstr>
      <vt:lpstr>      What about oxygen – is it an element?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8E Atoms and Elements</dc:title>
  <dc:subject>KS3 Chemistry</dc:subject>
  <dc:creator>Boardworks Ltd</dc:creator>
  <cp:lastModifiedBy>Lesley Wood</cp:lastModifiedBy>
  <cp:revision>619</cp:revision>
  <cp:lastPrinted>2000-09-06T14:07:33Z</cp:lastPrinted>
  <dcterms:created xsi:type="dcterms:W3CDTF">2000-07-23T14:30:27Z</dcterms:created>
  <dcterms:modified xsi:type="dcterms:W3CDTF">2021-03-25T21:37:56Z</dcterms:modified>
</cp:coreProperties>
</file>