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2" r:id="rId7"/>
    <p:sldId id="258" r:id="rId8"/>
    <p:sldId id="271" r:id="rId9"/>
    <p:sldId id="266" r:id="rId10"/>
    <p:sldId id="267" r:id="rId11"/>
    <p:sldId id="268" r:id="rId12"/>
    <p:sldId id="269" r:id="rId13"/>
    <p:sldId id="270" r:id="rId14"/>
    <p:sldId id="259" r:id="rId15"/>
    <p:sldId id="260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Bromley" userId="7dd9c0f9-cfb3-494f-8e11-3d9c7b646b80" providerId="ADAL" clId="{91F94128-7307-43D0-94BC-B28550819CC3}"/>
    <pc:docChg chg="custSel addSld modSld">
      <pc:chgData name="Helen Bromley" userId="7dd9c0f9-cfb3-494f-8e11-3d9c7b646b80" providerId="ADAL" clId="{91F94128-7307-43D0-94BC-B28550819CC3}" dt="2022-05-12T11:50:31.736" v="125" actId="20577"/>
      <pc:docMkLst>
        <pc:docMk/>
      </pc:docMkLst>
      <pc:sldChg chg="modSp add">
        <pc:chgData name="Helen Bromley" userId="7dd9c0f9-cfb3-494f-8e11-3d9c7b646b80" providerId="ADAL" clId="{91F94128-7307-43D0-94BC-B28550819CC3}" dt="2022-05-12T11:50:31.736" v="125" actId="20577"/>
        <pc:sldMkLst>
          <pc:docMk/>
          <pc:sldMk cId="3031994958" sldId="272"/>
        </pc:sldMkLst>
        <pc:spChg chg="mod">
          <ac:chgData name="Helen Bromley" userId="7dd9c0f9-cfb3-494f-8e11-3d9c7b646b80" providerId="ADAL" clId="{91F94128-7307-43D0-94BC-B28550819CC3}" dt="2022-05-12T11:50:09.438" v="16" actId="20577"/>
          <ac:spMkLst>
            <pc:docMk/>
            <pc:sldMk cId="3031994958" sldId="272"/>
            <ac:spMk id="2" creationId="{76288FD0-9413-4746-A4CC-F1B84ACEEB0D}"/>
          </ac:spMkLst>
        </pc:spChg>
        <pc:spChg chg="mod">
          <ac:chgData name="Helen Bromley" userId="7dd9c0f9-cfb3-494f-8e11-3d9c7b646b80" providerId="ADAL" clId="{91F94128-7307-43D0-94BC-B28550819CC3}" dt="2022-05-12T11:50:31.736" v="125" actId="20577"/>
          <ac:spMkLst>
            <pc:docMk/>
            <pc:sldMk cId="3031994958" sldId="272"/>
            <ac:spMk id="3" creationId="{3927679C-BE0C-4B08-9779-1F220AB129DE}"/>
          </ac:spMkLst>
        </pc:spChg>
      </pc:sldChg>
    </pc:docChg>
  </pc:docChgLst>
  <pc:docChgLst>
    <pc:chgData name="Helen Bromley" userId="7dd9c0f9-cfb3-494f-8e11-3d9c7b646b80" providerId="ADAL" clId="{2F48AD69-6894-4EB1-AF3F-7FC9B38BDF62}"/>
    <pc:docChg chg="addSld delSld modSld">
      <pc:chgData name="Helen Bromley" userId="7dd9c0f9-cfb3-494f-8e11-3d9c7b646b80" providerId="ADAL" clId="{2F48AD69-6894-4EB1-AF3F-7FC9B38BDF62}" dt="2022-05-12T09:59:14.471" v="34"/>
      <pc:docMkLst>
        <pc:docMk/>
      </pc:docMkLst>
      <pc:sldChg chg="addSp delSp add">
        <pc:chgData name="Helen Bromley" userId="7dd9c0f9-cfb3-494f-8e11-3d9c7b646b80" providerId="ADAL" clId="{2F48AD69-6894-4EB1-AF3F-7FC9B38BDF62}" dt="2022-05-12T09:50:27.161" v="4"/>
        <pc:sldMkLst>
          <pc:docMk/>
          <pc:sldMk cId="4108073420" sldId="259"/>
        </pc:sldMkLst>
        <pc:spChg chg="del">
          <ac:chgData name="Helen Bromley" userId="7dd9c0f9-cfb3-494f-8e11-3d9c7b646b80" providerId="ADAL" clId="{2F48AD69-6894-4EB1-AF3F-7FC9B38BDF62}" dt="2022-05-12T09:49:48.852" v="1"/>
          <ac:spMkLst>
            <pc:docMk/>
            <pc:sldMk cId="4108073420" sldId="259"/>
            <ac:spMk id="3" creationId="{171664E9-7423-437B-8A57-FDA3D785BA6B}"/>
          </ac:spMkLst>
        </pc:spChg>
        <pc:picChg chg="add">
          <ac:chgData name="Helen Bromley" userId="7dd9c0f9-cfb3-494f-8e11-3d9c7b646b80" providerId="ADAL" clId="{2F48AD69-6894-4EB1-AF3F-7FC9B38BDF62}" dt="2022-05-12T09:49:48.852" v="1"/>
          <ac:picMkLst>
            <pc:docMk/>
            <pc:sldMk cId="4108073420" sldId="259"/>
            <ac:picMk id="1026" creationId="{BCC7C16C-DF63-451A-AFE4-54AED8811EE0}"/>
          </ac:picMkLst>
        </pc:picChg>
        <pc:picChg chg="add">
          <ac:chgData name="Helen Bromley" userId="7dd9c0f9-cfb3-494f-8e11-3d9c7b646b80" providerId="ADAL" clId="{2F48AD69-6894-4EB1-AF3F-7FC9B38BDF62}" dt="2022-05-12T09:50:27.161" v="4"/>
          <ac:picMkLst>
            <pc:docMk/>
            <pc:sldMk cId="4108073420" sldId="259"/>
            <ac:picMk id="1028" creationId="{A4F7749A-DFC9-40CF-93CB-417F1243F7F2}"/>
          </ac:picMkLst>
        </pc:picChg>
      </pc:sldChg>
      <pc:sldChg chg="addSp add">
        <pc:chgData name="Helen Bromley" userId="7dd9c0f9-cfb3-494f-8e11-3d9c7b646b80" providerId="ADAL" clId="{2F48AD69-6894-4EB1-AF3F-7FC9B38BDF62}" dt="2022-05-12T09:50:11.059" v="3"/>
        <pc:sldMkLst>
          <pc:docMk/>
          <pc:sldMk cId="3628285598" sldId="260"/>
        </pc:sldMkLst>
        <pc:picChg chg="add">
          <ac:chgData name="Helen Bromley" userId="7dd9c0f9-cfb3-494f-8e11-3d9c7b646b80" providerId="ADAL" clId="{2F48AD69-6894-4EB1-AF3F-7FC9B38BDF62}" dt="2022-05-12T09:50:11.059" v="3"/>
          <ac:picMkLst>
            <pc:docMk/>
            <pc:sldMk cId="3628285598" sldId="260"/>
            <ac:picMk id="2050" creationId="{7B6FDFC4-A222-46AA-9E7E-3A6274C9932A}"/>
          </ac:picMkLst>
        </pc:picChg>
      </pc:sldChg>
      <pc:sldChg chg="addSp delSp add">
        <pc:chgData name="Helen Bromley" userId="7dd9c0f9-cfb3-494f-8e11-3d9c7b646b80" providerId="ADAL" clId="{2F48AD69-6894-4EB1-AF3F-7FC9B38BDF62}" dt="2022-05-12T09:50:43.363" v="7"/>
        <pc:sldMkLst>
          <pc:docMk/>
          <pc:sldMk cId="1465230280" sldId="261"/>
        </pc:sldMkLst>
        <pc:spChg chg="del">
          <ac:chgData name="Helen Bromley" userId="7dd9c0f9-cfb3-494f-8e11-3d9c7b646b80" providerId="ADAL" clId="{2F48AD69-6894-4EB1-AF3F-7FC9B38BDF62}" dt="2022-05-12T09:50:42.549" v="6"/>
          <ac:spMkLst>
            <pc:docMk/>
            <pc:sldMk cId="1465230280" sldId="261"/>
            <ac:spMk id="2" creationId="{C9AB6994-02F6-4D24-BDE1-B70718A1BCC9}"/>
          </ac:spMkLst>
        </pc:spChg>
        <pc:spChg chg="del">
          <ac:chgData name="Helen Bromley" userId="7dd9c0f9-cfb3-494f-8e11-3d9c7b646b80" providerId="ADAL" clId="{2F48AD69-6894-4EB1-AF3F-7FC9B38BDF62}" dt="2022-05-12T09:50:42.549" v="6"/>
          <ac:spMkLst>
            <pc:docMk/>
            <pc:sldMk cId="1465230280" sldId="261"/>
            <ac:spMk id="3" creationId="{2B15C126-F2A2-4B27-9F56-36C99DBFFA83}"/>
          </ac:spMkLst>
        </pc:spChg>
        <pc:picChg chg="add">
          <ac:chgData name="Helen Bromley" userId="7dd9c0f9-cfb3-494f-8e11-3d9c7b646b80" providerId="ADAL" clId="{2F48AD69-6894-4EB1-AF3F-7FC9B38BDF62}" dt="2022-05-12T09:50:43.363" v="7"/>
          <ac:picMkLst>
            <pc:docMk/>
            <pc:sldMk cId="1465230280" sldId="261"/>
            <ac:picMk id="3074" creationId="{0A7EDB9D-610C-4235-B37C-16AA913018E2}"/>
          </ac:picMkLst>
        </pc:picChg>
      </pc:sldChg>
      <pc:sldChg chg="add">
        <pc:chgData name="Helen Bromley" userId="7dd9c0f9-cfb3-494f-8e11-3d9c7b646b80" providerId="ADAL" clId="{2F48AD69-6894-4EB1-AF3F-7FC9B38BDF62}" dt="2022-05-12T09:52:05.319" v="13"/>
        <pc:sldMkLst>
          <pc:docMk/>
          <pc:sldMk cId="3502945368" sldId="261"/>
        </pc:sldMkLst>
      </pc:sldChg>
      <pc:sldChg chg="addSp add">
        <pc:chgData name="Helen Bromley" userId="7dd9c0f9-cfb3-494f-8e11-3d9c7b646b80" providerId="ADAL" clId="{2F48AD69-6894-4EB1-AF3F-7FC9B38BDF62}" dt="2022-05-12T09:50:56.138" v="9"/>
        <pc:sldMkLst>
          <pc:docMk/>
          <pc:sldMk cId="707126723" sldId="262"/>
        </pc:sldMkLst>
        <pc:picChg chg="add">
          <ac:chgData name="Helen Bromley" userId="7dd9c0f9-cfb3-494f-8e11-3d9c7b646b80" providerId="ADAL" clId="{2F48AD69-6894-4EB1-AF3F-7FC9B38BDF62}" dt="2022-05-12T09:50:56.138" v="9"/>
          <ac:picMkLst>
            <pc:docMk/>
            <pc:sldMk cId="707126723" sldId="262"/>
            <ac:picMk id="4098" creationId="{FA312EEA-F2AA-4CD0-8D61-32FFD5E1A384}"/>
          </ac:picMkLst>
        </pc:picChg>
      </pc:sldChg>
      <pc:sldChg chg="addSp delSp add">
        <pc:chgData name="Helen Bromley" userId="7dd9c0f9-cfb3-494f-8e11-3d9c7b646b80" providerId="ADAL" clId="{2F48AD69-6894-4EB1-AF3F-7FC9B38BDF62}" dt="2022-05-12T09:52:52.042" v="18"/>
        <pc:sldMkLst>
          <pc:docMk/>
          <pc:sldMk cId="457437951" sldId="263"/>
        </pc:sldMkLst>
        <pc:picChg chg="add del">
          <ac:chgData name="Helen Bromley" userId="7dd9c0f9-cfb3-494f-8e11-3d9c7b646b80" providerId="ADAL" clId="{2F48AD69-6894-4EB1-AF3F-7FC9B38BDF62}" dt="2022-05-12T09:52:39.469" v="17"/>
          <ac:picMkLst>
            <pc:docMk/>
            <pc:sldMk cId="457437951" sldId="263"/>
            <ac:picMk id="2" creationId="{C5E268DB-76A9-4C99-A247-48F6A1447C00}"/>
          </ac:picMkLst>
        </pc:picChg>
        <pc:picChg chg="add">
          <ac:chgData name="Helen Bromley" userId="7dd9c0f9-cfb3-494f-8e11-3d9c7b646b80" providerId="ADAL" clId="{2F48AD69-6894-4EB1-AF3F-7FC9B38BDF62}" dt="2022-05-12T09:52:52.042" v="18"/>
          <ac:picMkLst>
            <pc:docMk/>
            <pc:sldMk cId="457437951" sldId="263"/>
            <ac:picMk id="6146" creationId="{A15177DD-18B0-436D-AF19-1C82ABCB7098}"/>
          </ac:picMkLst>
        </pc:picChg>
      </pc:sldChg>
      <pc:sldChg chg="addSp add">
        <pc:chgData name="Helen Bromley" userId="7dd9c0f9-cfb3-494f-8e11-3d9c7b646b80" providerId="ADAL" clId="{2F48AD69-6894-4EB1-AF3F-7FC9B38BDF62}" dt="2022-05-12T09:51:06.841" v="11"/>
        <pc:sldMkLst>
          <pc:docMk/>
          <pc:sldMk cId="1286459100" sldId="263"/>
        </pc:sldMkLst>
        <pc:picChg chg="add">
          <ac:chgData name="Helen Bromley" userId="7dd9c0f9-cfb3-494f-8e11-3d9c7b646b80" providerId="ADAL" clId="{2F48AD69-6894-4EB1-AF3F-7FC9B38BDF62}" dt="2022-05-12T09:51:06.841" v="11"/>
          <ac:picMkLst>
            <pc:docMk/>
            <pc:sldMk cId="1286459100" sldId="263"/>
            <ac:picMk id="5122" creationId="{0FC387E8-2B21-4DA8-9B10-1A99B89F709D}"/>
          </ac:picMkLst>
        </pc:picChg>
      </pc:sldChg>
      <pc:sldChg chg="add del">
        <pc:chgData name="Helen Bromley" userId="7dd9c0f9-cfb3-494f-8e11-3d9c7b646b80" providerId="ADAL" clId="{2F48AD69-6894-4EB1-AF3F-7FC9B38BDF62}" dt="2022-05-12T09:52:36.194" v="15"/>
        <pc:sldMkLst>
          <pc:docMk/>
          <pc:sldMk cId="1611239670" sldId="264"/>
        </pc:sldMkLst>
      </pc:sldChg>
      <pc:sldChg chg="addSp add">
        <pc:chgData name="Helen Bromley" userId="7dd9c0f9-cfb3-494f-8e11-3d9c7b646b80" providerId="ADAL" clId="{2F48AD69-6894-4EB1-AF3F-7FC9B38BDF62}" dt="2022-05-12T09:53:30.280" v="20"/>
        <pc:sldMkLst>
          <pc:docMk/>
          <pc:sldMk cId="1689894758" sldId="264"/>
        </pc:sldMkLst>
        <pc:picChg chg="add">
          <ac:chgData name="Helen Bromley" userId="7dd9c0f9-cfb3-494f-8e11-3d9c7b646b80" providerId="ADAL" clId="{2F48AD69-6894-4EB1-AF3F-7FC9B38BDF62}" dt="2022-05-12T09:53:30.280" v="20"/>
          <ac:picMkLst>
            <pc:docMk/>
            <pc:sldMk cId="1689894758" sldId="264"/>
            <ac:picMk id="2" creationId="{FD8327EC-1079-4DD0-9712-49D1A7504DCA}"/>
          </ac:picMkLst>
        </pc:picChg>
      </pc:sldChg>
      <pc:sldChg chg="addSp add">
        <pc:chgData name="Helen Bromley" userId="7dd9c0f9-cfb3-494f-8e11-3d9c7b646b80" providerId="ADAL" clId="{2F48AD69-6894-4EB1-AF3F-7FC9B38BDF62}" dt="2022-05-12T09:53:55.976" v="22"/>
        <pc:sldMkLst>
          <pc:docMk/>
          <pc:sldMk cId="4121840621" sldId="265"/>
        </pc:sldMkLst>
        <pc:picChg chg="add">
          <ac:chgData name="Helen Bromley" userId="7dd9c0f9-cfb3-494f-8e11-3d9c7b646b80" providerId="ADAL" clId="{2F48AD69-6894-4EB1-AF3F-7FC9B38BDF62}" dt="2022-05-12T09:53:55.976" v="22"/>
          <ac:picMkLst>
            <pc:docMk/>
            <pc:sldMk cId="4121840621" sldId="265"/>
            <ac:picMk id="8194" creationId="{28D151A1-36A9-4C6A-B28B-B289C641D94C}"/>
          </ac:picMkLst>
        </pc:picChg>
      </pc:sldChg>
      <pc:sldChg chg="addSp delSp add">
        <pc:chgData name="Helen Bromley" userId="7dd9c0f9-cfb3-494f-8e11-3d9c7b646b80" providerId="ADAL" clId="{2F48AD69-6894-4EB1-AF3F-7FC9B38BDF62}" dt="2022-05-12T09:57:22.328" v="25"/>
        <pc:sldMkLst>
          <pc:docMk/>
          <pc:sldMk cId="2083240961" sldId="266"/>
        </pc:sldMkLst>
        <pc:spChg chg="del">
          <ac:chgData name="Helen Bromley" userId="7dd9c0f9-cfb3-494f-8e11-3d9c7b646b80" providerId="ADAL" clId="{2F48AD69-6894-4EB1-AF3F-7FC9B38BDF62}" dt="2022-05-12T09:57:20.751" v="24"/>
          <ac:spMkLst>
            <pc:docMk/>
            <pc:sldMk cId="2083240961" sldId="266"/>
            <ac:spMk id="2" creationId="{B3862918-2150-4E5C-AB59-0C366FB1E493}"/>
          </ac:spMkLst>
        </pc:spChg>
        <pc:spChg chg="del">
          <ac:chgData name="Helen Bromley" userId="7dd9c0f9-cfb3-494f-8e11-3d9c7b646b80" providerId="ADAL" clId="{2F48AD69-6894-4EB1-AF3F-7FC9B38BDF62}" dt="2022-05-12T09:57:20.751" v="24"/>
          <ac:spMkLst>
            <pc:docMk/>
            <pc:sldMk cId="2083240961" sldId="266"/>
            <ac:spMk id="3" creationId="{C6FF43A1-2EB3-4718-9CBC-B87E7B627C36}"/>
          </ac:spMkLst>
        </pc:spChg>
        <pc:picChg chg="add">
          <ac:chgData name="Helen Bromley" userId="7dd9c0f9-cfb3-494f-8e11-3d9c7b646b80" providerId="ADAL" clId="{2F48AD69-6894-4EB1-AF3F-7FC9B38BDF62}" dt="2022-05-12T09:57:22.328" v="25"/>
          <ac:picMkLst>
            <pc:docMk/>
            <pc:sldMk cId="2083240961" sldId="266"/>
            <ac:picMk id="9218" creationId="{84EE4C50-C7DE-494B-B0DD-B50CF6C391B8}"/>
          </ac:picMkLst>
        </pc:picChg>
      </pc:sldChg>
      <pc:sldChg chg="addSp add">
        <pc:chgData name="Helen Bromley" userId="7dd9c0f9-cfb3-494f-8e11-3d9c7b646b80" providerId="ADAL" clId="{2F48AD69-6894-4EB1-AF3F-7FC9B38BDF62}" dt="2022-05-12T09:57:38.633" v="27"/>
        <pc:sldMkLst>
          <pc:docMk/>
          <pc:sldMk cId="1914262753" sldId="267"/>
        </pc:sldMkLst>
        <pc:picChg chg="add">
          <ac:chgData name="Helen Bromley" userId="7dd9c0f9-cfb3-494f-8e11-3d9c7b646b80" providerId="ADAL" clId="{2F48AD69-6894-4EB1-AF3F-7FC9B38BDF62}" dt="2022-05-12T09:57:38.633" v="27"/>
          <ac:picMkLst>
            <pc:docMk/>
            <pc:sldMk cId="1914262753" sldId="267"/>
            <ac:picMk id="10242" creationId="{9439280B-879E-477B-AE81-039D07AECE5B}"/>
          </ac:picMkLst>
        </pc:picChg>
      </pc:sldChg>
      <pc:sldChg chg="addSp add">
        <pc:chgData name="Helen Bromley" userId="7dd9c0f9-cfb3-494f-8e11-3d9c7b646b80" providerId="ADAL" clId="{2F48AD69-6894-4EB1-AF3F-7FC9B38BDF62}" dt="2022-05-12T09:57:51.784" v="29"/>
        <pc:sldMkLst>
          <pc:docMk/>
          <pc:sldMk cId="1272128588" sldId="268"/>
        </pc:sldMkLst>
        <pc:picChg chg="add">
          <ac:chgData name="Helen Bromley" userId="7dd9c0f9-cfb3-494f-8e11-3d9c7b646b80" providerId="ADAL" clId="{2F48AD69-6894-4EB1-AF3F-7FC9B38BDF62}" dt="2022-05-12T09:57:51.784" v="29"/>
          <ac:picMkLst>
            <pc:docMk/>
            <pc:sldMk cId="1272128588" sldId="268"/>
            <ac:picMk id="11266" creationId="{1B0C426C-8BF5-4095-ADCF-E8FAA8AB23BC}"/>
          </ac:picMkLst>
        </pc:picChg>
      </pc:sldChg>
      <pc:sldChg chg="addSp add">
        <pc:chgData name="Helen Bromley" userId="7dd9c0f9-cfb3-494f-8e11-3d9c7b646b80" providerId="ADAL" clId="{2F48AD69-6894-4EB1-AF3F-7FC9B38BDF62}" dt="2022-05-12T09:58:12.893" v="31"/>
        <pc:sldMkLst>
          <pc:docMk/>
          <pc:sldMk cId="3221154834" sldId="269"/>
        </pc:sldMkLst>
        <pc:picChg chg="add">
          <ac:chgData name="Helen Bromley" userId="7dd9c0f9-cfb3-494f-8e11-3d9c7b646b80" providerId="ADAL" clId="{2F48AD69-6894-4EB1-AF3F-7FC9B38BDF62}" dt="2022-05-12T09:58:12.893" v="31"/>
          <ac:picMkLst>
            <pc:docMk/>
            <pc:sldMk cId="3221154834" sldId="269"/>
            <ac:picMk id="12290" creationId="{68EEEC74-9F91-4C58-A075-110C94E67BF0}"/>
          </ac:picMkLst>
        </pc:picChg>
      </pc:sldChg>
      <pc:sldChg chg="addSp add">
        <pc:chgData name="Helen Bromley" userId="7dd9c0f9-cfb3-494f-8e11-3d9c7b646b80" providerId="ADAL" clId="{2F48AD69-6894-4EB1-AF3F-7FC9B38BDF62}" dt="2022-05-12T09:58:26.025" v="33"/>
        <pc:sldMkLst>
          <pc:docMk/>
          <pc:sldMk cId="3943101192" sldId="270"/>
        </pc:sldMkLst>
        <pc:picChg chg="add">
          <ac:chgData name="Helen Bromley" userId="7dd9c0f9-cfb3-494f-8e11-3d9c7b646b80" providerId="ADAL" clId="{2F48AD69-6894-4EB1-AF3F-7FC9B38BDF62}" dt="2022-05-12T09:58:26.025" v="33"/>
          <ac:picMkLst>
            <pc:docMk/>
            <pc:sldMk cId="3943101192" sldId="270"/>
            <ac:picMk id="13314" creationId="{92913191-F478-47EA-91D0-0B0CACC8AE42}"/>
          </ac:picMkLst>
        </pc:picChg>
      </pc:sldChg>
      <pc:sldChg chg="add">
        <pc:chgData name="Helen Bromley" userId="7dd9c0f9-cfb3-494f-8e11-3d9c7b646b80" providerId="ADAL" clId="{2F48AD69-6894-4EB1-AF3F-7FC9B38BDF62}" dt="2022-05-12T09:59:14.471" v="34"/>
        <pc:sldMkLst>
          <pc:docMk/>
          <pc:sldMk cId="25411290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235A-E1D9-464F-AC00-D2245B03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D039C-B6DC-424F-99E2-A01EB1A5D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FD60-4FC6-401C-93D5-2DD831DF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48A3-5927-49DE-AF18-38FC426F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AE653-7635-44CF-802C-C7A89731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2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3221-EC36-4159-AFA9-A1059090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5F6AE-FDF2-4771-A303-3CF6A95F7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79725-BE93-40CE-93FC-E72BBCF2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93FC-E914-4A6D-87E3-17C026B1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AE9C-15D5-4E7C-882D-A055DD40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1A70B-32C7-4A96-A0AA-D4CEAA20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249FA-3F02-40BD-98BE-27C03CBDF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B95AF-724D-4ECB-BB84-3460120B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A8A1-4E5C-418A-AACF-2624E418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E039-029C-4905-B26E-A349A6F2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1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B9D9-90A2-46CF-9888-EA57B05F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DF97-22AC-4B3F-96E2-FF1ABFB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3D3D3-6AA9-4CB9-9D28-F9C06EA3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AE7E-7123-4F85-9C39-2A73626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44795-384B-43F0-B711-2BA77F78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4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8180-A901-4F20-A3E7-0BE46455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A94DB-0BDD-4927-8D94-F8860D835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91636-E7BB-4270-B52E-AD8DCFF8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F077E-BEAB-4D26-B8ED-FBE3D12C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24E5-922E-4990-AEFE-AD2C1A25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5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BAC7-B5EB-4A12-9810-6F5B06CF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25FE0-F678-49D3-83E6-981F36D22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C7B6-4C14-4527-9EBC-4C8224056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F5CC4-F4BC-44A1-B6EE-70E9C37B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60D62-689B-4D83-8BA4-BCC6B933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248F5-60ED-40DF-B44F-C3D84C44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5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7A58-17C1-4D3C-AA50-0FD73EB6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DBF66-81F4-488E-BB6B-D7DD772C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1B15C-26F6-4BB7-96E9-3715CEEAC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D113E-5603-4D27-B74B-2A7E83C8A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C7CD4-AA34-4917-8C31-EAD328519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E1EDF-5C2E-4127-AB24-E49C0BAC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A7944-660F-43A9-B9CD-94A1240F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49836-1F3D-40C3-9D10-2ED61B1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5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44BB-585D-47B6-BF8B-19220EFC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C9747-D384-4F12-95CE-16E170DD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6D9B7-008A-40E6-A2C0-AE0E5D1D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495C2-C7F7-420E-8FE7-806005B2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4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7C6FD-6D50-45F7-A881-3B75CCAC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8DAE7-FEA8-4774-9E7F-C01520AB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17D89-54D2-43D8-99D2-0AB2001B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8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469A-047B-41E3-859B-78A0A41D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55A5-F4FE-450D-BEF6-F661BB31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E0F90-50AD-41FA-8892-F2EDA95D6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F4118-19B1-4B6C-8FDC-1D0BC820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3F268-9A75-41A9-9FBC-15275E99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FDD0E-DD29-451D-8A3C-499A2F72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B429-AD3B-48BC-9851-8E071927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A0003-0279-41BF-876D-35F04D778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3E379-96DE-46CE-BD99-2456A35BE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0E875-852A-41D5-AC23-6C18CBFC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245D5-ACE8-4ACF-A8A7-BE7A7C48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D5B01-8B5E-46E5-9ADF-C52FEB70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8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5F97F-BA19-4456-AB4E-64E9FF71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E0D9-EB86-423B-BCD1-DDD7D890B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7B23E-C4C7-4DB9-9979-02F35924F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90EB-E550-4AB2-94B7-B69FDDAF041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084F6-D143-4EEB-A362-BA6792483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34CBF-2F84-44FE-9733-7A43C982A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68E9-0CC5-4CE7-8A63-812046995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2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9204-D055-49F8-8200-E18252DE6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Revision 12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3C5D7-DFA4-4F34-9365-8272DB5D9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4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0.wp.com/thesociologyguy.com/wp-content/uploads/2022/03/Day-5-1.jpg">
            <a:extLst>
              <a:ext uri="{FF2B5EF4-FFF2-40B4-BE49-F238E27FC236}">
                <a16:creationId xmlns:a16="http://schemas.microsoft.com/office/drawing/2014/main" id="{92913191-F478-47EA-91D0-0B0CACC8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0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8B6F-2D41-49F7-8C09-4A9BD419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5D1F79-E08C-4831-9F46-8BCDE761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i0.wp.com/thesociologyguy.com/wp-content/uploads/2022/05/Slide2.jpg">
            <a:extLst>
              <a:ext uri="{FF2B5EF4-FFF2-40B4-BE49-F238E27FC236}">
                <a16:creationId xmlns:a16="http://schemas.microsoft.com/office/drawing/2014/main" id="{A4F7749A-DFC9-40CF-93CB-417F1243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7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3540-E2AD-4F5F-8C4B-E9B82B3E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4B48-83A4-4EDD-B6DB-EF6E971D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i0.wp.com/thesociologyguy.com/wp-content/uploads/2022/05/Slide1.jpg">
            <a:extLst>
              <a:ext uri="{FF2B5EF4-FFF2-40B4-BE49-F238E27FC236}">
                <a16:creationId xmlns:a16="http://schemas.microsoft.com/office/drawing/2014/main" id="{7B6FDFC4-A222-46AA-9E7E-3A6274C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8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0.wp.com/thesociologyguy.com/wp-content/uploads/2022/05/Slide5.jpg">
            <a:extLst>
              <a:ext uri="{FF2B5EF4-FFF2-40B4-BE49-F238E27FC236}">
                <a16:creationId xmlns:a16="http://schemas.microsoft.com/office/drawing/2014/main" id="{A15177DD-18B0-436D-AF19-1C82ABCB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3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8327EC-1079-4DD0-9712-49D1A750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0.wp.com/thesociologyguy.com/wp-content/uploads/2022/05/Slide4.jpg">
            <a:extLst>
              <a:ext uri="{FF2B5EF4-FFF2-40B4-BE49-F238E27FC236}">
                <a16:creationId xmlns:a16="http://schemas.microsoft.com/office/drawing/2014/main" id="{28D151A1-36A9-4C6A-B28B-B289C641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4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FE61-5AF5-44B2-8215-658BF0E2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markers for today….,.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3029E-B9E2-4E4E-AA7C-846AE6DA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en-GB" sz="11200" dirty="0"/>
              <a:t>Outline and explain two ways in which modernist approaches differ from postmodernist approaches to the study of society.</a:t>
            </a:r>
          </a:p>
          <a:p>
            <a:pPr fontAlgn="base"/>
            <a:r>
              <a:rPr lang="en-GB" sz="11200" dirty="0"/>
              <a:t>Outline and explain two advantages of using qualitative sources of data in sociological research.​ </a:t>
            </a:r>
          </a:p>
          <a:p>
            <a:pPr fontAlgn="base"/>
            <a:r>
              <a:rPr lang="en-GB" sz="11200" dirty="0"/>
              <a:t>Outline and explain two arguments against the view that sociology can be value free. ​ </a:t>
            </a:r>
          </a:p>
          <a:p>
            <a:pPr fontAlgn="base"/>
            <a:r>
              <a:rPr lang="en-GB" sz="11200" dirty="0"/>
              <a:t>Outline and explain two ways in which a sociologists subjective beliefs and values may influence sociological research.​</a:t>
            </a:r>
          </a:p>
          <a:p>
            <a:pPr fontAlgn="base"/>
            <a:r>
              <a:rPr lang="en-GB" sz="11200" dirty="0"/>
              <a:t>Outline and explain two practical problems with covert observation.​</a:t>
            </a:r>
          </a:p>
          <a:p>
            <a:pPr fontAlgn="base"/>
            <a:r>
              <a:rPr lang="en-GB" sz="11200" dirty="0"/>
              <a:t>Outline and explain two advantages of using field experiments in sociological research. ​ </a:t>
            </a:r>
            <a:r>
              <a:rPr lang="en-GB" sz="4900" dirty="0"/>
              <a:t>​</a:t>
            </a:r>
            <a:br>
              <a:rPr lang="en-GB" dirty="0"/>
            </a:br>
            <a:endParaRPr lang="en-GB" dirty="0"/>
          </a:p>
          <a:p>
            <a:pPr marL="0" indent="0" fontAlgn="base">
              <a:buNone/>
            </a:pPr>
            <a:br>
              <a:rPr lang="en-GB" dirty="0"/>
            </a:br>
            <a:endParaRPr lang="en-GB" dirty="0"/>
          </a:p>
          <a:p>
            <a:pPr marL="0" indent="0" fontAlgn="base">
              <a:buNone/>
            </a:pPr>
            <a:br>
              <a:rPr lang="en-GB" dirty="0"/>
            </a:br>
            <a:endParaRPr lang="en-GB" dirty="0"/>
          </a:p>
          <a:p>
            <a:pPr marL="0" indent="0" fontAlgn="base">
              <a:buNone/>
            </a:pP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03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FD0-9413-4746-A4CC-F1B84ACE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679C-BE0C-4B08-9779-1F220AB1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Structure of papers?</a:t>
            </a:r>
          </a:p>
          <a:p>
            <a:endParaRPr lang="en-GB" dirty="0"/>
          </a:p>
          <a:p>
            <a:r>
              <a:rPr lang="en-GB" dirty="0"/>
              <a:t>Question types? </a:t>
            </a:r>
          </a:p>
          <a:p>
            <a:endParaRPr lang="en-GB" dirty="0"/>
          </a:p>
          <a:p>
            <a:r>
              <a:rPr lang="en-GB" dirty="0"/>
              <a:t>Advanced info? </a:t>
            </a:r>
          </a:p>
          <a:p>
            <a:endParaRPr lang="en-GB" dirty="0"/>
          </a:p>
          <a:p>
            <a:r>
              <a:rPr lang="en-GB" dirty="0"/>
              <a:t>None advance info? </a:t>
            </a:r>
          </a:p>
        </p:txBody>
      </p:sp>
    </p:spTree>
    <p:extLst>
      <p:ext uri="{BB962C8B-B14F-4D97-AF65-F5344CB8AC3E}">
        <p14:creationId xmlns:p14="http://schemas.microsoft.com/office/powerpoint/2010/main" val="303199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2DA1-651A-40BB-B291-4C0C45D2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1 – non advanced info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8324F-0B0B-4956-B410-CD3F1C3E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ADF5-8C65-4B56-9088-4BC84FBC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Check the syllabus.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70A94-FD3E-48C0-BBB9-928CF462E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Booklets you should have….. Paper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F389-61E0-4B5B-935E-BA53234925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600" dirty="0"/>
              <a:t>Booklet 1  - role and function of education system</a:t>
            </a:r>
          </a:p>
          <a:p>
            <a:r>
              <a:rPr lang="en-GB" sz="2600" dirty="0"/>
              <a:t>Booklet 2 – relationships and processes within schools</a:t>
            </a:r>
          </a:p>
          <a:p>
            <a:r>
              <a:rPr lang="en-GB" sz="2600" dirty="0"/>
              <a:t>Booklet 3 - Differential educational achievement of social groups: social class</a:t>
            </a:r>
          </a:p>
          <a:p>
            <a:r>
              <a:rPr lang="en-GB" sz="2600" dirty="0"/>
              <a:t>Booklet 4 - Differential educational achievement of social </a:t>
            </a:r>
            <a:r>
              <a:rPr lang="en-GB" sz="2600" dirty="0" err="1"/>
              <a:t>groups:ethnicity</a:t>
            </a:r>
            <a:endParaRPr lang="en-GB" sz="2600" dirty="0"/>
          </a:p>
          <a:p>
            <a:r>
              <a:rPr lang="en-GB" sz="2600" dirty="0"/>
              <a:t>Booklet 5 - Differential educational achievement of social groups: gender</a:t>
            </a:r>
          </a:p>
          <a:p>
            <a:r>
              <a:rPr lang="en-GB" sz="2600" dirty="0">
                <a:solidFill>
                  <a:srgbClr val="FF0000"/>
                </a:solidFill>
              </a:rPr>
              <a:t>Booklet 6  - Educational Policies</a:t>
            </a:r>
          </a:p>
          <a:p>
            <a:endParaRPr lang="en-GB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accent2">
                    <a:lumMod val="75000"/>
                  </a:schemeClr>
                </a:solidFill>
              </a:rPr>
              <a:t>Methods booklet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0CCE2-BB3B-4B64-A4EE-E9EE4D68E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38067"/>
            <a:ext cx="5183188" cy="867008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Paper 2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6A05F-66AD-4F37-9DA6-54251BE92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47583"/>
            <a:ext cx="5183188" cy="4142080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Booklet 1 – Functionalist, strain and subculture theories</a:t>
            </a:r>
          </a:p>
          <a:p>
            <a:r>
              <a:rPr lang="en-GB" dirty="0">
                <a:solidFill>
                  <a:srgbClr val="FF0000"/>
                </a:solidFill>
              </a:rPr>
              <a:t>Booklet 2 –Labelling and social construction of crime</a:t>
            </a:r>
          </a:p>
          <a:p>
            <a:r>
              <a:rPr lang="en-GB" dirty="0">
                <a:solidFill>
                  <a:srgbClr val="FF0000"/>
                </a:solidFill>
              </a:rPr>
              <a:t>Booklet 3 – Marxist explanations of crime</a:t>
            </a:r>
          </a:p>
          <a:p>
            <a:r>
              <a:rPr lang="en-GB" dirty="0"/>
              <a:t>Booklet 4 – Gender and Crime and ethnicity and crime</a:t>
            </a:r>
          </a:p>
          <a:p>
            <a:r>
              <a:rPr lang="en-GB" dirty="0"/>
              <a:t>Booklet 5 - Globalisation and crime (remember extra bits on green and state crime)</a:t>
            </a:r>
          </a:p>
          <a:p>
            <a:r>
              <a:rPr lang="en-GB" dirty="0"/>
              <a:t>Booklet 6 – Left and right realists</a:t>
            </a:r>
          </a:p>
          <a:p>
            <a:r>
              <a:rPr lang="en-GB" dirty="0"/>
              <a:t>Booklet 7 – punishment</a:t>
            </a:r>
          </a:p>
          <a:p>
            <a:endParaRPr lang="en-GB" dirty="0"/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Theories booklet</a:t>
            </a:r>
          </a:p>
        </p:txBody>
      </p:sp>
    </p:spTree>
    <p:extLst>
      <p:ext uri="{BB962C8B-B14F-4D97-AF65-F5344CB8AC3E}">
        <p14:creationId xmlns:p14="http://schemas.microsoft.com/office/powerpoint/2010/main" val="25411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0.wp.com/thesociologyguy.com/wp-content/uploads/2022/02/2022challenge-day-1.jpg">
            <a:extLst>
              <a:ext uri="{FF2B5EF4-FFF2-40B4-BE49-F238E27FC236}">
                <a16:creationId xmlns:a16="http://schemas.microsoft.com/office/drawing/2014/main" id="{84EE4C50-C7DE-494B-B0DD-B50CF6C3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4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0.wp.com/thesociologyguy.com/wp-content/uploads/2022/03/Day-2-education.jpg">
            <a:extLst>
              <a:ext uri="{FF2B5EF4-FFF2-40B4-BE49-F238E27FC236}">
                <a16:creationId xmlns:a16="http://schemas.microsoft.com/office/drawing/2014/main" id="{9439280B-879E-477B-AE81-039D07AE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6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0.wp.com/thesociologyguy.com/wp-content/uploads/2022/03/Day-3-questions.jpg">
            <a:extLst>
              <a:ext uri="{FF2B5EF4-FFF2-40B4-BE49-F238E27FC236}">
                <a16:creationId xmlns:a16="http://schemas.microsoft.com/office/drawing/2014/main" id="{1B0C426C-8BF5-4095-ADCF-E8FAA8AB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2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0.wp.com/thesociologyguy.com/wp-content/uploads/2022/03/Day-4.jpg">
            <a:extLst>
              <a:ext uri="{FF2B5EF4-FFF2-40B4-BE49-F238E27FC236}">
                <a16:creationId xmlns:a16="http://schemas.microsoft.com/office/drawing/2014/main" id="{68EEEC74-9F91-4C58-A075-110C94E6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5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1B96DDB4C5E4093D9A586BF4D7B6B" ma:contentTypeVersion="13" ma:contentTypeDescription="Create a new document." ma:contentTypeScope="" ma:versionID="773117163e457925bf7e597e43deb21b">
  <xsd:schema xmlns:xsd="http://www.w3.org/2001/XMLSchema" xmlns:xs="http://www.w3.org/2001/XMLSchema" xmlns:p="http://schemas.microsoft.com/office/2006/metadata/properties" xmlns:ns3="1884b4ca-d172-48fc-934f-c211f0fc4919" xmlns:ns4="8b6cce57-5574-4c8c-bf87-bfcef3d2ded6" targetNamespace="http://schemas.microsoft.com/office/2006/metadata/properties" ma:root="true" ma:fieldsID="1b4c9f3405b88fe15d8ab67cf3ace4ae" ns3:_="" ns4:_="">
    <xsd:import namespace="1884b4ca-d172-48fc-934f-c211f0fc4919"/>
    <xsd:import namespace="8b6cce57-5574-4c8c-bf87-bfcef3d2de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4b4ca-d172-48fc-934f-c211f0fc4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cce57-5574-4c8c-bf87-bfcef3d2d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20CF5B-400F-4BDF-9DAB-2491FD993BB4}">
  <ds:schemaRefs>
    <ds:schemaRef ds:uri="http://schemas.microsoft.com/office/2006/documentManagement/types"/>
    <ds:schemaRef ds:uri="8b6cce57-5574-4c8c-bf87-bfcef3d2ded6"/>
    <ds:schemaRef ds:uri="http://purl.org/dc/terms/"/>
    <ds:schemaRef ds:uri="1884b4ca-d172-48fc-934f-c211f0fc4919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7E0749-CFE4-4030-BD45-3D3B93D4A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4b4ca-d172-48fc-934f-c211f0fc4919"/>
    <ds:schemaRef ds:uri="8b6cce57-5574-4c8c-bf87-bfcef3d2d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DEF32A-BF1D-484F-801D-9FD424B22A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279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Revision 12th May</vt:lpstr>
      <vt:lpstr>10 markers for today….,.</vt:lpstr>
      <vt:lpstr>Reminders…..</vt:lpstr>
      <vt:lpstr>Revision 1 – non advanced info </vt:lpstr>
      <vt:lpstr>1. Check the syllabus.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12th May</dc:title>
  <dc:creator>Helen Bromley</dc:creator>
  <cp:lastModifiedBy>Helen Bromley</cp:lastModifiedBy>
  <cp:revision>3</cp:revision>
  <dcterms:created xsi:type="dcterms:W3CDTF">2022-05-12T09:26:03Z</dcterms:created>
  <dcterms:modified xsi:type="dcterms:W3CDTF">2022-05-12T11:51:58Z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0x010100C831B96DDB4C5E4093D9A586BF4D7B6B</vt:lpwstr>
  </property>
</Properties>
</file>