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8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2B529E-FBB8-4535-94BB-EE66F17E5CE0}" type="doc">
      <dgm:prSet loTypeId="urn:microsoft.com/office/officeart/2008/layout/RadialCluster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9641A6-D0B1-4050-88CF-4A6CAB957D9A}">
      <dgm:prSet phldrT="[Text]"/>
      <dgm:spPr/>
      <dgm:t>
        <a:bodyPr/>
        <a:lstStyle/>
        <a:p>
          <a:r>
            <a:rPr lang="en-US" dirty="0"/>
            <a:t>Validation</a:t>
          </a:r>
        </a:p>
      </dgm:t>
    </dgm:pt>
    <dgm:pt modelId="{C6EF44C3-394A-4E26-BB33-A521B0403101}" type="parTrans" cxnId="{F882AB22-ED83-434C-B08D-39890E82BDDE}">
      <dgm:prSet/>
      <dgm:spPr/>
      <dgm:t>
        <a:bodyPr/>
        <a:lstStyle/>
        <a:p>
          <a:endParaRPr lang="en-US"/>
        </a:p>
      </dgm:t>
    </dgm:pt>
    <dgm:pt modelId="{93F4AFCF-A832-43C3-9BCD-D2E10FA8F18C}" type="sibTrans" cxnId="{F882AB22-ED83-434C-B08D-39890E82BDDE}">
      <dgm:prSet/>
      <dgm:spPr/>
      <dgm:t>
        <a:bodyPr/>
        <a:lstStyle/>
        <a:p>
          <a:endParaRPr lang="en-US"/>
        </a:p>
      </dgm:t>
    </dgm:pt>
    <dgm:pt modelId="{E4BFEF11-7B26-49C6-9A34-72CBA7045236}">
      <dgm:prSet phldrT="[Text]"/>
      <dgm:spPr/>
      <dgm:t>
        <a:bodyPr/>
        <a:lstStyle/>
        <a:p>
          <a:r>
            <a:rPr lang="en-US" dirty="0"/>
            <a:t>Length</a:t>
          </a:r>
        </a:p>
      </dgm:t>
    </dgm:pt>
    <dgm:pt modelId="{9B586CD2-9060-42F6-8841-2F0786E32A9D}" type="parTrans" cxnId="{0412000E-C8AF-490D-80DF-6FCF72F78B36}">
      <dgm:prSet/>
      <dgm:spPr/>
      <dgm:t>
        <a:bodyPr/>
        <a:lstStyle/>
        <a:p>
          <a:endParaRPr lang="en-US"/>
        </a:p>
      </dgm:t>
    </dgm:pt>
    <dgm:pt modelId="{CFA46D20-F176-4810-9E2C-EE1970CA3044}" type="sibTrans" cxnId="{0412000E-C8AF-490D-80DF-6FCF72F78B36}">
      <dgm:prSet/>
      <dgm:spPr/>
      <dgm:t>
        <a:bodyPr/>
        <a:lstStyle/>
        <a:p>
          <a:endParaRPr lang="en-US"/>
        </a:p>
      </dgm:t>
    </dgm:pt>
    <dgm:pt modelId="{805DD019-6A53-4707-8F2E-78B7C6A695AA}">
      <dgm:prSet phldrT="[Text]"/>
      <dgm:spPr/>
      <dgm:t>
        <a:bodyPr/>
        <a:lstStyle/>
        <a:p>
          <a:r>
            <a:rPr lang="en-US" dirty="0"/>
            <a:t>Presence</a:t>
          </a:r>
        </a:p>
      </dgm:t>
    </dgm:pt>
    <dgm:pt modelId="{52E37F35-EBDA-4E2C-9561-793FDC28271E}" type="parTrans" cxnId="{B9C24017-5EF3-413E-B3A2-C9B8E8A2FEDF}">
      <dgm:prSet/>
      <dgm:spPr/>
      <dgm:t>
        <a:bodyPr/>
        <a:lstStyle/>
        <a:p>
          <a:endParaRPr lang="en-US"/>
        </a:p>
      </dgm:t>
    </dgm:pt>
    <dgm:pt modelId="{F4D7A75A-4F7C-4FBF-9FC2-FC36F38EFABF}" type="sibTrans" cxnId="{B9C24017-5EF3-413E-B3A2-C9B8E8A2FEDF}">
      <dgm:prSet/>
      <dgm:spPr/>
      <dgm:t>
        <a:bodyPr/>
        <a:lstStyle/>
        <a:p>
          <a:endParaRPr lang="en-US"/>
        </a:p>
      </dgm:t>
    </dgm:pt>
    <dgm:pt modelId="{574CF3E3-D5C9-4DB5-8509-95DA976120FD}">
      <dgm:prSet phldrT="[Text]"/>
      <dgm:spPr/>
      <dgm:t>
        <a:bodyPr/>
        <a:lstStyle/>
        <a:p>
          <a:r>
            <a:rPr lang="en-US" dirty="0"/>
            <a:t>Range</a:t>
          </a:r>
        </a:p>
      </dgm:t>
    </dgm:pt>
    <dgm:pt modelId="{11CA9E05-B48C-4C7D-86F8-7C062C3381C9}" type="parTrans" cxnId="{EE1ED741-0F74-45B8-8057-A0746DCD9A5E}">
      <dgm:prSet/>
      <dgm:spPr/>
      <dgm:t>
        <a:bodyPr/>
        <a:lstStyle/>
        <a:p>
          <a:endParaRPr lang="en-US"/>
        </a:p>
      </dgm:t>
    </dgm:pt>
    <dgm:pt modelId="{54C215F5-F7F4-4A83-AE0A-30CE3FBF96CB}" type="sibTrans" cxnId="{EE1ED741-0F74-45B8-8057-A0746DCD9A5E}">
      <dgm:prSet/>
      <dgm:spPr/>
      <dgm:t>
        <a:bodyPr/>
        <a:lstStyle/>
        <a:p>
          <a:endParaRPr lang="en-US"/>
        </a:p>
      </dgm:t>
    </dgm:pt>
    <dgm:pt modelId="{4183F1DC-1B0F-48EA-BF53-78966F16852D}">
      <dgm:prSet phldrT="[Text]"/>
      <dgm:spPr/>
      <dgm:t>
        <a:bodyPr/>
        <a:lstStyle/>
        <a:p>
          <a:r>
            <a:rPr lang="en-US" dirty="0"/>
            <a:t>Type</a:t>
          </a:r>
        </a:p>
      </dgm:t>
    </dgm:pt>
    <dgm:pt modelId="{A5FAF724-F413-46FE-A78E-32A076285037}" type="parTrans" cxnId="{3FD25E1C-5913-4CCC-9652-3F0D3D7C1746}">
      <dgm:prSet/>
      <dgm:spPr/>
      <dgm:t>
        <a:bodyPr/>
        <a:lstStyle/>
        <a:p>
          <a:endParaRPr lang="en-US"/>
        </a:p>
      </dgm:t>
    </dgm:pt>
    <dgm:pt modelId="{05FA0B37-2CC5-47BA-A419-98C2C5378C4A}" type="sibTrans" cxnId="{3FD25E1C-5913-4CCC-9652-3F0D3D7C1746}">
      <dgm:prSet/>
      <dgm:spPr/>
      <dgm:t>
        <a:bodyPr/>
        <a:lstStyle/>
        <a:p>
          <a:endParaRPr lang="en-US"/>
        </a:p>
      </dgm:t>
    </dgm:pt>
    <dgm:pt modelId="{02F6622D-9D59-48D0-AC19-9584D0EF902D}">
      <dgm:prSet phldrT="[Text]"/>
      <dgm:spPr/>
      <dgm:t>
        <a:bodyPr/>
        <a:lstStyle/>
        <a:p>
          <a:r>
            <a:rPr lang="en-US" dirty="0"/>
            <a:t>Format</a:t>
          </a:r>
        </a:p>
      </dgm:t>
    </dgm:pt>
    <dgm:pt modelId="{39D1D732-7A5E-4CAD-AF8C-FF05C6084734}" type="parTrans" cxnId="{5218B97B-73AA-4176-A7C4-BD1F4468D466}">
      <dgm:prSet/>
      <dgm:spPr/>
      <dgm:t>
        <a:bodyPr/>
        <a:lstStyle/>
        <a:p>
          <a:endParaRPr lang="en-US"/>
        </a:p>
      </dgm:t>
    </dgm:pt>
    <dgm:pt modelId="{EB8463FB-656C-4EAE-A1C6-4199438C773C}" type="sibTrans" cxnId="{5218B97B-73AA-4176-A7C4-BD1F4468D466}">
      <dgm:prSet/>
      <dgm:spPr/>
      <dgm:t>
        <a:bodyPr/>
        <a:lstStyle/>
        <a:p>
          <a:endParaRPr lang="en-US"/>
        </a:p>
      </dgm:t>
    </dgm:pt>
    <dgm:pt modelId="{D3F3AF04-310C-463E-9ED8-C7B937F993F2}" type="pres">
      <dgm:prSet presAssocID="{AC2B529E-FBB8-4535-94BB-EE66F17E5CE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3CE046A0-59A6-46FD-BF33-294DFDDB8AA5}" type="pres">
      <dgm:prSet presAssocID="{369641A6-D0B1-4050-88CF-4A6CAB957D9A}" presName="singleCycle" presStyleCnt="0"/>
      <dgm:spPr/>
    </dgm:pt>
    <dgm:pt modelId="{9718F2AF-620D-4598-BDE9-42E326577547}" type="pres">
      <dgm:prSet presAssocID="{369641A6-D0B1-4050-88CF-4A6CAB957D9A}" presName="singleCenter" presStyleLbl="node1" presStyleIdx="0" presStyleCnt="6" custScaleY="40678">
        <dgm:presLayoutVars>
          <dgm:chMax val="7"/>
          <dgm:chPref val="7"/>
        </dgm:presLayoutVars>
      </dgm:prSet>
      <dgm:spPr/>
    </dgm:pt>
    <dgm:pt modelId="{55DE5313-D773-425C-94B8-9D25959725A6}" type="pres">
      <dgm:prSet presAssocID="{9B586CD2-9060-42F6-8841-2F0786E32A9D}" presName="Name56" presStyleLbl="parChTrans1D2" presStyleIdx="0" presStyleCnt="5"/>
      <dgm:spPr/>
    </dgm:pt>
    <dgm:pt modelId="{BC98D951-87C7-4B33-BEBB-F76E4CBD7382}" type="pres">
      <dgm:prSet presAssocID="{E4BFEF11-7B26-49C6-9A34-72CBA7045236}" presName="text0" presStyleLbl="node1" presStyleIdx="1" presStyleCnt="6" custScaleX="144184" custScaleY="61900" custRadScaleRad="41964" custRadScaleInc="12823">
        <dgm:presLayoutVars>
          <dgm:bulletEnabled val="1"/>
        </dgm:presLayoutVars>
      </dgm:prSet>
      <dgm:spPr/>
    </dgm:pt>
    <dgm:pt modelId="{CC07E7E2-E187-4607-8D8C-123DDEAF1D29}" type="pres">
      <dgm:prSet presAssocID="{52E37F35-EBDA-4E2C-9561-793FDC28271E}" presName="Name56" presStyleLbl="parChTrans1D2" presStyleIdx="1" presStyleCnt="5"/>
      <dgm:spPr/>
    </dgm:pt>
    <dgm:pt modelId="{F1DA732D-CAA9-46A7-B763-F7F0BB757959}" type="pres">
      <dgm:prSet presAssocID="{805DD019-6A53-4707-8F2E-78B7C6A695AA}" presName="text0" presStyleLbl="node1" presStyleIdx="2" presStyleCnt="6" custScaleX="144184" custScaleY="61900" custRadScaleRad="83701" custRadScaleInc="15223">
        <dgm:presLayoutVars>
          <dgm:bulletEnabled val="1"/>
        </dgm:presLayoutVars>
      </dgm:prSet>
      <dgm:spPr/>
    </dgm:pt>
    <dgm:pt modelId="{0BEF46C0-5264-4E0D-AAF9-59F3A5E6D3BE}" type="pres">
      <dgm:prSet presAssocID="{11CA9E05-B48C-4C7D-86F8-7C062C3381C9}" presName="Name56" presStyleLbl="parChTrans1D2" presStyleIdx="2" presStyleCnt="5"/>
      <dgm:spPr/>
    </dgm:pt>
    <dgm:pt modelId="{8CBA578D-71D5-48FE-AF6E-86FC4B5DB1E7}" type="pres">
      <dgm:prSet presAssocID="{574CF3E3-D5C9-4DB5-8509-95DA976120FD}" presName="text0" presStyleLbl="node1" presStyleIdx="3" presStyleCnt="6" custScaleX="144184" custScaleY="61900" custRadScaleRad="60097" custRadScaleInc="-38822">
        <dgm:presLayoutVars>
          <dgm:bulletEnabled val="1"/>
        </dgm:presLayoutVars>
      </dgm:prSet>
      <dgm:spPr/>
    </dgm:pt>
    <dgm:pt modelId="{01EC1504-BFC8-4A98-9FF6-2D60333A3AB3}" type="pres">
      <dgm:prSet presAssocID="{A5FAF724-F413-46FE-A78E-32A076285037}" presName="Name56" presStyleLbl="parChTrans1D2" presStyleIdx="3" presStyleCnt="5"/>
      <dgm:spPr/>
    </dgm:pt>
    <dgm:pt modelId="{16731D65-61DF-476A-92B4-3E8189FA9BAF}" type="pres">
      <dgm:prSet presAssocID="{4183F1DC-1B0F-48EA-BF53-78966F16852D}" presName="text0" presStyleLbl="node1" presStyleIdx="4" presStyleCnt="6" custScaleX="144184" custScaleY="61900" custRadScaleRad="78518" custRadScaleInc="68090">
        <dgm:presLayoutVars>
          <dgm:bulletEnabled val="1"/>
        </dgm:presLayoutVars>
      </dgm:prSet>
      <dgm:spPr/>
    </dgm:pt>
    <dgm:pt modelId="{3A14AD27-E00B-4868-9B51-3908D685AEDB}" type="pres">
      <dgm:prSet presAssocID="{39D1D732-7A5E-4CAD-AF8C-FF05C6084734}" presName="Name56" presStyleLbl="parChTrans1D2" presStyleIdx="4" presStyleCnt="5"/>
      <dgm:spPr/>
    </dgm:pt>
    <dgm:pt modelId="{DCFA8D28-EE8A-4C9E-BF1D-804A09C506A1}" type="pres">
      <dgm:prSet presAssocID="{02F6622D-9D59-48D0-AC19-9584D0EF902D}" presName="text0" presStyleLbl="node1" presStyleIdx="5" presStyleCnt="6" custScaleX="144184" custScaleY="61900" custRadScaleRad="87713" custRadScaleInc="-5203">
        <dgm:presLayoutVars>
          <dgm:bulletEnabled val="1"/>
        </dgm:presLayoutVars>
      </dgm:prSet>
      <dgm:spPr/>
    </dgm:pt>
  </dgm:ptLst>
  <dgm:cxnLst>
    <dgm:cxn modelId="{0412000E-C8AF-490D-80DF-6FCF72F78B36}" srcId="{369641A6-D0B1-4050-88CF-4A6CAB957D9A}" destId="{E4BFEF11-7B26-49C6-9A34-72CBA7045236}" srcOrd="0" destOrd="0" parTransId="{9B586CD2-9060-42F6-8841-2F0786E32A9D}" sibTransId="{CFA46D20-F176-4810-9E2C-EE1970CA3044}"/>
    <dgm:cxn modelId="{04601813-9DD8-4E3C-8974-FBAA6C859B81}" type="presOf" srcId="{A5FAF724-F413-46FE-A78E-32A076285037}" destId="{01EC1504-BFC8-4A98-9FF6-2D60333A3AB3}" srcOrd="0" destOrd="0" presId="urn:microsoft.com/office/officeart/2008/layout/RadialCluster"/>
    <dgm:cxn modelId="{B9C24017-5EF3-413E-B3A2-C9B8E8A2FEDF}" srcId="{369641A6-D0B1-4050-88CF-4A6CAB957D9A}" destId="{805DD019-6A53-4707-8F2E-78B7C6A695AA}" srcOrd="1" destOrd="0" parTransId="{52E37F35-EBDA-4E2C-9561-793FDC28271E}" sibTransId="{F4D7A75A-4F7C-4FBF-9FC2-FC36F38EFABF}"/>
    <dgm:cxn modelId="{3FD25E1C-5913-4CCC-9652-3F0D3D7C1746}" srcId="{369641A6-D0B1-4050-88CF-4A6CAB957D9A}" destId="{4183F1DC-1B0F-48EA-BF53-78966F16852D}" srcOrd="3" destOrd="0" parTransId="{A5FAF724-F413-46FE-A78E-32A076285037}" sibTransId="{05FA0B37-2CC5-47BA-A419-98C2C5378C4A}"/>
    <dgm:cxn modelId="{F882AB22-ED83-434C-B08D-39890E82BDDE}" srcId="{AC2B529E-FBB8-4535-94BB-EE66F17E5CE0}" destId="{369641A6-D0B1-4050-88CF-4A6CAB957D9A}" srcOrd="0" destOrd="0" parTransId="{C6EF44C3-394A-4E26-BB33-A521B0403101}" sibTransId="{93F4AFCF-A832-43C3-9BCD-D2E10FA8F18C}"/>
    <dgm:cxn modelId="{D73BB52F-12A9-4C2D-AEBD-59A1608A9B26}" type="presOf" srcId="{02F6622D-9D59-48D0-AC19-9584D0EF902D}" destId="{DCFA8D28-EE8A-4C9E-BF1D-804A09C506A1}" srcOrd="0" destOrd="0" presId="urn:microsoft.com/office/officeart/2008/layout/RadialCluster"/>
    <dgm:cxn modelId="{C9D9585D-A7F4-4E44-8827-BA57AA7CCA5B}" type="presOf" srcId="{11CA9E05-B48C-4C7D-86F8-7C062C3381C9}" destId="{0BEF46C0-5264-4E0D-AAF9-59F3A5E6D3BE}" srcOrd="0" destOrd="0" presId="urn:microsoft.com/office/officeart/2008/layout/RadialCluster"/>
    <dgm:cxn modelId="{EE1ED741-0F74-45B8-8057-A0746DCD9A5E}" srcId="{369641A6-D0B1-4050-88CF-4A6CAB957D9A}" destId="{574CF3E3-D5C9-4DB5-8509-95DA976120FD}" srcOrd="2" destOrd="0" parTransId="{11CA9E05-B48C-4C7D-86F8-7C062C3381C9}" sibTransId="{54C215F5-F7F4-4A83-AE0A-30CE3FBF96CB}"/>
    <dgm:cxn modelId="{64A85264-F893-4E3C-9CAA-B876C100942F}" type="presOf" srcId="{4183F1DC-1B0F-48EA-BF53-78966F16852D}" destId="{16731D65-61DF-476A-92B4-3E8189FA9BAF}" srcOrd="0" destOrd="0" presId="urn:microsoft.com/office/officeart/2008/layout/RadialCluster"/>
    <dgm:cxn modelId="{ACD9B773-D3B3-4442-AD97-D9FC4D4BD6C2}" type="presOf" srcId="{574CF3E3-D5C9-4DB5-8509-95DA976120FD}" destId="{8CBA578D-71D5-48FE-AF6E-86FC4B5DB1E7}" srcOrd="0" destOrd="0" presId="urn:microsoft.com/office/officeart/2008/layout/RadialCluster"/>
    <dgm:cxn modelId="{E43C127A-2A5F-4F33-B5A8-ED9CE8F56407}" type="presOf" srcId="{AC2B529E-FBB8-4535-94BB-EE66F17E5CE0}" destId="{D3F3AF04-310C-463E-9ED8-C7B937F993F2}" srcOrd="0" destOrd="0" presId="urn:microsoft.com/office/officeart/2008/layout/RadialCluster"/>
    <dgm:cxn modelId="{5218B97B-73AA-4176-A7C4-BD1F4468D466}" srcId="{369641A6-D0B1-4050-88CF-4A6CAB957D9A}" destId="{02F6622D-9D59-48D0-AC19-9584D0EF902D}" srcOrd="4" destOrd="0" parTransId="{39D1D732-7A5E-4CAD-AF8C-FF05C6084734}" sibTransId="{EB8463FB-656C-4EAE-A1C6-4199438C773C}"/>
    <dgm:cxn modelId="{3D6F5DC2-9F3B-4361-B27E-724D0184D3A3}" type="presOf" srcId="{805DD019-6A53-4707-8F2E-78B7C6A695AA}" destId="{F1DA732D-CAA9-46A7-B763-F7F0BB757959}" srcOrd="0" destOrd="0" presId="urn:microsoft.com/office/officeart/2008/layout/RadialCluster"/>
    <dgm:cxn modelId="{2F0D83C7-24A9-42FA-98BB-515B6071C978}" type="presOf" srcId="{52E37F35-EBDA-4E2C-9561-793FDC28271E}" destId="{CC07E7E2-E187-4607-8D8C-123DDEAF1D29}" srcOrd="0" destOrd="0" presId="urn:microsoft.com/office/officeart/2008/layout/RadialCluster"/>
    <dgm:cxn modelId="{6273E8E5-217B-4143-8466-DA93789081F7}" type="presOf" srcId="{369641A6-D0B1-4050-88CF-4A6CAB957D9A}" destId="{9718F2AF-620D-4598-BDE9-42E326577547}" srcOrd="0" destOrd="0" presId="urn:microsoft.com/office/officeart/2008/layout/RadialCluster"/>
    <dgm:cxn modelId="{0EB8DFE9-031E-4061-A54B-29B29AAFFF18}" type="presOf" srcId="{9B586CD2-9060-42F6-8841-2F0786E32A9D}" destId="{55DE5313-D773-425C-94B8-9D25959725A6}" srcOrd="0" destOrd="0" presId="urn:microsoft.com/office/officeart/2008/layout/RadialCluster"/>
    <dgm:cxn modelId="{E4AD54F5-839E-418C-A346-533110C8AB79}" type="presOf" srcId="{E4BFEF11-7B26-49C6-9A34-72CBA7045236}" destId="{BC98D951-87C7-4B33-BEBB-F76E4CBD7382}" srcOrd="0" destOrd="0" presId="urn:microsoft.com/office/officeart/2008/layout/RadialCluster"/>
    <dgm:cxn modelId="{8B4865FF-5945-43C7-94AF-F411BE011151}" type="presOf" srcId="{39D1D732-7A5E-4CAD-AF8C-FF05C6084734}" destId="{3A14AD27-E00B-4868-9B51-3908D685AEDB}" srcOrd="0" destOrd="0" presId="urn:microsoft.com/office/officeart/2008/layout/RadialCluster"/>
    <dgm:cxn modelId="{B1902570-7A4F-418F-978C-2C2B1BFFEC46}" type="presParOf" srcId="{D3F3AF04-310C-463E-9ED8-C7B937F993F2}" destId="{3CE046A0-59A6-46FD-BF33-294DFDDB8AA5}" srcOrd="0" destOrd="0" presId="urn:microsoft.com/office/officeart/2008/layout/RadialCluster"/>
    <dgm:cxn modelId="{6E6C9FFE-0D9F-4A89-8163-ADF0C3C7A338}" type="presParOf" srcId="{3CE046A0-59A6-46FD-BF33-294DFDDB8AA5}" destId="{9718F2AF-620D-4598-BDE9-42E326577547}" srcOrd="0" destOrd="0" presId="urn:microsoft.com/office/officeart/2008/layout/RadialCluster"/>
    <dgm:cxn modelId="{1BE556BA-1573-4761-A280-0614E0145277}" type="presParOf" srcId="{3CE046A0-59A6-46FD-BF33-294DFDDB8AA5}" destId="{55DE5313-D773-425C-94B8-9D25959725A6}" srcOrd="1" destOrd="0" presId="urn:microsoft.com/office/officeart/2008/layout/RadialCluster"/>
    <dgm:cxn modelId="{F7D505C2-AF10-44E0-8F79-A448227D46AA}" type="presParOf" srcId="{3CE046A0-59A6-46FD-BF33-294DFDDB8AA5}" destId="{BC98D951-87C7-4B33-BEBB-F76E4CBD7382}" srcOrd="2" destOrd="0" presId="urn:microsoft.com/office/officeart/2008/layout/RadialCluster"/>
    <dgm:cxn modelId="{99E4E717-3025-430E-9B35-E3017AF8D016}" type="presParOf" srcId="{3CE046A0-59A6-46FD-BF33-294DFDDB8AA5}" destId="{CC07E7E2-E187-4607-8D8C-123DDEAF1D29}" srcOrd="3" destOrd="0" presId="urn:microsoft.com/office/officeart/2008/layout/RadialCluster"/>
    <dgm:cxn modelId="{ECDCBAC0-4220-42B4-961C-D9DC037B8FE2}" type="presParOf" srcId="{3CE046A0-59A6-46FD-BF33-294DFDDB8AA5}" destId="{F1DA732D-CAA9-46A7-B763-F7F0BB757959}" srcOrd="4" destOrd="0" presId="urn:microsoft.com/office/officeart/2008/layout/RadialCluster"/>
    <dgm:cxn modelId="{B8C56A00-3BF2-4554-8A97-5C30446099C3}" type="presParOf" srcId="{3CE046A0-59A6-46FD-BF33-294DFDDB8AA5}" destId="{0BEF46C0-5264-4E0D-AAF9-59F3A5E6D3BE}" srcOrd="5" destOrd="0" presId="urn:microsoft.com/office/officeart/2008/layout/RadialCluster"/>
    <dgm:cxn modelId="{18BCE964-35A3-4EE1-AB97-5520B487E48B}" type="presParOf" srcId="{3CE046A0-59A6-46FD-BF33-294DFDDB8AA5}" destId="{8CBA578D-71D5-48FE-AF6E-86FC4B5DB1E7}" srcOrd="6" destOrd="0" presId="urn:microsoft.com/office/officeart/2008/layout/RadialCluster"/>
    <dgm:cxn modelId="{E3FFFE3A-78EA-4352-9E29-99881F67D211}" type="presParOf" srcId="{3CE046A0-59A6-46FD-BF33-294DFDDB8AA5}" destId="{01EC1504-BFC8-4A98-9FF6-2D60333A3AB3}" srcOrd="7" destOrd="0" presId="urn:microsoft.com/office/officeart/2008/layout/RadialCluster"/>
    <dgm:cxn modelId="{CE1218B6-2A35-493C-9A34-507198492485}" type="presParOf" srcId="{3CE046A0-59A6-46FD-BF33-294DFDDB8AA5}" destId="{16731D65-61DF-476A-92B4-3E8189FA9BAF}" srcOrd="8" destOrd="0" presId="urn:microsoft.com/office/officeart/2008/layout/RadialCluster"/>
    <dgm:cxn modelId="{B2D6E966-2046-4506-9DFA-F52518568D8A}" type="presParOf" srcId="{3CE046A0-59A6-46FD-BF33-294DFDDB8AA5}" destId="{3A14AD27-E00B-4868-9B51-3908D685AEDB}" srcOrd="9" destOrd="0" presId="urn:microsoft.com/office/officeart/2008/layout/RadialCluster"/>
    <dgm:cxn modelId="{60E28F31-22FE-474A-A816-0541BB5BA799}" type="presParOf" srcId="{3CE046A0-59A6-46FD-BF33-294DFDDB8AA5}" destId="{DCFA8D28-EE8A-4C9E-BF1D-804A09C506A1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18F2AF-620D-4598-BDE9-42E326577547}">
      <dsp:nvSpPr>
        <dsp:cNvPr id="0" name=""/>
        <dsp:cNvSpPr/>
      </dsp:nvSpPr>
      <dsp:spPr>
        <a:xfrm>
          <a:off x="3251199" y="2595985"/>
          <a:ext cx="1625600" cy="6612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Validation</a:t>
          </a:r>
        </a:p>
      </dsp:txBody>
      <dsp:txXfrm>
        <a:off x="3283479" y="2628265"/>
        <a:ext cx="1561040" cy="596701"/>
      </dsp:txXfrm>
    </dsp:sp>
    <dsp:sp modelId="{55DE5313-D773-425C-94B8-9D25959725A6}">
      <dsp:nvSpPr>
        <dsp:cNvPr id="0" name=""/>
        <dsp:cNvSpPr/>
      </dsp:nvSpPr>
      <dsp:spPr>
        <a:xfrm rot="16476977">
          <a:off x="3959683" y="2453968"/>
          <a:ext cx="2849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8495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98D951-87C7-4B33-BEBB-F76E4CBD7382}">
      <dsp:nvSpPr>
        <dsp:cNvPr id="0" name=""/>
        <dsp:cNvSpPr/>
      </dsp:nvSpPr>
      <dsp:spPr>
        <a:xfrm>
          <a:off x="3355657" y="1637765"/>
          <a:ext cx="1570383" cy="6741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Length</a:t>
          </a:r>
        </a:p>
      </dsp:txBody>
      <dsp:txXfrm>
        <a:off x="3388568" y="1670676"/>
        <a:ext cx="1504561" cy="608363"/>
      </dsp:txXfrm>
    </dsp:sp>
    <dsp:sp modelId="{CC07E7E2-E187-4607-8D8C-123DDEAF1D29}">
      <dsp:nvSpPr>
        <dsp:cNvPr id="0" name=""/>
        <dsp:cNvSpPr/>
      </dsp:nvSpPr>
      <dsp:spPr>
        <a:xfrm rot="20848817">
          <a:off x="4873618" y="2717121"/>
          <a:ext cx="2676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763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A732D-CAA9-46A7-B763-F7F0BB757959}">
      <dsp:nvSpPr>
        <dsp:cNvPr id="0" name=""/>
        <dsp:cNvSpPr/>
      </dsp:nvSpPr>
      <dsp:spPr>
        <a:xfrm>
          <a:off x="5138067" y="2176664"/>
          <a:ext cx="1570383" cy="6741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Presence</a:t>
          </a:r>
        </a:p>
      </dsp:txBody>
      <dsp:txXfrm>
        <a:off x="5170978" y="2209575"/>
        <a:ext cx="1504561" cy="608363"/>
      </dsp:txXfrm>
    </dsp:sp>
    <dsp:sp modelId="{0BEF46C0-5264-4E0D-AAF9-59F3A5E6D3BE}">
      <dsp:nvSpPr>
        <dsp:cNvPr id="0" name=""/>
        <dsp:cNvSpPr/>
      </dsp:nvSpPr>
      <dsp:spPr>
        <a:xfrm rot="2401445">
          <a:off x="4419142" y="3363097"/>
          <a:ext cx="3291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918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A578D-71D5-48FE-AF6E-86FC4B5DB1E7}">
      <dsp:nvSpPr>
        <dsp:cNvPr id="0" name=""/>
        <dsp:cNvSpPr/>
      </dsp:nvSpPr>
      <dsp:spPr>
        <a:xfrm>
          <a:off x="4325972" y="3468948"/>
          <a:ext cx="1570383" cy="6741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Range</a:t>
          </a:r>
        </a:p>
      </dsp:txBody>
      <dsp:txXfrm>
        <a:off x="4358883" y="3501859"/>
        <a:ext cx="1504561" cy="608363"/>
      </dsp:txXfrm>
    </dsp:sp>
    <dsp:sp modelId="{01EC1504-BFC8-4A98-9FF6-2D60333A3AB3}">
      <dsp:nvSpPr>
        <dsp:cNvPr id="0" name=""/>
        <dsp:cNvSpPr/>
      </dsp:nvSpPr>
      <dsp:spPr>
        <a:xfrm rot="9030744">
          <a:off x="3077074" y="3363102"/>
          <a:ext cx="43009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009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731D65-61DF-476A-92B4-3E8189FA9BAF}">
      <dsp:nvSpPr>
        <dsp:cNvPr id="0" name=""/>
        <dsp:cNvSpPr/>
      </dsp:nvSpPr>
      <dsp:spPr>
        <a:xfrm>
          <a:off x="1723630" y="3468957"/>
          <a:ext cx="1570383" cy="6741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Type</a:t>
          </a:r>
        </a:p>
      </dsp:txBody>
      <dsp:txXfrm>
        <a:off x="1756541" y="3501868"/>
        <a:ext cx="1504561" cy="608363"/>
      </dsp:txXfrm>
    </dsp:sp>
    <dsp:sp modelId="{3A14AD27-E00B-4868-9B51-3908D685AEDB}">
      <dsp:nvSpPr>
        <dsp:cNvPr id="0" name=""/>
        <dsp:cNvSpPr/>
      </dsp:nvSpPr>
      <dsp:spPr>
        <a:xfrm rot="11767615">
          <a:off x="2925353" y="2645437"/>
          <a:ext cx="3323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238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FA8D28-EE8A-4C9E-BF1D-804A09C506A1}">
      <dsp:nvSpPr>
        <dsp:cNvPr id="0" name=""/>
        <dsp:cNvSpPr/>
      </dsp:nvSpPr>
      <dsp:spPr>
        <a:xfrm>
          <a:off x="1361510" y="2035148"/>
          <a:ext cx="1570383" cy="6741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Format</a:t>
          </a:r>
        </a:p>
      </dsp:txBody>
      <dsp:txXfrm>
        <a:off x="1394421" y="2068059"/>
        <a:ext cx="1504561" cy="608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77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1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658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639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730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87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002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380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91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36623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17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61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8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484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30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675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24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6126EA3E-D085-4845-A5CC-8ACA960295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12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3" y="2603500"/>
            <a:ext cx="1003578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5C3EF7B-F497-4AEF-BE99-BAD6DB9F0C0E}" type="datetimeFigureOut">
              <a:rPr lang="en-GB" smtClean="0"/>
              <a:t>20/10/2017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149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GCSE Computer Science (9-1)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solidFill>
                  <a:schemeClr val="tx1"/>
                </a:solidFill>
              </a:rPr>
              <a:t>Programming</a:t>
            </a:r>
          </a:p>
          <a:p>
            <a:endParaRPr lang="en-GB" sz="36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7A853-397C-41DC-AD8F-94356F1052C2}" type="slidenum">
              <a:rPr lang="en-GB" smtClean="0"/>
              <a:t>1</a:t>
            </a:fld>
            <a:endParaRPr lang="en-GB"/>
          </a:p>
        </p:txBody>
      </p:sp>
      <p:sp>
        <p:nvSpPr>
          <p:cNvPr id="5" name="Subtitle 2"/>
          <p:cNvSpPr txBox="1">
            <a:spLocks/>
          </p:cNvSpPr>
          <p:nvPr/>
        </p:nvSpPr>
        <p:spPr bwMode="gray">
          <a:xfrm>
            <a:off x="1154955" y="5265242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4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20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dirty="0">
                <a:solidFill>
                  <a:schemeClr val="tx1"/>
                </a:solidFill>
              </a:rPr>
              <a:t>Lesson 4: robust and secure programming</a:t>
            </a:r>
          </a:p>
        </p:txBody>
      </p:sp>
    </p:spTree>
    <p:extLst>
      <p:ext uri="{BB962C8B-B14F-4D97-AF65-F5344CB8AC3E}">
        <p14:creationId xmlns:p14="http://schemas.microsoft.com/office/powerpoint/2010/main" val="87849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BB676-7D46-4D82-80CA-0422BF41B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Pseudocode for Presence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3AD2C-316D-4545-AA38-7C0D27A84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57438"/>
            <a:ext cx="8395446" cy="3662362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OUTPUT “Please enter your username”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Username </a:t>
            </a: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 USERINPUT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WHILE Username=“”</a:t>
            </a:r>
          </a:p>
          <a:p>
            <a:pPr marL="400050" lvl="1" indent="0">
              <a:buNone/>
            </a:pPr>
            <a:r>
              <a:rPr lang="en-GB" sz="2800" dirty="0">
                <a:latin typeface="Consolas" panose="020B0609020204030204" pitchFamily="49" charset="0"/>
                <a:sym typeface="Wingdings" panose="05000000000000000000" pitchFamily="2" charset="2"/>
              </a:rPr>
              <a:t>OUTPUT “Your username cannot be blank!”</a:t>
            </a:r>
          </a:p>
          <a:p>
            <a:pPr marL="400050" lvl="1" indent="0">
              <a:buNone/>
            </a:pPr>
            <a:r>
              <a:rPr lang="en-GB" sz="2800" dirty="0">
                <a:latin typeface="Consolas" panose="020B0609020204030204" pitchFamily="49" charset="0"/>
                <a:sym typeface="Wingdings" panose="05000000000000000000" pitchFamily="2" charset="2"/>
              </a:rPr>
              <a:t>Username  USERINPUT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ENDWHILE</a:t>
            </a:r>
          </a:p>
        </p:txBody>
      </p:sp>
    </p:spTree>
    <p:extLst>
      <p:ext uri="{BB962C8B-B14F-4D97-AF65-F5344CB8AC3E}">
        <p14:creationId xmlns:p14="http://schemas.microsoft.com/office/powerpoint/2010/main" val="108821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848F7-1CA0-4849-AC5E-61AE7834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Range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83A5B-FBE9-4102-973F-997CF3638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we handle numbers, the program might require a number to be within a certain range</a:t>
            </a:r>
          </a:p>
          <a:p>
            <a:r>
              <a:rPr lang="en-GB" dirty="0"/>
              <a:t>For this, we can use relational operators to establish a range in an iterative process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WHILE Number&gt;=8 AND Number&lt;=50: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	#checks a number is within a range of 8-50</a:t>
            </a:r>
          </a:p>
        </p:txBody>
      </p:sp>
    </p:spTree>
    <p:extLst>
      <p:ext uri="{BB962C8B-B14F-4D97-AF65-F5344CB8AC3E}">
        <p14:creationId xmlns:p14="http://schemas.microsoft.com/office/powerpoint/2010/main" val="172874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E9489-EAD7-448F-90E2-947DE4AC1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Type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30C29-1317-451F-AAA5-08DE2804D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programming, we can use something called exception handling</a:t>
            </a:r>
          </a:p>
          <a:p>
            <a:r>
              <a:rPr lang="en-GB" dirty="0"/>
              <a:t>Type checks will check if the data is of a certain type, i.e. </a:t>
            </a:r>
            <a:r>
              <a:rPr lang="en-GB" dirty="0" err="1"/>
              <a:t>AccountNumber</a:t>
            </a:r>
            <a:r>
              <a:rPr lang="en-GB" dirty="0"/>
              <a:t> is a string</a:t>
            </a:r>
          </a:p>
          <a:p>
            <a:r>
              <a:rPr lang="en-GB" dirty="0"/>
              <a:t>If the program receives the wrong data, it will crash</a:t>
            </a:r>
          </a:p>
          <a:p>
            <a:r>
              <a:rPr lang="en-GB" dirty="0"/>
              <a:t>Exception handling ensures the program does not crash for a certain error</a:t>
            </a:r>
          </a:p>
        </p:txBody>
      </p:sp>
    </p:spTree>
    <p:extLst>
      <p:ext uri="{BB962C8B-B14F-4D97-AF65-F5344CB8AC3E}">
        <p14:creationId xmlns:p14="http://schemas.microsoft.com/office/powerpoint/2010/main" val="2013744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5E25B-5774-4332-828B-D57B0D9D4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Try and Except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105A2-7D3B-4427-8E96-EC9A06487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TRY</a:t>
            </a:r>
          </a:p>
          <a:p>
            <a:pPr marL="400050" lvl="1" indent="0">
              <a:buNone/>
            </a:pPr>
            <a:r>
              <a:rPr lang="en-GB" dirty="0">
                <a:latin typeface="Consolas" panose="020B0609020204030204" pitchFamily="49" charset="0"/>
              </a:rPr>
              <a:t>INT Age </a:t>
            </a: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 USERINPUT</a:t>
            </a:r>
          </a:p>
          <a:p>
            <a:pPr marL="400050" lvl="1" indent="0">
              <a:buNone/>
            </a:pP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IF Age &lt; 18 THEN</a:t>
            </a:r>
          </a:p>
          <a:p>
            <a:pPr marL="800100" lvl="2" indent="0"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OUTPUT “You are too young to drive”.</a:t>
            </a:r>
          </a:p>
          <a:p>
            <a:pPr marL="400050" lvl="1" indent="0">
              <a:buNone/>
            </a:pP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ELSE THEN</a:t>
            </a:r>
          </a:p>
          <a:p>
            <a:pPr marL="800100" lvl="2" indent="0"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OUTPUT “You’re old enough!”</a:t>
            </a:r>
          </a:p>
          <a:p>
            <a:pPr marL="0" indent="0">
              <a:buNone/>
            </a:pPr>
            <a:r>
              <a:rPr lang="en-GB" sz="2400" dirty="0">
                <a:latin typeface="Consolas" panose="020B0609020204030204" pitchFamily="49" charset="0"/>
                <a:sym typeface="Wingdings" panose="05000000000000000000" pitchFamily="2" charset="2"/>
              </a:rPr>
              <a:t>EXCEPT </a:t>
            </a:r>
            <a:r>
              <a:rPr lang="en-GB" sz="2400" dirty="0" err="1">
                <a:latin typeface="Consolas" panose="020B0609020204030204" pitchFamily="49" charset="0"/>
                <a:sym typeface="Wingdings" panose="05000000000000000000" pitchFamily="2" charset="2"/>
              </a:rPr>
              <a:t>ValueError</a:t>
            </a:r>
            <a:endParaRPr lang="en-GB" sz="2400" dirty="0">
              <a:latin typeface="Consolas" panose="020B0609020204030204" pitchFamily="49" charset="0"/>
              <a:sym typeface="Wingdings" panose="05000000000000000000" pitchFamily="2" charset="2"/>
            </a:endParaRPr>
          </a:p>
          <a:p>
            <a:pPr marL="400050" lvl="1" indent="0">
              <a:buNone/>
            </a:pP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OUTPUT “You must enter a number”</a:t>
            </a:r>
          </a:p>
          <a:p>
            <a:pPr marL="0" indent="0">
              <a:buNone/>
            </a:pPr>
            <a:endParaRPr lang="en-GB" sz="2400" dirty="0">
              <a:latin typeface="Consolas" panose="020B06090202040302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26F639-D34C-492A-8283-705D64E5E5DF}"/>
              </a:ext>
            </a:extLst>
          </p:cNvPr>
          <p:cNvSpPr/>
          <p:nvPr/>
        </p:nvSpPr>
        <p:spPr>
          <a:xfrm>
            <a:off x="5747657" y="2357438"/>
            <a:ext cx="5443082" cy="12566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dirty="0"/>
              <a:t>Exception handling works like selection depending on whether the program finds an error or not</a:t>
            </a:r>
          </a:p>
        </p:txBody>
      </p:sp>
    </p:spTree>
    <p:extLst>
      <p:ext uri="{BB962C8B-B14F-4D97-AF65-F5344CB8AC3E}">
        <p14:creationId xmlns:p14="http://schemas.microsoft.com/office/powerpoint/2010/main" val="305209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C6755-D8EF-4829-ADD4-320B8EBA1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Format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B1556-5E65-47DE-B711-C01173A02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Format checks will check if data is of a certain format</a:t>
            </a:r>
          </a:p>
          <a:p>
            <a:r>
              <a:rPr lang="en-GB" dirty="0"/>
              <a:t>For example – dates of birth need to be DD/MM/YY</a:t>
            </a:r>
          </a:p>
          <a:p>
            <a:r>
              <a:rPr lang="en-GB" dirty="0"/>
              <a:t>If the data is not in this format, it is wrong!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8299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BC435-743B-401F-91A7-4F67A298C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Errors!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01CC6-3AFC-40A9-A01C-514256CDA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57438"/>
            <a:ext cx="5495268" cy="3662362"/>
          </a:xfrm>
        </p:spPr>
        <p:txBody>
          <a:bodyPr/>
          <a:lstStyle/>
          <a:p>
            <a:r>
              <a:rPr lang="en-GB" dirty="0"/>
              <a:t>When you’ve hit an error, it’s the most painful thing that can happen – right?</a:t>
            </a:r>
          </a:p>
          <a:p>
            <a:r>
              <a:rPr lang="en-GB" dirty="0"/>
              <a:t>There are three types of error you will need to learn about</a:t>
            </a:r>
          </a:p>
        </p:txBody>
      </p:sp>
      <p:pic>
        <p:nvPicPr>
          <p:cNvPr id="1026" name="Picture 2" descr="Image result for error">
            <a:extLst>
              <a:ext uri="{FF2B5EF4-FFF2-40B4-BE49-F238E27FC236}">
                <a16:creationId xmlns:a16="http://schemas.microsoft.com/office/drawing/2014/main" id="{07AB0235-60D8-4455-8B24-F0BD7F8AD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222" y="2357438"/>
            <a:ext cx="4942837" cy="273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401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0F171-F5B7-4536-8FD6-CA0C9D35C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3B073-9EBE-4020-90D0-03E032ECF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357438"/>
            <a:ext cx="10035785" cy="450056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You need to do some research on error prevention</a:t>
            </a:r>
          </a:p>
          <a:p>
            <a:r>
              <a:rPr lang="en-GB" dirty="0"/>
              <a:t>Look up the following types of error:</a:t>
            </a:r>
          </a:p>
          <a:p>
            <a:pPr lvl="1"/>
            <a:r>
              <a:rPr lang="en-GB" dirty="0"/>
              <a:t>Syntax error</a:t>
            </a:r>
          </a:p>
          <a:p>
            <a:pPr lvl="1"/>
            <a:r>
              <a:rPr lang="en-GB" dirty="0"/>
              <a:t>Runtime error</a:t>
            </a:r>
          </a:p>
          <a:p>
            <a:pPr lvl="1"/>
            <a:r>
              <a:rPr lang="en-GB" dirty="0"/>
              <a:t>Logic error</a:t>
            </a:r>
          </a:p>
          <a:p>
            <a:r>
              <a:rPr lang="en-GB" dirty="0"/>
              <a:t>Look up the following testing methods:</a:t>
            </a:r>
          </a:p>
          <a:p>
            <a:pPr lvl="1"/>
            <a:r>
              <a:rPr lang="en-GB" dirty="0"/>
              <a:t>Dry run testing</a:t>
            </a:r>
          </a:p>
          <a:p>
            <a:pPr lvl="1"/>
            <a:r>
              <a:rPr lang="en-GB" dirty="0"/>
              <a:t>Trace table</a:t>
            </a:r>
          </a:p>
          <a:p>
            <a:pPr lvl="1"/>
            <a:r>
              <a:rPr lang="en-GB" dirty="0"/>
              <a:t>Test planning</a:t>
            </a:r>
          </a:p>
        </p:txBody>
      </p:sp>
    </p:spTree>
    <p:extLst>
      <p:ext uri="{BB962C8B-B14F-4D97-AF65-F5344CB8AC3E}">
        <p14:creationId xmlns:p14="http://schemas.microsoft.com/office/powerpoint/2010/main" val="305044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80CDE-2057-4465-8402-F74C8051F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 able to write simple data validation routines</a:t>
            </a:r>
          </a:p>
          <a:p>
            <a:r>
              <a:rPr lang="en-GB" dirty="0"/>
              <a:t>Be able to write simple authentication routines</a:t>
            </a:r>
          </a:p>
          <a:p>
            <a:r>
              <a:rPr lang="en-GB" dirty="0"/>
              <a:t>Be able to select suitable test data that covers normal (typical), boundary (extreme) and erroneous data</a:t>
            </a:r>
          </a:p>
          <a:p>
            <a:r>
              <a:rPr lang="en-GB" dirty="0"/>
              <a:t>Be able to justify the choice of test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27331CF5-2BA3-4518-B74E-B04D988CA69C}" type="slidenum">
              <a:rPr lang="en-GB" sz="3200" smtClean="0">
                <a:solidFill>
                  <a:schemeClr val="bg1"/>
                </a:solidFill>
              </a:rPr>
              <a:pPr algn="ctr"/>
              <a:t>2</a:t>
            </a:fld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2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CCA5F-D448-4D27-AD1B-14BA291DE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BB206-33F9-4DA1-B67D-CB0BF2A8B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/>
              <a:t>How can something be defined as </a:t>
            </a:r>
            <a:r>
              <a:rPr lang="en-GB" sz="4000" b="1" i="1" dirty="0"/>
              <a:t>“robust”</a:t>
            </a:r>
            <a:r>
              <a:rPr lang="en-GB" sz="4000" dirty="0"/>
              <a:t>?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 algn="ctr">
              <a:buNone/>
            </a:pPr>
            <a:r>
              <a:rPr lang="en-GB" sz="4000" dirty="0">
                <a:solidFill>
                  <a:srgbClr val="FF0000"/>
                </a:solidFill>
              </a:rPr>
              <a:t>Discuss.</a:t>
            </a:r>
          </a:p>
        </p:txBody>
      </p:sp>
    </p:spTree>
    <p:extLst>
      <p:ext uri="{BB962C8B-B14F-4D97-AF65-F5344CB8AC3E}">
        <p14:creationId xmlns:p14="http://schemas.microsoft.com/office/powerpoint/2010/main" val="413566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0D655-1375-4120-9C62-E080B7487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Robust Programming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46E4CEF-3599-4FD1-9897-F5931A3A4EC3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C9616-CB3C-4BF1-9BFB-AE706D3107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54954" y="3657599"/>
            <a:ext cx="3859212" cy="2570977"/>
          </a:xfrm>
        </p:spPr>
        <p:txBody>
          <a:bodyPr>
            <a:normAutofit/>
          </a:bodyPr>
          <a:lstStyle/>
          <a:p>
            <a:r>
              <a:rPr lang="en-GB" sz="3200" dirty="0"/>
              <a:t>Essentially, for a program to be robust it must run properly, without errors </a:t>
            </a:r>
            <a:r>
              <a:rPr lang="en-GB" sz="3200" dirty="0" err="1"/>
              <a:t>occuring</a:t>
            </a:r>
            <a:endParaRPr lang="en-GB" sz="3200" dirty="0"/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F5948552-5852-4F6C-A3F9-112269A6AD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937" y="959992"/>
            <a:ext cx="8123117" cy="115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75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9769F-F529-4A9A-89B5-5718D16BB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Input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F37F3-D311-4459-88D9-EAED280CF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For a program to function correctly, the inputs need to be checked prior to any process and output</a:t>
            </a:r>
          </a:p>
          <a:p>
            <a:r>
              <a:rPr lang="en-GB" dirty="0"/>
              <a:t>Example: The program assigns this: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OUTPUT “Please enter a 5 digit number”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Number </a:t>
            </a:r>
            <a:r>
              <a:rPr lang="en-GB" dirty="0">
                <a:latin typeface="Consolas" panose="020B0609020204030204" pitchFamily="49" charset="0"/>
                <a:sym typeface="Wingdings" panose="05000000000000000000" pitchFamily="2" charset="2"/>
              </a:rPr>
              <a:t> USERINPUT</a:t>
            </a:r>
            <a:endParaRPr lang="en-GB" dirty="0"/>
          </a:p>
          <a:p>
            <a:r>
              <a:rPr lang="en-GB" dirty="0"/>
              <a:t>If the user inputs a number that is </a:t>
            </a:r>
            <a:r>
              <a:rPr lang="en-GB" b="1" dirty="0"/>
              <a:t>not </a:t>
            </a:r>
            <a:r>
              <a:rPr lang="en-GB" dirty="0"/>
              <a:t>5 digits, the program may not work at all </a:t>
            </a:r>
            <a:r>
              <a:rPr lang="en-GB" u="sng" dirty="0"/>
              <a:t>or</a:t>
            </a:r>
            <a:r>
              <a:rPr lang="en-GB" dirty="0"/>
              <a:t> produce a </a:t>
            </a:r>
            <a:r>
              <a:rPr lang="en-GB" b="1" dirty="0"/>
              <a:t>logic error</a:t>
            </a:r>
            <a:endParaRPr lang="en-GB" dirty="0"/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24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FEE5F-AFB6-443B-A305-5D36E5926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E5873-8152-4E76-9A84-3E2C3B1CC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57438"/>
            <a:ext cx="4142760" cy="3662362"/>
          </a:xfrm>
        </p:spPr>
        <p:txBody>
          <a:bodyPr/>
          <a:lstStyle/>
          <a:p>
            <a:r>
              <a:rPr lang="en-GB" dirty="0"/>
              <a:t>Validation is a check performed by a computer to ensure the data being entered is sensible</a:t>
            </a:r>
          </a:p>
          <a:p>
            <a:r>
              <a:rPr lang="en-GB" dirty="0"/>
              <a:t>There are different types of checks we can apply to programs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2118DF2-46EA-4FE0-8337-19AD68A8A2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3099527"/>
              </p:ext>
            </p:extLst>
          </p:nvPr>
        </p:nvGraphicFramePr>
        <p:xfrm>
          <a:off x="4542971" y="97366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0463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B273D-43DA-4E6D-B2D9-48CAA41B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use validation?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55898-71CC-412E-A452-8BF6BA3C3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Validation is essential to programs that use certain constructs</a:t>
            </a:r>
          </a:p>
          <a:p>
            <a:r>
              <a:rPr lang="en-GB" dirty="0"/>
              <a:t>For example – if the program input requires a number, and the user accidentally inputs a letter, the program will crash</a:t>
            </a:r>
          </a:p>
          <a:p>
            <a:r>
              <a:rPr lang="en-GB" dirty="0"/>
              <a:t>We need to be able to handle unexpected user inputs to prevent errors or unexpected behaviour from a program</a:t>
            </a:r>
          </a:p>
          <a:p>
            <a:r>
              <a:rPr lang="en-GB" dirty="0"/>
              <a:t>In this case, ensuring the data works with the further computation</a:t>
            </a:r>
          </a:p>
          <a:p>
            <a:r>
              <a:rPr lang="en-GB" dirty="0"/>
              <a:t>Validation checks that the input data is suitable for the program</a:t>
            </a:r>
          </a:p>
        </p:txBody>
      </p:sp>
    </p:spTree>
    <p:extLst>
      <p:ext uri="{BB962C8B-B14F-4D97-AF65-F5344CB8AC3E}">
        <p14:creationId xmlns:p14="http://schemas.microsoft.com/office/powerpoint/2010/main" val="95681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7D17F-AA0D-4BB1-B02B-AC4B7651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Length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80846C-932A-46D9-B966-D5319F3A7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3068" y="2525495"/>
            <a:ext cx="5332932" cy="3662362"/>
          </a:xfrm>
        </p:spPr>
        <p:txBody>
          <a:bodyPr/>
          <a:lstStyle/>
          <a:p>
            <a:r>
              <a:rPr lang="en-GB" dirty="0"/>
              <a:t>Some programs will require data to be a certain length</a:t>
            </a:r>
          </a:p>
          <a:p>
            <a:r>
              <a:rPr lang="en-GB" dirty="0"/>
              <a:t>For example – passwords must be at least 8 characters long</a:t>
            </a:r>
          </a:p>
          <a:p>
            <a:r>
              <a:rPr lang="en-GB" dirty="0"/>
              <a:t>In a program, we could use a </a:t>
            </a:r>
            <a:r>
              <a:rPr lang="en-GB" b="1" dirty="0"/>
              <a:t>WHILE </a:t>
            </a:r>
            <a:r>
              <a:rPr lang="en-GB" dirty="0"/>
              <a:t>loop to ensure the password is a length of 8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DB6B5A5-88FF-47CD-B053-DE25D893AE1C}"/>
              </a:ext>
            </a:extLst>
          </p:cNvPr>
          <p:cNvSpPr txBox="1"/>
          <p:nvPr/>
        </p:nvSpPr>
        <p:spPr>
          <a:xfrm>
            <a:off x="6523103" y="2525495"/>
            <a:ext cx="49348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nsolas" panose="020B0609020204030204" pitchFamily="49" charset="0"/>
              </a:rPr>
              <a:t>Password </a:t>
            </a:r>
            <a:r>
              <a:rPr lang="en-GB" sz="2800" dirty="0">
                <a:latin typeface="Consolas" panose="020B0609020204030204" pitchFamily="49" charset="0"/>
                <a:sym typeface="Wingdings" panose="05000000000000000000" pitchFamily="2" charset="2"/>
              </a:rPr>
              <a:t> USERINPUT</a:t>
            </a:r>
          </a:p>
          <a:p>
            <a:r>
              <a:rPr lang="en-GB" sz="2800" dirty="0">
                <a:latin typeface="Consolas" panose="020B0609020204030204" pitchFamily="49" charset="0"/>
                <a:sym typeface="Wingdings" panose="05000000000000000000" pitchFamily="2" charset="2"/>
              </a:rPr>
              <a:t>WHILE Len(Password) &lt; 8</a:t>
            </a:r>
          </a:p>
          <a:p>
            <a:pPr lvl="1"/>
            <a:r>
              <a:rPr lang="en-GB" sz="2800" dirty="0">
                <a:latin typeface="Consolas" panose="020B0609020204030204" pitchFamily="49" charset="0"/>
                <a:sym typeface="Wingdings" panose="05000000000000000000" pitchFamily="2" charset="2"/>
              </a:rPr>
              <a:t>OUTPUT “Password needs to be 8 characters long”</a:t>
            </a:r>
          </a:p>
          <a:p>
            <a:pPr lvl="1"/>
            <a:endParaRPr lang="en-GB" sz="2800" dirty="0">
              <a:latin typeface="Consolas" panose="020B0609020204030204" pitchFamily="49" charset="0"/>
              <a:sym typeface="Wingdings" panose="05000000000000000000" pitchFamily="2" charset="2"/>
            </a:endParaRPr>
          </a:p>
          <a:p>
            <a:pPr lvl="1"/>
            <a:r>
              <a:rPr lang="en-GB" sz="2800" dirty="0">
                <a:latin typeface="Consolas" panose="020B0609020204030204" pitchFamily="49" charset="0"/>
                <a:sym typeface="Wingdings" panose="05000000000000000000" pitchFamily="2" charset="2"/>
              </a:rPr>
              <a:t>Password  USERINPUT</a:t>
            </a:r>
          </a:p>
          <a:p>
            <a:endParaRPr lang="en-GB" sz="2800" dirty="0">
              <a:latin typeface="Consolas" panose="020B0609020204030204" pitchFamily="49" charset="0"/>
              <a:sym typeface="Wingdings" panose="05000000000000000000" pitchFamily="2" charset="2"/>
            </a:endParaRPr>
          </a:p>
          <a:p>
            <a:r>
              <a:rPr lang="en-GB" sz="2800" dirty="0">
                <a:latin typeface="Consolas" panose="020B0609020204030204" pitchFamily="49" charset="0"/>
                <a:sym typeface="Wingdings" panose="05000000000000000000" pitchFamily="2" charset="2"/>
              </a:rPr>
              <a:t>OUTPUT “Thank you”</a:t>
            </a:r>
          </a:p>
        </p:txBody>
      </p:sp>
    </p:spTree>
    <p:extLst>
      <p:ext uri="{BB962C8B-B14F-4D97-AF65-F5344CB8AC3E}">
        <p14:creationId xmlns:p14="http://schemas.microsoft.com/office/powerpoint/2010/main" val="222260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FFE0-7E85-4627-B162-E4EE16D3F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Presence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35876-DC3C-4AF6-A032-FBC2BAAA9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Some data, such as usernames, might be </a:t>
            </a:r>
            <a:r>
              <a:rPr lang="en-GB" b="1" dirty="0"/>
              <a:t>required</a:t>
            </a:r>
            <a:r>
              <a:rPr lang="en-GB" dirty="0"/>
              <a:t> by a program</a:t>
            </a:r>
          </a:p>
          <a:p>
            <a:r>
              <a:rPr lang="en-GB" dirty="0"/>
              <a:t>In this case, we use a presence check – this could be where the length of an item is 0, or if the item is equal to blank “”. In integers, the value would be equal to 0</a:t>
            </a:r>
          </a:p>
          <a:p>
            <a:r>
              <a:rPr lang="en-GB" dirty="0">
                <a:solidFill>
                  <a:srgbClr val="FF0000"/>
                </a:solidFill>
              </a:rPr>
              <a:t>Write down what the pseudocode for a username check might look like?</a:t>
            </a:r>
          </a:p>
        </p:txBody>
      </p:sp>
    </p:spTree>
    <p:extLst>
      <p:ext uri="{BB962C8B-B14F-4D97-AF65-F5344CB8AC3E}">
        <p14:creationId xmlns:p14="http://schemas.microsoft.com/office/powerpoint/2010/main" val="271680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uting Powerpoints">
  <a:themeElements>
    <a:clrScheme name="Custom 2">
      <a:dk1>
        <a:srgbClr val="000000"/>
      </a:dk1>
      <a:lt1>
        <a:srgbClr val="FFFFFF"/>
      </a:lt1>
      <a:dk2>
        <a:srgbClr val="FF0000"/>
      </a:dk2>
      <a:lt2>
        <a:srgbClr val="FFFFFF"/>
      </a:lt2>
      <a:accent1>
        <a:srgbClr val="FF0000"/>
      </a:accent1>
      <a:accent2>
        <a:srgbClr val="C00000"/>
      </a:accent2>
      <a:accent3>
        <a:srgbClr val="C80000"/>
      </a:accent3>
      <a:accent4>
        <a:srgbClr val="F43212"/>
      </a:accent4>
      <a:accent5>
        <a:srgbClr val="F77C4B"/>
      </a:accent5>
      <a:accent6>
        <a:srgbClr val="F79646"/>
      </a:accent6>
      <a:hlink>
        <a:srgbClr val="F43212"/>
      </a:hlink>
      <a:folHlink>
        <a:srgbClr val="C8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mputing Powerpoints" id="{98991934-E3C3-442D-8D1B-43677C9CB824}" vid="{CAFF3BB8-A21B-4DB3-86B5-34B8FD29E6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3211</TotalTime>
  <Words>700</Words>
  <Application>Microsoft Office PowerPoint</Application>
  <PresentationFormat>Widescreen</PresentationFormat>
  <Paragraphs>97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Consolas</vt:lpstr>
      <vt:lpstr>Wingdings</vt:lpstr>
      <vt:lpstr>Wingdings 3</vt:lpstr>
      <vt:lpstr>Computing Powerpoints</vt:lpstr>
      <vt:lpstr>GCSE Computer Science (9-1)</vt:lpstr>
      <vt:lpstr>Lesson Objectives</vt:lpstr>
      <vt:lpstr>Starter</vt:lpstr>
      <vt:lpstr>Robust Programming</vt:lpstr>
      <vt:lpstr>Input validation</vt:lpstr>
      <vt:lpstr>Validation</vt:lpstr>
      <vt:lpstr>Why use validation?</vt:lpstr>
      <vt:lpstr>Length Checks</vt:lpstr>
      <vt:lpstr>Presence Check</vt:lpstr>
      <vt:lpstr>Pseudocode for Presence Check</vt:lpstr>
      <vt:lpstr>Range Check</vt:lpstr>
      <vt:lpstr>Type Check</vt:lpstr>
      <vt:lpstr>Try and Except</vt:lpstr>
      <vt:lpstr>Format checks</vt:lpstr>
      <vt:lpstr>Errors!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Computer Science (9-1)</dc:title>
  <dc:creator>Mr M Ledain</dc:creator>
  <cp:lastModifiedBy>Lesley Rhind - Columbus School - Class Teacher</cp:lastModifiedBy>
  <cp:revision>42</cp:revision>
  <dcterms:created xsi:type="dcterms:W3CDTF">2017-10-14T17:31:54Z</dcterms:created>
  <dcterms:modified xsi:type="dcterms:W3CDTF">2017-10-21T16:00:36Z</dcterms:modified>
</cp:coreProperties>
</file>