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7A5E6-8FAD-4123-B998-7B774438488D}" type="datetimeFigureOut">
              <a:rPr lang="en-GB" smtClean="0"/>
              <a:t>13/03/2014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D8EC9-7C9A-42C6-AC9B-9770F31FC8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657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7A5E6-8FAD-4123-B998-7B774438488D}" type="datetimeFigureOut">
              <a:rPr lang="en-GB" smtClean="0"/>
              <a:t>13/03/2014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D8EC9-7C9A-42C6-AC9B-9770F31FC8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284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7A5E6-8FAD-4123-B998-7B774438488D}" type="datetimeFigureOut">
              <a:rPr lang="en-GB" smtClean="0"/>
              <a:t>13/03/2014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D8EC9-7C9A-42C6-AC9B-9770F31FC8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8877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7A5E6-8FAD-4123-B998-7B774438488D}" type="datetimeFigureOut">
              <a:rPr lang="en-GB" smtClean="0"/>
              <a:t>13/03/2014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D8EC9-7C9A-42C6-AC9B-9770F31FC8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4362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7A5E6-8FAD-4123-B998-7B774438488D}" type="datetimeFigureOut">
              <a:rPr lang="en-GB" smtClean="0"/>
              <a:t>13/03/2014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D8EC9-7C9A-42C6-AC9B-9770F31FC8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8496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7A5E6-8FAD-4123-B998-7B774438488D}" type="datetimeFigureOut">
              <a:rPr lang="en-GB" smtClean="0"/>
              <a:t>13/03/2014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D8EC9-7C9A-42C6-AC9B-9770F31FC8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1266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7A5E6-8FAD-4123-B998-7B774438488D}" type="datetimeFigureOut">
              <a:rPr lang="en-GB" smtClean="0"/>
              <a:t>13/03/2014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D8EC9-7C9A-42C6-AC9B-9770F31FC8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863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7A5E6-8FAD-4123-B998-7B774438488D}" type="datetimeFigureOut">
              <a:rPr lang="en-GB" smtClean="0"/>
              <a:t>13/03/2014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D8EC9-7C9A-42C6-AC9B-9770F31FC8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4241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7A5E6-8FAD-4123-B998-7B774438488D}" type="datetimeFigureOut">
              <a:rPr lang="en-GB" smtClean="0"/>
              <a:t>13/03/2014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D8EC9-7C9A-42C6-AC9B-9770F31FC8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8059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7A5E6-8FAD-4123-B998-7B774438488D}" type="datetimeFigureOut">
              <a:rPr lang="en-GB" smtClean="0"/>
              <a:t>13/03/2014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D8EC9-7C9A-42C6-AC9B-9770F31FC8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0180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7A5E6-8FAD-4123-B998-7B774438488D}" type="datetimeFigureOut">
              <a:rPr lang="en-GB" smtClean="0"/>
              <a:t>13/03/2014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D8EC9-7C9A-42C6-AC9B-9770F31FC8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3610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7A5E6-8FAD-4123-B998-7B774438488D}" type="datetimeFigureOut">
              <a:rPr lang="en-GB" smtClean="0"/>
              <a:t>13/03/2014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D8EC9-7C9A-42C6-AC9B-9770F31FC8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9761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26" name="Picture 2" descr="http://upload.wikimedia.org/wikipedia/commons/8/89/Hb_saturation_curv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7" y="260648"/>
            <a:ext cx="2376264" cy="2011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upload.wikimedia.org/wikipedia/commons/8/89/Hb_saturation_curv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260648"/>
            <a:ext cx="2376264" cy="2011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upload.wikimedia.org/wikipedia/commons/8/89/Hb_saturation_curv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260648"/>
            <a:ext cx="2376264" cy="2011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upload.wikimedia.org/wikipedia/commons/8/89/Hb_saturation_curv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42" y="3331096"/>
            <a:ext cx="2376264" cy="2011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upload.wikimedia.org/wikipedia/commons/8/89/Hb_saturation_curv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3331096"/>
            <a:ext cx="2376264" cy="2011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6744359" y="1670943"/>
            <a:ext cx="2302024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600" dirty="0" smtClean="0"/>
              <a:t>Llama </a:t>
            </a:r>
            <a:r>
              <a:rPr lang="en-GB" sz="1600" dirty="0" err="1" smtClean="0"/>
              <a:t>Hb</a:t>
            </a:r>
            <a:endParaRPr lang="en-GB" sz="1600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601688" y="4713612"/>
            <a:ext cx="2302024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600" dirty="0" smtClean="0"/>
              <a:t>Mouse </a:t>
            </a:r>
            <a:r>
              <a:rPr lang="en-GB" sz="1600" dirty="0" err="1" smtClean="0"/>
              <a:t>Hb</a:t>
            </a:r>
            <a:endParaRPr lang="en-GB" sz="1600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3477453" y="4713612"/>
            <a:ext cx="2302024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600" dirty="0"/>
              <a:t>E</a:t>
            </a:r>
            <a:r>
              <a:rPr lang="en-GB" sz="1600" dirty="0" smtClean="0"/>
              <a:t>xercising human </a:t>
            </a:r>
            <a:r>
              <a:rPr lang="en-GB" sz="1600" dirty="0" err="1" smtClean="0"/>
              <a:t>Hb</a:t>
            </a:r>
            <a:endParaRPr lang="en-GB" sz="1600" dirty="0"/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3707904" y="1670943"/>
            <a:ext cx="2302024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600" dirty="0" err="1"/>
              <a:t>F</a:t>
            </a:r>
            <a:r>
              <a:rPr lang="en-GB" sz="1600" dirty="0" err="1" smtClean="0"/>
              <a:t>etal</a:t>
            </a:r>
            <a:r>
              <a:rPr lang="en-GB" sz="1600" dirty="0" smtClean="0"/>
              <a:t> </a:t>
            </a:r>
            <a:r>
              <a:rPr lang="en-GB" sz="1600" dirty="0" err="1" smtClean="0"/>
              <a:t>Hb</a:t>
            </a:r>
            <a:endParaRPr lang="en-GB" sz="1600" dirty="0"/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539552" y="1670942"/>
            <a:ext cx="2302024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600" dirty="0" smtClean="0"/>
              <a:t>Lugworm </a:t>
            </a:r>
            <a:r>
              <a:rPr lang="en-GB" sz="1600" dirty="0" err="1" smtClean="0"/>
              <a:t>Hb</a:t>
            </a:r>
            <a:endParaRPr lang="en-GB" sz="1600" dirty="0"/>
          </a:p>
        </p:txBody>
      </p:sp>
      <p:pic>
        <p:nvPicPr>
          <p:cNvPr id="16" name="Picture 2" descr="http://upload.wikimedia.org/wikipedia/commons/8/89/Hb_saturation_curv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3331096"/>
            <a:ext cx="2376264" cy="2011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itle 1"/>
          <p:cNvSpPr txBox="1">
            <a:spLocks/>
          </p:cNvSpPr>
          <p:nvPr/>
        </p:nvSpPr>
        <p:spPr>
          <a:xfrm>
            <a:off x="6807193" y="4713611"/>
            <a:ext cx="2302024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600" dirty="0" smtClean="0"/>
              <a:t>Myoglobin</a:t>
            </a:r>
            <a:endParaRPr lang="en-GB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1209187" y="-123"/>
            <a:ext cx="6641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Understanding the affinity of Haemoglobin in different environments.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39170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21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Darren</dc:creator>
  <cp:lastModifiedBy>Darren</cp:lastModifiedBy>
  <cp:revision>3</cp:revision>
  <cp:lastPrinted>2014-03-13T21:59:08Z</cp:lastPrinted>
  <dcterms:created xsi:type="dcterms:W3CDTF">2014-03-13T21:47:39Z</dcterms:created>
  <dcterms:modified xsi:type="dcterms:W3CDTF">2014-03-13T22:44:33Z</dcterms:modified>
</cp:coreProperties>
</file>