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60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709E8-643D-4BB0-A277-92FC205EE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FA02D-F66F-4E51-9EA4-8982184AFA4B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52FA8-E8B1-49C8-BDAC-0F9EA8FFC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7E4FC-86FF-42AD-97B1-386AF9B38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59A2-2C2E-44CD-91E4-EA2737DAB4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5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493FB-DA85-4505-B84F-86F405448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08BA6-E517-4545-B46F-6C87D4704DA8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836B6-1265-47A7-98B6-DB880B4A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8A17-4D6F-4322-A96B-2925D3DE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76279-96B6-44F0-BC1B-17F69647FF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75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11D65-1953-4EC8-A2CE-AF9F5FEAB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9AED-305D-4F23-90FF-1C9B3795C42F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01FC4-EE46-446B-A669-B926F31BB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742E9-D96C-4FED-B805-D84E7F2F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A1098-53A7-485A-8AE2-DC0D27A28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41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02C31-AA1E-43C0-A7E5-88C6FF524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FFBAD-0005-43E2-AB89-60D87354985B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AB83C-9E7D-4040-9CF7-12C57C6BC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2D77-276D-40C4-A59E-66FB5DF4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CBBD-C64F-4201-974A-E2E983AF18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3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80DE0-F3CB-439C-A3FF-CCD1AD31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8373-D249-4897-8C6A-5D68E212C472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53B6D-BFCE-4356-8C89-8519BD34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41810-7B07-4670-9F5D-73F0A0D6E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5DF3-ADB9-41B5-B7BF-2C085DE49E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4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5466272-70E1-4802-B4CC-A227D6E15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6C3B8-2F4F-4ADB-955A-7E7CD2F73BCE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4E28C5-3E4B-4605-AE06-30811239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454AE8-9C5E-4E9C-AFCC-6B2BCD3C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C06A1-4F0A-4C94-BCE0-B1881B2F70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93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FFF980-523F-4E86-9FDF-A08AA1DAF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4D955-D013-4325-9DA1-D41A1AC5818A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B34CFCF-2145-4DB0-BBBA-928CA242C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634832-A32E-4A94-98FF-972580FD4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5B7B-C018-4C74-91F8-DDB98CB446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91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A1B1D7A-5461-49E9-914E-EDCB289F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63BB9-5AC6-4415-AAF1-3E868DAF6B2E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4B1E6D8-221B-4B53-B5B5-B1DC3D70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1C72EAD-8FE5-4797-82AE-E9628700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EEFE5-6081-4A9A-8AAA-AA29FA4A18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68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C9ABFAC-F935-4302-BCF1-7C18D9D0B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4E7F1-B644-499E-A46B-B4833938EE0D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A2FC9E-2962-461D-9B3E-135C3000D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8EA9BB3-8E6D-4B5E-BE04-D8740B8B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BC996-9251-471F-A2F8-95DC7694DD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15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40A7A1-AE0F-4D77-9608-A2A1A612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0FCC4-D440-4C43-B710-4179F9DFF5EA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D8BAA2-88F6-4DA6-A929-9764475B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1C54DD-EC7F-4DD1-8213-76BACF4A5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167A4-E752-407E-AB72-67F0F9B65C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37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9C2698-BE5D-493C-AB99-0E385FC9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C76F-2670-4E36-9C16-C4AB4C0658D2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D7B49D-0C30-4A9C-BF01-494E9331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3A99D4-E365-45CF-A4C2-D84D9A41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69858-708A-4514-B1EF-B230FDCE0A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8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B981C7A-2723-4F26-A7A5-49DFD31E6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764C770-E161-4387-85C5-B10D07180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B9699-5D7C-44D3-8AE4-047947F58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A9DFF0-7F2C-4D49-B1CE-60613695BD0B}" type="datetimeFigureOut">
              <a:rPr lang="en-GB"/>
              <a:pPr>
                <a:defRPr/>
              </a:pPr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C03AF-4CBF-414F-8F77-0238C5A5A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F4FC7C-DFAA-4C47-863D-A55A37B3F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0CD3CD-59D2-40D9-B8D2-56D5982F05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424FE704-9921-4100-BAE7-E2B3EF5064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2962275" cy="3854450"/>
          </a:xfrm>
        </p:spPr>
        <p:txBody>
          <a:bodyPr/>
          <a:lstStyle/>
          <a:p>
            <a:r>
              <a:rPr lang="en-GB" altLang="en-US"/>
              <a:t>Ethnicity and crime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1C3CE405-DB93-463A-8DF8-DB7BFB8065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 altLang="en-US"/>
          </a:p>
        </p:txBody>
      </p:sp>
      <p:grpSp>
        <p:nvGrpSpPr>
          <p:cNvPr id="2052" name="Group 3">
            <a:extLst>
              <a:ext uri="{FF2B5EF4-FFF2-40B4-BE49-F238E27FC236}">
                <a16:creationId xmlns:a16="http://schemas.microsoft.com/office/drawing/2014/main" id="{F1E4F960-C09E-43E6-82D6-7027EAC3158A}"/>
              </a:ext>
            </a:extLst>
          </p:cNvPr>
          <p:cNvGrpSpPr>
            <a:grpSpLocks/>
          </p:cNvGrpSpPr>
          <p:nvPr/>
        </p:nvGrpSpPr>
        <p:grpSpPr bwMode="auto">
          <a:xfrm>
            <a:off x="5060950" y="1131888"/>
            <a:ext cx="6203950" cy="4248150"/>
            <a:chOff x="0" y="0"/>
            <a:chExt cx="4467225" cy="3020060"/>
          </a:xfrm>
        </p:grpSpPr>
        <p:pic>
          <p:nvPicPr>
            <p:cNvPr id="2053" name="Picture 4">
              <a:extLst>
                <a:ext uri="{FF2B5EF4-FFF2-40B4-BE49-F238E27FC236}">
                  <a16:creationId xmlns:a16="http://schemas.microsoft.com/office/drawing/2014/main" id="{8C0383C8-0BEA-4423-BC1E-9053C2504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467225" cy="2676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4" name="Text Box 2">
              <a:extLst>
                <a:ext uri="{FF2B5EF4-FFF2-40B4-BE49-F238E27FC236}">
                  <a16:creationId xmlns:a16="http://schemas.microsoft.com/office/drawing/2014/main" id="{AF2A7087-062F-46DF-ACB0-C413B4AFF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76525"/>
              <a:ext cx="4467225" cy="3435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7000"/>
                </a:lnSpc>
                <a:spcAft>
                  <a:spcPts val="800"/>
                </a:spcAft>
              </a:pPr>
              <a:r>
                <a:rPr lang="en-GB" altLang="en-US" sz="900"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GB" altLang="en-US" sz="110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5D044AE-D62D-424A-9996-54A42FAAC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7082F3C1-CB12-4CBD-9057-A87A7066AC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b="1" u="sng"/>
              <a:t>What the exam board want you to know</a:t>
            </a:r>
            <a:endParaRPr lang="en-GB" altLang="en-US"/>
          </a:p>
          <a:p>
            <a:r>
              <a:rPr lang="en-GB" altLang="en-US" b="1"/>
              <a:t>Social distribution of crime by ethnicity, including recent patterns and trends and different explanations for these.</a:t>
            </a:r>
            <a:endParaRPr lang="en-GB" altLang="en-US"/>
          </a:p>
          <a:p>
            <a:r>
              <a:rPr lang="en-GB" altLang="en-US" b="1"/>
              <a:t>Ethnicity and criminality</a:t>
            </a:r>
            <a:endParaRPr lang="en-GB" altLang="en-US"/>
          </a:p>
          <a:p>
            <a:r>
              <a:rPr lang="en-GB" altLang="en-US" b="1"/>
              <a:t>Racism and the criminal justice system</a:t>
            </a:r>
            <a:endParaRPr lang="en-GB" altLang="en-US"/>
          </a:p>
          <a:p>
            <a:r>
              <a:rPr lang="en-GB" altLang="en-US" b="1"/>
              <a:t>Victimisation</a:t>
            </a:r>
            <a:endParaRPr lang="en-GB" altLang="en-US"/>
          </a:p>
          <a:p>
            <a:endParaRPr lang="en-GB" altLang="en-US"/>
          </a:p>
          <a:p>
            <a:r>
              <a:rPr lang="en-GB" altLang="en-US" b="1"/>
              <a:t>Bowling and Phillips, Gilroy, Hall.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D19843B-5CD4-4F19-8009-CB4B5C4B0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Reminder…..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541466D-C088-4C3F-80DD-96E81E4E83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What do the statistics show?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3320EEB-089F-4F20-B1DA-41BA4AF5E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Our main debate and space for evaluation…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13FFEB38-10CE-45FF-B0F2-6FD8E80956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Lies in the discussions around crime figures and the possible causes of these.  </a:t>
            </a:r>
          </a:p>
          <a:p>
            <a:endParaRPr lang="en-GB" altLang="en-US"/>
          </a:p>
          <a:p>
            <a:r>
              <a:rPr lang="en-GB" altLang="en-US"/>
              <a:t>Are ethnic minorities committing more crimes?</a:t>
            </a:r>
          </a:p>
          <a:p>
            <a:r>
              <a:rPr lang="en-GB" altLang="en-US"/>
              <a:t>Are there other reasons why there are more convictions?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C48BBEB-FB25-4FF7-BE1C-CF2EC7AF0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3 main explanations for these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E87812D8-0853-4FBF-A654-8834942AD1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/>
              <a:t>We might take a Marxist approach like Hall – society needs to scapegoat certain groups through elective reporting.  Supported by Gilroy (Neo- Marxist)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/>
              <a:t>Maybe police are racist? Bowling and Phillips suggest this.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altLang="en-US"/>
              <a:t>Ethnic minorities have more deprivation so are likely to turn to crime. This is a ‘New Left’ approach held by Lea and Young 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GB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1705676-5FB6-45F7-BD85-8BA5573EBE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Your task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DA87EF4-1B91-438C-8AB7-F1E8230015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Using the booklet and textbook pages 114-120 create detailed notes and a summary of each of the 3 perspectives on the previous slide.</a:t>
            </a:r>
          </a:p>
          <a:p>
            <a:endParaRPr lang="en-GB" altLang="en-US"/>
          </a:p>
          <a:p>
            <a:r>
              <a:rPr lang="en-GB" altLang="en-US"/>
              <a:t>Answer all of the 4 and 6 marks questions for ethnicity and gender and start to think about the longer ones which we will plan next week.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31B96DDB4C5E4093D9A586BF4D7B6B" ma:contentTypeVersion="8" ma:contentTypeDescription="Create a new document." ma:contentTypeScope="" ma:versionID="143b42a7aa3be196fe60388bad362b3f">
  <xsd:schema xmlns:xsd="http://www.w3.org/2001/XMLSchema" xmlns:xs="http://www.w3.org/2001/XMLSchema" xmlns:p="http://schemas.microsoft.com/office/2006/metadata/properties" xmlns:ns3="1884b4ca-d172-48fc-934f-c211f0fc4919" targetNamespace="http://schemas.microsoft.com/office/2006/metadata/properties" ma:root="true" ma:fieldsID="c95bc36bf58707ec927f6873038bb119" ns3:_="">
    <xsd:import namespace="1884b4ca-d172-48fc-934f-c211f0fc49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4b4ca-d172-48fc-934f-c211f0fc49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A0F116-AA4F-4C77-A487-DA9DAC678E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84b4ca-d172-48fc-934f-c211f0fc49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F7413D-99D3-4CDD-A982-B8DC82422E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Calibri Light</vt:lpstr>
      <vt:lpstr>Times New Roman</vt:lpstr>
      <vt:lpstr>Office Theme</vt:lpstr>
      <vt:lpstr>Ethnicity and crime</vt:lpstr>
      <vt:lpstr>PowerPoint Presentation</vt:lpstr>
      <vt:lpstr>Reminder…..</vt:lpstr>
      <vt:lpstr>Our main debate and space for evaluation…</vt:lpstr>
      <vt:lpstr>3 main explanations for these</vt:lpstr>
      <vt:lpstr>Your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Ethnicity and crime</dc:title>
  <dc:creator>Helen Bromley</dc:creator>
  <cp:lastModifiedBy>Helen Bromley</cp:lastModifiedBy>
  <cp:revision>4</cp:revision>
  <dcterms:created xsi:type="dcterms:W3CDTF">2021-01-21T12:39:49Z</dcterms:created>
  <dcterms:modified xsi:type="dcterms:W3CDTF">2021-01-27T16:22:27Z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0x010100C831B96DDB4C5E4093D9A586BF4D7B6B</vt:lpwstr>
  </property>
</Properties>
</file>