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6" r:id="rId5"/>
    <p:sldId id="312" r:id="rId6"/>
    <p:sldId id="291" r:id="rId7"/>
    <p:sldId id="314" r:id="rId8"/>
    <p:sldId id="285" r:id="rId9"/>
  </p:sldIdLst>
  <p:sldSz cx="12192000" cy="6858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EE1F2"/>
    <a:srgbClr val="FB7DF2"/>
    <a:srgbClr val="9CB4E0"/>
    <a:srgbClr val="F2B800"/>
    <a:srgbClr val="E6E6E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9254-93FC-4A33-A116-56EA34745464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6DD7-74E2-4866-8AC6-DD5C6A68F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D7DB-27FB-4FD7-88D3-9061775AC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491" y="610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03B3-7138-4EBF-A1B6-CED10298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E8B8-6FF8-4FA0-AE4B-93A93702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2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87BF-F1AB-41F6-B491-BA1C33E9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A051-E24F-420F-B56C-4CE3D7BE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20"/>
            </a:lvl1pPr>
            <a:lvl2pPr>
              <a:defRPr spc="120"/>
            </a:lvl2pPr>
            <a:lvl3pPr>
              <a:defRPr spc="120"/>
            </a:lvl3pPr>
            <a:lvl4pPr>
              <a:defRPr spc="120"/>
            </a:lvl4pPr>
            <a:lvl5pPr>
              <a:defRPr spc="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6F24-C07D-4EEC-9492-57E99A36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9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D551-7EAB-470F-B726-7F3267D5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D5BE-E357-4019-A43A-CFF4ACE4F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8C00E-E227-40E6-BDDF-C3A3B6248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5ED4-BA3F-422D-9D89-6E954FAB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B527-2A29-410F-9BB3-9B97B52A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F26D6-F0CF-4DCA-AB95-96D545D5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C5FDA-6619-43A4-B8A5-682C437D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B2FD9-1F14-46CF-A536-711C7511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BB698-4299-49EE-AF2D-28C9E0608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16A65-62DE-4069-87B6-F4AD7080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0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1807-A6E3-469E-861C-A122BB1D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E42B8-6C72-4359-811C-AF3F91BE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BFEF9-30C1-4396-83F0-AD90192D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8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BBBED-D8E2-4AD0-B4C4-54D3E917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3055-D69B-49AB-B07F-296D26B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2F90-9390-4006-AF52-C884E6745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1" y="6411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9CB4E0"/>
                </a:solidFill>
              </a:defRPr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3CC8-F093-423A-BBD4-2F4013DDBBBC}"/>
              </a:ext>
            </a:extLst>
          </p:cNvPr>
          <p:cNvSpPr txBox="1"/>
          <p:nvPr userDrawn="1"/>
        </p:nvSpPr>
        <p:spPr>
          <a:xfrm>
            <a:off x="8725236" y="-591005"/>
            <a:ext cx="300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E6E6E6"/>
                </a:solidFill>
              </a:rPr>
              <a:t>Created by Nichola Wilkin Ltd.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31BF7-B0F9-4DB2-B163-3CC361A67E04}"/>
              </a:ext>
            </a:extLst>
          </p:cNvPr>
          <p:cNvSpPr/>
          <p:nvPr userDrawn="1"/>
        </p:nvSpPr>
        <p:spPr>
          <a:xfrm>
            <a:off x="0" y="63782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b="0" dirty="0">
                <a:solidFill>
                  <a:srgbClr val="9CB4E0"/>
                </a:solidFill>
              </a:rPr>
              <a:t>© Nichola Wilkin Ltd 2019</a:t>
            </a:r>
          </a:p>
          <a:p>
            <a:r>
              <a:rPr lang="en-GB" sz="1100" b="0" dirty="0">
                <a:solidFill>
                  <a:srgbClr val="9CB4E0"/>
                </a:solidFill>
              </a:rPr>
              <a:t>www.nicholawilkin.com</a:t>
            </a:r>
          </a:p>
        </p:txBody>
      </p:sp>
    </p:spTree>
    <p:extLst>
      <p:ext uri="{BB962C8B-B14F-4D97-AF65-F5344CB8AC3E}">
        <p14:creationId xmlns:p14="http://schemas.microsoft.com/office/powerpoint/2010/main" val="22665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spc="120" baseline="0">
          <a:solidFill>
            <a:schemeClr val="tx2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3200" kern="1200" spc="120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entury Gothic" panose="020B0502020202020204" pitchFamily="34" charset="0"/>
        <a:buChar char="▪"/>
        <a:defRPr sz="3200" kern="1200" spc="120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B056-1C08-46D3-9B33-77BC2E1B6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57" y="694754"/>
            <a:ext cx="11416683" cy="1691395"/>
          </a:xfrm>
        </p:spPr>
        <p:txBody>
          <a:bodyPr>
            <a:normAutofit/>
          </a:bodyPr>
          <a:lstStyle/>
          <a:p>
            <a:r>
              <a:rPr lang="en-GB" dirty="0"/>
              <a:t>Going Loopy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78FE-9F03-4FD7-B0DB-15F55E7E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53877"/>
            <a:ext cx="9144000" cy="713935"/>
          </a:xfrm>
        </p:spPr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268FB-3B8C-4ED3-9665-566A7729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76641C-2564-4141-8A92-3CD044BD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098" y="4348042"/>
            <a:ext cx="2961803" cy="23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5B5-71CB-4160-BAE4-F25D96AA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E2A0-D193-4867-A669-19D1C90E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21" y="1753570"/>
            <a:ext cx="3038251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This flow diagram contains a loop. </a:t>
            </a:r>
          </a:p>
          <a:p>
            <a:r>
              <a:rPr lang="en-GB" dirty="0"/>
              <a:t>This is where the code loops back round to re-join the previous code.</a:t>
            </a:r>
          </a:p>
          <a:p>
            <a:r>
              <a:rPr lang="en-GB" dirty="0"/>
              <a:t>This is also known as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iteration</a:t>
            </a:r>
            <a:r>
              <a:rPr lang="en-GB" dirty="0"/>
              <a:t>.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FF77469B-2E66-4967-9133-F2AF643CB00C}"/>
              </a:ext>
            </a:extLst>
          </p:cNvPr>
          <p:cNvSpPr txBox="1">
            <a:spLocks/>
          </p:cNvSpPr>
          <p:nvPr/>
        </p:nvSpPr>
        <p:spPr>
          <a:xfrm>
            <a:off x="9317181" y="6411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9CB4E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052605-E638-4609-9ACC-823107F34EE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6110F5-0EE4-41F8-AFA8-F19E3A5A5E9E}"/>
              </a:ext>
            </a:extLst>
          </p:cNvPr>
          <p:cNvSpPr/>
          <p:nvPr/>
        </p:nvSpPr>
        <p:spPr>
          <a:xfrm>
            <a:off x="6380065" y="1446189"/>
            <a:ext cx="1619593" cy="331391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79990493-BD68-4B79-8C07-69515EB4C3DD}"/>
              </a:ext>
            </a:extLst>
          </p:cNvPr>
          <p:cNvSpPr/>
          <p:nvPr/>
        </p:nvSpPr>
        <p:spPr>
          <a:xfrm>
            <a:off x="6049364" y="3064904"/>
            <a:ext cx="2280996" cy="79273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== 10</a:t>
            </a:r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67C5B9C0-8A69-4C54-932F-6BE446F89A14}"/>
              </a:ext>
            </a:extLst>
          </p:cNvPr>
          <p:cNvSpPr/>
          <p:nvPr/>
        </p:nvSpPr>
        <p:spPr>
          <a:xfrm>
            <a:off x="3880207" y="3929239"/>
            <a:ext cx="2136855" cy="892088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“You have reached 10”</a:t>
            </a:r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E086BE67-D0B3-4714-BA20-D412937C660E}"/>
              </a:ext>
            </a:extLst>
          </p:cNvPr>
          <p:cNvSpPr/>
          <p:nvPr/>
        </p:nvSpPr>
        <p:spPr>
          <a:xfrm>
            <a:off x="8351325" y="3736186"/>
            <a:ext cx="2330420" cy="581991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count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8B0575-6721-48F1-8059-F13894EB9411}"/>
              </a:ext>
            </a:extLst>
          </p:cNvPr>
          <p:cNvSpPr/>
          <p:nvPr/>
        </p:nvSpPr>
        <p:spPr>
          <a:xfrm>
            <a:off x="4138837" y="5271911"/>
            <a:ext cx="1619593" cy="331391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496887-CADE-4879-91C8-ACCFAB8BC4CF}"/>
              </a:ext>
            </a:extLst>
          </p:cNvPr>
          <p:cNvCxnSpPr>
            <a:cxnSpLocks/>
            <a:stCxn id="9" idx="2"/>
            <a:endCxn id="22" idx="0"/>
          </p:cNvCxnSpPr>
          <p:nvPr/>
        </p:nvCxnSpPr>
        <p:spPr>
          <a:xfrm flipH="1">
            <a:off x="7189861" y="1777580"/>
            <a:ext cx="1" cy="19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5D3A0F-6E0F-4B1F-82C7-517EAD05E9E1}"/>
              </a:ext>
            </a:extLst>
          </p:cNvPr>
          <p:cNvCxnSpPr>
            <a:cxnSpLocks/>
            <a:stCxn id="22" idx="2"/>
            <a:endCxn id="10" idx="0"/>
          </p:cNvCxnSpPr>
          <p:nvPr/>
        </p:nvCxnSpPr>
        <p:spPr>
          <a:xfrm>
            <a:off x="7189861" y="2413423"/>
            <a:ext cx="1" cy="65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36952E7-BBEA-4682-B262-974890530EDE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V="1">
            <a:off x="4948636" y="3461273"/>
            <a:ext cx="1100729" cy="4679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B501992-999C-4743-BB3C-9C0517651D2D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330360" y="3461274"/>
            <a:ext cx="1186175" cy="2749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7A2C4A3-04EA-4C0F-987E-52A26CCCA75D}"/>
              </a:ext>
            </a:extLst>
          </p:cNvPr>
          <p:cNvCxnSpPr>
            <a:cxnSpLocks/>
            <a:stCxn id="23" idx="2"/>
            <a:endCxn id="10" idx="0"/>
          </p:cNvCxnSpPr>
          <p:nvPr/>
        </p:nvCxnSpPr>
        <p:spPr>
          <a:xfrm rot="5400000" flipH="1">
            <a:off x="7364203" y="2890563"/>
            <a:ext cx="1974244" cy="2322926"/>
          </a:xfrm>
          <a:prstGeom prst="bentConnector5">
            <a:avLst>
              <a:gd name="adj1" fmla="val -11579"/>
              <a:gd name="adj2" fmla="val -68347"/>
              <a:gd name="adj3" fmla="val 11157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F48592-2761-4627-9D91-75CDE39DA393}"/>
              </a:ext>
            </a:extLst>
          </p:cNvPr>
          <p:cNvSpPr txBox="1"/>
          <p:nvPr/>
        </p:nvSpPr>
        <p:spPr>
          <a:xfrm>
            <a:off x="5595505" y="3170878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56E613-5FA0-4DCE-BAC6-5F50B1A62754}"/>
              </a:ext>
            </a:extLst>
          </p:cNvPr>
          <p:cNvSpPr txBox="1"/>
          <p:nvPr/>
        </p:nvSpPr>
        <p:spPr>
          <a:xfrm>
            <a:off x="8330360" y="3170878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50EFD1-9A2F-43C7-837B-6B977A00A7DE}"/>
              </a:ext>
            </a:extLst>
          </p:cNvPr>
          <p:cNvSpPr/>
          <p:nvPr/>
        </p:nvSpPr>
        <p:spPr>
          <a:xfrm>
            <a:off x="6096000" y="1972370"/>
            <a:ext cx="2187722" cy="441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= 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D7AA1C-4800-42EC-82FD-88560B07B9CC}"/>
              </a:ext>
            </a:extLst>
          </p:cNvPr>
          <p:cNvSpPr/>
          <p:nvPr/>
        </p:nvSpPr>
        <p:spPr>
          <a:xfrm>
            <a:off x="8418927" y="4598095"/>
            <a:ext cx="2187722" cy="441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= count + 1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80FBF0-57B7-4A81-A28F-45AD9CF9CCFE}"/>
              </a:ext>
            </a:extLst>
          </p:cNvPr>
          <p:cNvCxnSpPr>
            <a:cxnSpLocks/>
            <a:stCxn id="12" idx="4"/>
            <a:endCxn id="23" idx="0"/>
          </p:cNvCxnSpPr>
          <p:nvPr/>
        </p:nvCxnSpPr>
        <p:spPr>
          <a:xfrm flipH="1">
            <a:off x="9512788" y="4318177"/>
            <a:ext cx="3747" cy="279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F06A23-96D9-4C32-AD8E-962AAF9E6BEF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 flipH="1">
            <a:off x="4948634" y="4821327"/>
            <a:ext cx="1" cy="4505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DF52435-A95F-45E8-A6D6-212AC6267819}"/>
              </a:ext>
            </a:extLst>
          </p:cNvPr>
          <p:cNvGrpSpPr/>
          <p:nvPr/>
        </p:nvGrpSpPr>
        <p:grpSpPr>
          <a:xfrm>
            <a:off x="6049364" y="3065660"/>
            <a:ext cx="4632381" cy="1974244"/>
            <a:chOff x="6174940" y="4180792"/>
            <a:chExt cx="4632381" cy="1974244"/>
          </a:xfrm>
        </p:grpSpPr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69AF89F8-32FE-4B05-8CB3-3146F099546A}"/>
                </a:ext>
              </a:extLst>
            </p:cNvPr>
            <p:cNvSpPr/>
            <p:nvPr/>
          </p:nvSpPr>
          <p:spPr>
            <a:xfrm>
              <a:off x="6174940" y="4180792"/>
              <a:ext cx="2280996" cy="792739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count == 10</a:t>
              </a:r>
            </a:p>
          </p:txBody>
        </p:sp>
        <p:sp>
          <p:nvSpPr>
            <p:cNvPr id="27" name="Flowchart: Data 26">
              <a:extLst>
                <a:ext uri="{FF2B5EF4-FFF2-40B4-BE49-F238E27FC236}">
                  <a16:creationId xmlns:a16="http://schemas.microsoft.com/office/drawing/2014/main" id="{8E31F734-A1BB-41C5-B26B-1F4CD0927CD5}"/>
                </a:ext>
              </a:extLst>
            </p:cNvPr>
            <p:cNvSpPr/>
            <p:nvPr/>
          </p:nvSpPr>
          <p:spPr>
            <a:xfrm>
              <a:off x="8476901" y="4852074"/>
              <a:ext cx="2330420" cy="581991"/>
            </a:xfrm>
            <a:prstGeom prst="flowChartInputOutput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OUTPUT count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EBC6FE1-0677-4F1A-AD8B-6351DD6E7235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>
            <a:xfrm>
              <a:off x="8455936" y="4577162"/>
              <a:ext cx="1186175" cy="274912"/>
            </a:xfrm>
            <a:prstGeom prst="bentConnector2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0009F816-6E79-4E80-9491-81B043022105}"/>
                </a:ext>
              </a:extLst>
            </p:cNvPr>
            <p:cNvCxnSpPr>
              <a:cxnSpLocks/>
              <a:stCxn id="30" idx="2"/>
              <a:endCxn id="26" idx="0"/>
            </p:cNvCxnSpPr>
            <p:nvPr/>
          </p:nvCxnSpPr>
          <p:spPr>
            <a:xfrm rot="5400000" flipH="1">
              <a:off x="7489779" y="4006451"/>
              <a:ext cx="1974244" cy="2322926"/>
            </a:xfrm>
            <a:prstGeom prst="bentConnector5">
              <a:avLst>
                <a:gd name="adj1" fmla="val -11579"/>
                <a:gd name="adj2" fmla="val -68347"/>
                <a:gd name="adj3" fmla="val 111579"/>
              </a:avLst>
            </a:prstGeom>
            <a:ln w="5715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54A43C-5A7A-468B-A9BE-A19CCE1DF4B1}"/>
                </a:ext>
              </a:extLst>
            </p:cNvPr>
            <p:cNvSpPr/>
            <p:nvPr/>
          </p:nvSpPr>
          <p:spPr>
            <a:xfrm>
              <a:off x="8544503" y="5713983"/>
              <a:ext cx="2187722" cy="4410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count = count + 1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69E60F-DEF0-409C-9D9D-3D5566A03336}"/>
                </a:ext>
              </a:extLst>
            </p:cNvPr>
            <p:cNvCxnSpPr>
              <a:cxnSpLocks/>
              <a:stCxn id="27" idx="4"/>
              <a:endCxn id="30" idx="0"/>
            </p:cNvCxnSpPr>
            <p:nvPr/>
          </p:nvCxnSpPr>
          <p:spPr>
            <a:xfrm flipH="1">
              <a:off x="9638364" y="5434065"/>
              <a:ext cx="3747" cy="2799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00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F3D1F-42CB-43A6-87C0-477927F4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3310" cy="1575642"/>
          </a:xfrm>
        </p:spPr>
        <p:txBody>
          <a:bodyPr>
            <a:normAutofit fontScale="90000"/>
          </a:bodyPr>
          <a:lstStyle/>
          <a:p>
            <a:r>
              <a:rPr lang="en-GB" dirty="0"/>
              <a:t>How much do you remember?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16329-EE4C-4CE7-AB33-8E1C5F69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4FF40A-E701-4933-BD1E-FF68077518DE}"/>
              </a:ext>
            </a:extLst>
          </p:cNvPr>
          <p:cNvSpPr txBox="1">
            <a:spLocks/>
          </p:cNvSpPr>
          <p:nvPr/>
        </p:nvSpPr>
        <p:spPr>
          <a:xfrm>
            <a:off x="1926145" y="2537702"/>
            <a:ext cx="3083678" cy="276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3200" kern="1200" spc="12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entury Gothic" panose="020B0502020202020204" pitchFamily="34" charset="0"/>
              <a:buChar char="▪"/>
              <a:defRPr sz="3200" kern="1200" spc="12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12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2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2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Create these programs to recap what you have learnt.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E525D-0853-4932-90BD-BA7AF9457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45" t="16487" r="22984" b="8120"/>
          <a:stretch/>
        </p:blipFill>
        <p:spPr>
          <a:xfrm rot="908102">
            <a:off x="6865509" y="1057105"/>
            <a:ext cx="3401967" cy="49971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6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F3D1F-42CB-43A6-87C0-477927F4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3310" cy="1575642"/>
          </a:xfrm>
        </p:spPr>
        <p:txBody>
          <a:bodyPr>
            <a:normAutofit fontScale="90000"/>
          </a:bodyPr>
          <a:lstStyle/>
          <a:p>
            <a:r>
              <a:rPr lang="en-GB" dirty="0"/>
              <a:t>How much do you remember?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16329-EE4C-4CE7-AB33-8E1C5F69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4FF40A-E701-4933-BD1E-FF68077518DE}"/>
              </a:ext>
            </a:extLst>
          </p:cNvPr>
          <p:cNvSpPr txBox="1">
            <a:spLocks/>
          </p:cNvSpPr>
          <p:nvPr/>
        </p:nvSpPr>
        <p:spPr>
          <a:xfrm>
            <a:off x="1926145" y="2537702"/>
            <a:ext cx="3083678" cy="276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3200" kern="1200" spc="12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entury Gothic" panose="020B0502020202020204" pitchFamily="34" charset="0"/>
              <a:buChar char="▪"/>
              <a:defRPr sz="3200" kern="1200" spc="12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12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2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2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Create these programs to recap what you have learnt.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9E6E0-1158-4164-8EBA-3A8A42BCE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9" t="17522" r="22428" b="7429"/>
          <a:stretch/>
        </p:blipFill>
        <p:spPr>
          <a:xfrm rot="766401">
            <a:off x="6966857" y="1027610"/>
            <a:ext cx="3614057" cy="51467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95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DA3-4BCE-442E-B1BF-F787E97E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C06A-FD9A-4F4D-9076-B0EDE5D7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70"/>
            <a:ext cx="8747177" cy="483491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100" dirty="0"/>
              <a:t>What is meant by the phrase “iteration”</a:t>
            </a:r>
            <a:r>
              <a:rPr lang="en-GB" sz="3100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What shape, in a flow diagram, is used for a terminator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shape, in a flow diagram, is used for an input or output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shape, in a flow diagram, is used to represent a calculation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shape, in a flow diagram, is used to represent a decision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the difference between a condition controlled loop and a count controlled loop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31B5-FC3E-482F-A0A4-AA817032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43A64-4CE7-4243-B1C0-301E6384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78" y="1173254"/>
            <a:ext cx="2206805" cy="50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ython Template" id="{9C15F6AA-4278-4A77-92C3-D0C72FD3F1D2}" vid="{7B2950A7-A743-4F80-BED2-7002E2DA2F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EA8E350CF9F44BACC88860BF0FAE0" ma:contentTypeVersion="35" ma:contentTypeDescription="Create a new document." ma:contentTypeScope="" ma:versionID="60ce0e87a042b315567d8be5912d7c9b">
  <xsd:schema xmlns:xsd="http://www.w3.org/2001/XMLSchema" xmlns:xs="http://www.w3.org/2001/XMLSchema" xmlns:p="http://schemas.microsoft.com/office/2006/metadata/properties" xmlns:ns3="943941c1-dff4-4fcf-b171-f8a26dc07853" xmlns:ns4="086c1347-6174-4da8-b5b4-8c18aa9fce9f" targetNamespace="http://schemas.microsoft.com/office/2006/metadata/properties" ma:root="true" ma:fieldsID="e79c098d32011241f136b453e95cc3c1" ns3:_="" ns4:_="">
    <xsd:import namespace="943941c1-dff4-4fcf-b171-f8a26dc07853"/>
    <xsd:import namespace="086c1347-6174-4da8-b5b4-8c18aa9fce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941c1-dff4-4fcf-b171-f8a26dc078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c1347-6174-4da8-b5b4-8c18aa9fc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086c1347-6174-4da8-b5b4-8c18aa9fce9f" xsi:nil="true"/>
    <TeamsChannelId xmlns="086c1347-6174-4da8-b5b4-8c18aa9fce9f" xsi:nil="true"/>
    <IsNotebookLocked xmlns="086c1347-6174-4da8-b5b4-8c18aa9fce9f" xsi:nil="true"/>
    <Owner xmlns="086c1347-6174-4da8-b5b4-8c18aa9fce9f">
      <UserInfo>
        <DisplayName/>
        <AccountId xsi:nil="true"/>
        <AccountType/>
      </UserInfo>
    </Owner>
    <NotebookType xmlns="086c1347-6174-4da8-b5b4-8c18aa9fce9f" xsi:nil="true"/>
    <Students xmlns="086c1347-6174-4da8-b5b4-8c18aa9fce9f">
      <UserInfo>
        <DisplayName/>
        <AccountId xsi:nil="true"/>
        <AccountType/>
      </UserInfo>
    </Students>
    <Math_Settings xmlns="086c1347-6174-4da8-b5b4-8c18aa9fce9f" xsi:nil="true"/>
    <Teams_Channel_Section_Location xmlns="086c1347-6174-4da8-b5b4-8c18aa9fce9f" xsi:nil="true"/>
    <AppVersion xmlns="086c1347-6174-4da8-b5b4-8c18aa9fce9f" xsi:nil="true"/>
    <FolderType xmlns="086c1347-6174-4da8-b5b4-8c18aa9fce9f" xsi:nil="true"/>
    <Distribution_Groups xmlns="086c1347-6174-4da8-b5b4-8c18aa9fce9f" xsi:nil="true"/>
    <Self_Registration_Enabled xmlns="086c1347-6174-4da8-b5b4-8c18aa9fce9f" xsi:nil="true"/>
    <Is_Collaboration_Space_Locked xmlns="086c1347-6174-4da8-b5b4-8c18aa9fce9f" xsi:nil="true"/>
    <LMS_Mappings xmlns="086c1347-6174-4da8-b5b4-8c18aa9fce9f" xsi:nil="true"/>
    <Teachers xmlns="086c1347-6174-4da8-b5b4-8c18aa9fce9f">
      <UserInfo>
        <DisplayName/>
        <AccountId xsi:nil="true"/>
        <AccountType/>
      </UserInfo>
    </Teachers>
    <Student_Groups xmlns="086c1347-6174-4da8-b5b4-8c18aa9fce9f">
      <UserInfo>
        <DisplayName/>
        <AccountId xsi:nil="true"/>
        <AccountType/>
      </UserInfo>
    </Student_Groups>
    <DefaultSectionNames xmlns="086c1347-6174-4da8-b5b4-8c18aa9fce9f" xsi:nil="true"/>
    <Invited_Students xmlns="086c1347-6174-4da8-b5b4-8c18aa9fce9f" xsi:nil="true"/>
    <CultureName xmlns="086c1347-6174-4da8-b5b4-8c18aa9fce9f" xsi:nil="true"/>
    <Templates xmlns="086c1347-6174-4da8-b5b4-8c18aa9fce9f" xsi:nil="true"/>
    <Has_Teacher_Only_SectionGroup xmlns="086c1347-6174-4da8-b5b4-8c18aa9fce9f" xsi:nil="true"/>
  </documentManagement>
</p:properties>
</file>

<file path=customXml/itemProps1.xml><?xml version="1.0" encoding="utf-8"?>
<ds:datastoreItem xmlns:ds="http://schemas.openxmlformats.org/officeDocument/2006/customXml" ds:itemID="{83AF1176-250E-49C1-892F-C5A1A5F65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941c1-dff4-4fcf-b171-f8a26dc07853"/>
    <ds:schemaRef ds:uri="086c1347-6174-4da8-b5b4-8c18aa9fc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6B213-5AB9-468E-B295-C7EE99595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368835-C7BA-46CF-8F02-3F0204B1D046}">
  <ds:schemaRefs>
    <ds:schemaRef ds:uri="http://purl.org/dc/terms/"/>
    <ds:schemaRef ds:uri="http://schemas.microsoft.com/office/2006/documentManagement/types"/>
    <ds:schemaRef ds:uri="http://purl.org/dc/elements/1.1/"/>
    <ds:schemaRef ds:uri="086c1347-6174-4da8-b5b4-8c18aa9fce9f"/>
    <ds:schemaRef ds:uri="943941c1-dff4-4fcf-b171-f8a26dc0785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Python Template</Template>
  <TotalTime>10023</TotalTime>
  <Words>190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Narrow</vt:lpstr>
      <vt:lpstr>Century Gothic</vt:lpstr>
      <vt:lpstr>Tahoma</vt:lpstr>
      <vt:lpstr>Arial</vt:lpstr>
      <vt:lpstr>Calibri</vt:lpstr>
      <vt:lpstr>Office Theme</vt:lpstr>
      <vt:lpstr>Going Loopy</vt:lpstr>
      <vt:lpstr>Iteration</vt:lpstr>
      <vt:lpstr>How much do you remember?</vt:lpstr>
      <vt:lpstr>How much do you remember?</vt:lpstr>
      <vt:lpstr>Pop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Nichola Wilkin</dc:creator>
  <cp:lastModifiedBy>Karen Titman</cp:lastModifiedBy>
  <cp:revision>82</cp:revision>
  <dcterms:created xsi:type="dcterms:W3CDTF">2019-06-14T05:13:37Z</dcterms:created>
  <dcterms:modified xsi:type="dcterms:W3CDTF">2022-05-10T14:27:29Z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0x010100C4CEA8E350CF9F44BACC88860BF0FAE0</vt:lpwstr>
  </property>
</Properties>
</file>