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72CB5D-2564-4006-A4D4-F5514A4EE581}" v="9" dt="2020-03-15T20:37:25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672CB5D-2564-4006-A4D4-F5514A4EE581}"/>
    <pc:docChg chg="modSld">
      <pc:chgData name="" userId="" providerId="" clId="Web-{3672CB5D-2564-4006-A4D4-F5514A4EE581}" dt="2020-03-15T20:37:25.817" v="8" actId="1076"/>
      <pc:docMkLst>
        <pc:docMk/>
      </pc:docMkLst>
      <pc:sldChg chg="addSp modSp">
        <pc:chgData name="" userId="" providerId="" clId="Web-{3672CB5D-2564-4006-A4D4-F5514A4EE581}" dt="2020-03-15T20:37:25.817" v="8" actId="1076"/>
        <pc:sldMkLst>
          <pc:docMk/>
          <pc:sldMk cId="2753446660" sldId="261"/>
        </pc:sldMkLst>
        <pc:spChg chg="add mod">
          <ac:chgData name="" userId="" providerId="" clId="Web-{3672CB5D-2564-4006-A4D4-F5514A4EE581}" dt="2020-03-15T20:36:55.223" v="4" actId="1076"/>
          <ac:spMkLst>
            <pc:docMk/>
            <pc:sldMk cId="2753446660" sldId="261"/>
            <ac:spMk id="3" creationId="{1136C5EB-2DC0-4A26-BD62-939E5C655BE4}"/>
          </ac:spMkLst>
        </pc:spChg>
        <pc:spChg chg="add mod">
          <ac:chgData name="" userId="" providerId="" clId="Web-{3672CB5D-2564-4006-A4D4-F5514A4EE581}" dt="2020-03-15T20:37:25.817" v="8" actId="1076"/>
          <ac:spMkLst>
            <pc:docMk/>
            <pc:sldMk cId="2753446660" sldId="261"/>
            <ac:spMk id="4" creationId="{ABD1F489-1329-4852-89A9-F146C30736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36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00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68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36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11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1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74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22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5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12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0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DDB50-61E4-4CCD-A919-FC044DEB598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7891E-5BB5-4363-A931-B4D376AE1C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D0F31hzPeM" TargetMode="External"/><Relationship Id="rId2" Type="http://schemas.openxmlformats.org/officeDocument/2006/relationships/hyperlink" Target="https://www.youtube.com/watch?v=Dp78WR467xs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jesus is born kany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50" y="206056"/>
            <a:ext cx="6495188" cy="649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69479" y="1747276"/>
            <a:ext cx="448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haroni" panose="02010803020104030203" pitchFamily="2" charset="-79"/>
                <a:cs typeface="Aharoni" panose="02010803020104030203" pitchFamily="2" charset="-79"/>
              </a:rPr>
              <a:t>Kanye West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69479" y="3114743"/>
            <a:ext cx="46242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atin typeface="Adobe Caslon Pro Bold" panose="0205070206050A020403" pitchFamily="18" charset="0"/>
              </a:rPr>
              <a:t>And what religion means to him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71077" y="4235988"/>
            <a:ext cx="4362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no Pro Caption" panose="02020502040506020403" pitchFamily="18" charset="0"/>
              </a:rPr>
              <a:t>By Natasha, Faith and Cherise</a:t>
            </a:r>
          </a:p>
        </p:txBody>
      </p:sp>
    </p:spTree>
    <p:extLst>
      <p:ext uri="{BB962C8B-B14F-4D97-AF65-F5344CB8AC3E}">
        <p14:creationId xmlns:p14="http://schemas.microsoft.com/office/powerpoint/2010/main" val="21002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Life of Kanye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71799" y="1714861"/>
            <a:ext cx="4360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Kanye Omari West is an American rapper, singer, and producer.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1799" y="2407064"/>
            <a:ext cx="4702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 was born on the 8</a:t>
            </a:r>
            <a:r>
              <a:rPr lang="en-GB" baseline="30000" dirty="0">
                <a:solidFill>
                  <a:schemeClr val="bg1"/>
                </a:solidFill>
              </a:rPr>
              <a:t>th</a:t>
            </a:r>
            <a:r>
              <a:rPr lang="en-GB" dirty="0">
                <a:solidFill>
                  <a:schemeClr val="bg1"/>
                </a:solidFill>
              </a:rPr>
              <a:t> June 1977 (age 42) in Atlanta, Georgia into a religious family</a:t>
            </a:r>
            <a:r>
              <a:rPr lang="en-GB" dirty="0"/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38" y="4884274"/>
            <a:ext cx="5185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After his parents divorced when he was three years old, he moved with his mum to Chicago, Illinois.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138" y="5765886"/>
            <a:ext cx="4402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Kanye was raised in a middle-class background, attending Polaris high school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1799" y="3746834"/>
            <a:ext cx="47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His father was a Christian counsellor.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51115" y="3169618"/>
            <a:ext cx="4402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His mum Donda West was a teacher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18118" y="427741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After returning from China, after spending a year there he began to find himself drawn to the hip-hop culture and soon became an amateur DJ.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50774" y="1887764"/>
            <a:ext cx="3592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After graduating from high school, Kanye was given a scholarship at Chicago’s American Academy of art.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22619" y="2914386"/>
            <a:ext cx="3448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 later dropped out of collage all-together to pursue a career in music. </a:t>
            </a:r>
          </a:p>
        </p:txBody>
      </p:sp>
      <p:pic>
        <p:nvPicPr>
          <p:cNvPr id="3076" name="Picture 4" descr="Image result for kanye west as a chi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44" y="1524177"/>
            <a:ext cx="2442756" cy="305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kanye w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710" y="3941008"/>
            <a:ext cx="2806341" cy="26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78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40" y="164437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Beginning of his career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7140" y="1416455"/>
            <a:ext cx="4543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Between 1996-2002 he worked at Roc-A-Fella records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6465" y="2233873"/>
            <a:ext cx="5627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After dropping out of collage to peruse music he moved to Brooklyn New York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05729" y="3608329"/>
            <a:ext cx="4883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 year after he moved to Brooklyn, in 2004 he released his first album ‘The college dropout’.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55005" y="4619165"/>
            <a:ext cx="4890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His first song was called ‘through the wire’ and he released it when he was 27. </a:t>
            </a:r>
          </a:p>
        </p:txBody>
      </p:sp>
      <p:pic>
        <p:nvPicPr>
          <p:cNvPr id="1026" name="Picture 2" descr="Image result for kanye west first album 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427" y="4037629"/>
            <a:ext cx="2455733" cy="245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0625" y="3406139"/>
            <a:ext cx="52208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His albums over the years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Late Registration – 2005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Graduation – 2007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VH1 no storytellers - 2010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Watch the throne - 2011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Yeezus –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The life of Pablo –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Ye - 2018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Jesus is king- 2019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30" name="Picture 6" descr="Image result for young kanye w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894" y="15167"/>
            <a:ext cx="3092739" cy="310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83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697" y="168459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 day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9635" y="1334468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On the 24</a:t>
            </a:r>
            <a:r>
              <a:rPr lang="en-GB" baseline="30000" dirty="0">
                <a:solidFill>
                  <a:schemeClr val="bg1"/>
                </a:solidFill>
              </a:rPr>
              <a:t>th</a:t>
            </a:r>
            <a:r>
              <a:rPr lang="en-GB" dirty="0">
                <a:solidFill>
                  <a:schemeClr val="bg1"/>
                </a:solidFill>
              </a:rPr>
              <a:t> may 2014 Kanye married reality TV star Kim Kardashian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36371" y="4566437"/>
            <a:ext cx="384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They have four kids, North, Saint, Psalm and Chicago West.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82587" y="2693264"/>
            <a:ext cx="4741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West is one of the world’s best-selling music artists with over 100 million records sold world-wide.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26035" y="411138"/>
            <a:ext cx="3435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 has won a total of 21 Grammy awards, making him one of the worlds most awarded artist. </a:t>
            </a:r>
          </a:p>
        </p:txBody>
      </p:sp>
      <p:pic>
        <p:nvPicPr>
          <p:cNvPr id="2050" name="Picture 2" descr="Image result for kim and kany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54" y="1980799"/>
            <a:ext cx="2649981" cy="1877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6" descr="Image result for kanye west's k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936" y="4101511"/>
            <a:ext cx="1914525" cy="2390775"/>
          </a:xfrm>
          <a:prstGeom prst="rect">
            <a:avLst/>
          </a:prstGeom>
        </p:spPr>
      </p:pic>
      <p:pic>
        <p:nvPicPr>
          <p:cNvPr id="2056" name="Picture 8" descr="Image result for kanye west grammy award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9718" y="219690"/>
            <a:ext cx="2453641" cy="311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376851" y="4232366"/>
            <a:ext cx="4039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 has released over 27 albums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27668" y="5498640"/>
            <a:ext cx="4715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 has done six world tours</a:t>
            </a:r>
          </a:p>
        </p:txBody>
      </p:sp>
    </p:spTree>
    <p:extLst>
      <p:ext uri="{BB962C8B-B14F-4D97-AF65-F5344CB8AC3E}">
        <p14:creationId xmlns:p14="http://schemas.microsoft.com/office/powerpoint/2010/main" val="286491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1" y="182244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Religion and what it means to him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263" y="1599813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Kanye is a Christian and has his own Sunday service.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0263" y="2500313"/>
            <a:ext cx="4598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Over the past few years Kanye has battled with mental health problems meaning he had to take a break from his music career.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53349" y="1388792"/>
            <a:ext cx="5251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While he struggled he found hope in God and when he returned to his music  he released the album ‘Jesus is king’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5025" y="3416520"/>
            <a:ext cx="4885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 now goes around America and the world sharing his love of God and holding his Sunday Service.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06032" y="4847644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Kanye’s service involves the mix of hip hop and spiritual forum.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96089" y="5588908"/>
            <a:ext cx="431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We will now show a clip of his service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614" y="5817104"/>
            <a:ext cx="4867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Two of his kids are names Saint, and Psalm both out of the bible.</a:t>
            </a:r>
          </a:p>
        </p:txBody>
      </p:sp>
      <p:pic>
        <p:nvPicPr>
          <p:cNvPr id="3074" name="Picture 2" descr="Image result for kanye west sunday serv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63" y="3467172"/>
            <a:ext cx="3027401" cy="230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kanye west jesus is 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170" y="2023711"/>
            <a:ext cx="2319662" cy="231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97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Kanye’s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36C5EB-2DC0-4A26-BD62-939E5C655BE4}"/>
              </a:ext>
            </a:extLst>
          </p:cNvPr>
          <p:cNvSpPr txBox="1"/>
          <p:nvPr/>
        </p:nvSpPr>
        <p:spPr>
          <a:xfrm>
            <a:off x="842514" y="1892061"/>
            <a:ext cx="66538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2"/>
              </a:rPr>
              <a:t>https://www.youtube.com/watch?v=Dp78WR467xs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D1F489-1329-4852-89A9-F146C30736F5}"/>
              </a:ext>
            </a:extLst>
          </p:cNvPr>
          <p:cNvSpPr txBox="1"/>
          <p:nvPr/>
        </p:nvSpPr>
        <p:spPr>
          <a:xfrm>
            <a:off x="842513" y="3387306"/>
            <a:ext cx="63806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3"/>
              </a:rPr>
              <a:t>https://www.youtube.com/watch?v=nD0F31hzPeM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804" y="-156381"/>
            <a:ext cx="10515600" cy="2852737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Thank you for listening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8804" y="2905892"/>
            <a:ext cx="10515600" cy="1500187"/>
          </a:xfrm>
        </p:spPr>
        <p:txBody>
          <a:bodyPr>
            <a:normAutofit/>
          </a:bodyPr>
          <a:lstStyle/>
          <a:p>
            <a:r>
              <a:rPr lang="en-GB" sz="3200" i="1" dirty="0">
                <a:solidFill>
                  <a:schemeClr val="bg1"/>
                </a:solidFill>
                <a:latin typeface="Arno Pro Caption" panose="02020502040506020403" pitchFamily="18" charset="0"/>
              </a:rPr>
              <a:t>Any Questions?</a:t>
            </a:r>
          </a:p>
        </p:txBody>
      </p:sp>
      <p:pic>
        <p:nvPicPr>
          <p:cNvPr id="4098" name="Picture 2" descr="Image result for kanye west waving goodby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630" y="931328"/>
            <a:ext cx="3338329" cy="3949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75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475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Adobe Caslon Pro Bold</vt:lpstr>
      <vt:lpstr>Aharoni</vt:lpstr>
      <vt:lpstr>Arial</vt:lpstr>
      <vt:lpstr>Arno Pro Caption</vt:lpstr>
      <vt:lpstr>Calibri</vt:lpstr>
      <vt:lpstr>Calibri Light</vt:lpstr>
      <vt:lpstr>Office Theme</vt:lpstr>
      <vt:lpstr>PowerPoint Presentation</vt:lpstr>
      <vt:lpstr>Life of Kanye</vt:lpstr>
      <vt:lpstr>Beginning of his career</vt:lpstr>
      <vt:lpstr>Present day</vt:lpstr>
      <vt:lpstr>Religion and what it means to him</vt:lpstr>
      <vt:lpstr>Kanye’s Service</vt:lpstr>
      <vt:lpstr>Thank you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Harris</dc:creator>
  <cp:lastModifiedBy>Natasha Harris</cp:lastModifiedBy>
  <cp:revision>17</cp:revision>
  <dcterms:created xsi:type="dcterms:W3CDTF">2020-03-02T11:34:26Z</dcterms:created>
  <dcterms:modified xsi:type="dcterms:W3CDTF">2020-03-16T08:28:17Z</dcterms:modified>
</cp:coreProperties>
</file>