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2" r:id="rId7"/>
    <p:sldId id="258" r:id="rId8"/>
    <p:sldId id="259" r:id="rId9"/>
    <p:sldId id="270" r:id="rId10"/>
    <p:sldId id="260" r:id="rId11"/>
    <p:sldId id="266" r:id="rId12"/>
    <p:sldId id="271" r:id="rId13"/>
    <p:sldId id="261" r:id="rId14"/>
    <p:sldId id="262" r:id="rId15"/>
    <p:sldId id="263" r:id="rId16"/>
    <p:sldId id="264" r:id="rId17"/>
    <p:sldId id="267" r:id="rId18"/>
    <p:sldId id="268" r:id="rId19"/>
    <p:sldId id="269" r:id="rId20"/>
    <p:sldId id="273" r:id="rId21"/>
    <p:sldId id="274" r:id="rId22"/>
    <p:sldId id="275" r:id="rId23"/>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F34E62-1D68-4235-9224-50E5F95EBD78}" v="156" dt="2022-04-20T16:40:43.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1" autoAdjust="0"/>
    <p:restoredTop sz="94660"/>
  </p:normalViewPr>
  <p:slideViewPr>
    <p:cSldViewPr snapToGrid="0">
      <p:cViewPr varScale="1">
        <p:scale>
          <a:sx n="114" d="100"/>
          <a:sy n="114" d="100"/>
        </p:scale>
        <p:origin x="46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Bromley" userId="7dd9c0f9-cfb3-494f-8e11-3d9c7b646b80" providerId="ADAL" clId="{9E7BEE90-E095-4AB9-9CD6-086F49CAB90C}"/>
    <pc:docChg chg="custSel addSld modSld">
      <pc:chgData name="Helen Bromley" userId="7dd9c0f9-cfb3-494f-8e11-3d9c7b646b80" providerId="ADAL" clId="{9E7BEE90-E095-4AB9-9CD6-086F49CAB90C}" dt="2022-04-21T11:27:00.622" v="558" actId="115"/>
      <pc:docMkLst>
        <pc:docMk/>
      </pc:docMkLst>
      <pc:sldChg chg="modSp">
        <pc:chgData name="Helen Bromley" userId="7dd9c0f9-cfb3-494f-8e11-3d9c7b646b80" providerId="ADAL" clId="{9E7BEE90-E095-4AB9-9CD6-086F49CAB90C}" dt="2022-04-21T10:57:23.563" v="2" actId="20577"/>
        <pc:sldMkLst>
          <pc:docMk/>
          <pc:sldMk cId="94334098" sldId="267"/>
        </pc:sldMkLst>
        <pc:spChg chg="mod">
          <ac:chgData name="Helen Bromley" userId="7dd9c0f9-cfb3-494f-8e11-3d9c7b646b80" providerId="ADAL" clId="{9E7BEE90-E095-4AB9-9CD6-086F49CAB90C}" dt="2022-04-21T10:57:23.563" v="2" actId="20577"/>
          <ac:spMkLst>
            <pc:docMk/>
            <pc:sldMk cId="94334098" sldId="267"/>
            <ac:spMk id="3" creationId="{835A9B25-64E8-4319-ABFA-360D986AFCDE}"/>
          </ac:spMkLst>
        </pc:spChg>
      </pc:sldChg>
      <pc:sldChg chg="modSp">
        <pc:chgData name="Helen Bromley" userId="7dd9c0f9-cfb3-494f-8e11-3d9c7b646b80" providerId="ADAL" clId="{9E7BEE90-E095-4AB9-9CD6-086F49CAB90C}" dt="2022-04-21T11:06:58.198" v="4" actId="27636"/>
        <pc:sldMkLst>
          <pc:docMk/>
          <pc:sldMk cId="1410347788" sldId="269"/>
        </pc:sldMkLst>
        <pc:spChg chg="mod">
          <ac:chgData name="Helen Bromley" userId="7dd9c0f9-cfb3-494f-8e11-3d9c7b646b80" providerId="ADAL" clId="{9E7BEE90-E095-4AB9-9CD6-086F49CAB90C}" dt="2022-04-21T11:06:58.198" v="4" actId="27636"/>
          <ac:spMkLst>
            <pc:docMk/>
            <pc:sldMk cId="1410347788" sldId="269"/>
            <ac:spMk id="3" creationId="{AC233C8D-1BFE-4F41-A1DB-4258F78EE815}"/>
          </ac:spMkLst>
        </pc:spChg>
      </pc:sldChg>
      <pc:sldChg chg="modSp add">
        <pc:chgData name="Helen Bromley" userId="7dd9c0f9-cfb3-494f-8e11-3d9c7b646b80" providerId="ADAL" clId="{9E7BEE90-E095-4AB9-9CD6-086F49CAB90C}" dt="2022-04-21T10:55:50.899" v="1"/>
        <pc:sldMkLst>
          <pc:docMk/>
          <pc:sldMk cId="2989010710" sldId="272"/>
        </pc:sldMkLst>
        <pc:spChg chg="mod">
          <ac:chgData name="Helen Bromley" userId="7dd9c0f9-cfb3-494f-8e11-3d9c7b646b80" providerId="ADAL" clId="{9E7BEE90-E095-4AB9-9CD6-086F49CAB90C}" dt="2022-04-21T10:55:50.899" v="1"/>
          <ac:spMkLst>
            <pc:docMk/>
            <pc:sldMk cId="2989010710" sldId="272"/>
            <ac:spMk id="3" creationId="{5D2D9B87-F00C-4C29-BCE9-C82C58B53A45}"/>
          </ac:spMkLst>
        </pc:spChg>
      </pc:sldChg>
      <pc:sldChg chg="modSp add modAnim">
        <pc:chgData name="Helen Bromley" userId="7dd9c0f9-cfb3-494f-8e11-3d9c7b646b80" providerId="ADAL" clId="{9E7BEE90-E095-4AB9-9CD6-086F49CAB90C}" dt="2022-04-21T11:16:21.091" v="283"/>
        <pc:sldMkLst>
          <pc:docMk/>
          <pc:sldMk cId="2576525762" sldId="273"/>
        </pc:sldMkLst>
        <pc:spChg chg="mod">
          <ac:chgData name="Helen Bromley" userId="7dd9c0f9-cfb3-494f-8e11-3d9c7b646b80" providerId="ADAL" clId="{9E7BEE90-E095-4AB9-9CD6-086F49CAB90C}" dt="2022-04-21T11:08:50.484" v="14" actId="20577"/>
          <ac:spMkLst>
            <pc:docMk/>
            <pc:sldMk cId="2576525762" sldId="273"/>
            <ac:spMk id="2" creationId="{EBC02DE1-559B-4366-95D8-B457DCD8CB43}"/>
          </ac:spMkLst>
        </pc:spChg>
        <pc:spChg chg="mod">
          <ac:chgData name="Helen Bromley" userId="7dd9c0f9-cfb3-494f-8e11-3d9c7b646b80" providerId="ADAL" clId="{9E7BEE90-E095-4AB9-9CD6-086F49CAB90C}" dt="2022-04-21T11:16:17.583" v="282" actId="27636"/>
          <ac:spMkLst>
            <pc:docMk/>
            <pc:sldMk cId="2576525762" sldId="273"/>
            <ac:spMk id="3" creationId="{FDA2AC66-C302-4104-874F-CE8FC43AAF5F}"/>
          </ac:spMkLst>
        </pc:spChg>
      </pc:sldChg>
      <pc:sldChg chg="modSp add">
        <pc:chgData name="Helen Bromley" userId="7dd9c0f9-cfb3-494f-8e11-3d9c7b646b80" providerId="ADAL" clId="{9E7BEE90-E095-4AB9-9CD6-086F49CAB90C}" dt="2022-04-21T11:19:42.819" v="394" actId="27636"/>
        <pc:sldMkLst>
          <pc:docMk/>
          <pc:sldMk cId="3862836766" sldId="274"/>
        </pc:sldMkLst>
        <pc:spChg chg="mod">
          <ac:chgData name="Helen Bromley" userId="7dd9c0f9-cfb3-494f-8e11-3d9c7b646b80" providerId="ADAL" clId="{9E7BEE90-E095-4AB9-9CD6-086F49CAB90C}" dt="2022-04-21T11:17:07.807" v="289" actId="207"/>
          <ac:spMkLst>
            <pc:docMk/>
            <pc:sldMk cId="3862836766" sldId="274"/>
            <ac:spMk id="2" creationId="{EE2870D0-C9CD-4099-A534-7C0893BC3EBF}"/>
          </ac:spMkLst>
        </pc:spChg>
        <pc:spChg chg="mod">
          <ac:chgData name="Helen Bromley" userId="7dd9c0f9-cfb3-494f-8e11-3d9c7b646b80" providerId="ADAL" clId="{9E7BEE90-E095-4AB9-9CD6-086F49CAB90C}" dt="2022-04-21T11:19:42.819" v="394" actId="27636"/>
          <ac:spMkLst>
            <pc:docMk/>
            <pc:sldMk cId="3862836766" sldId="274"/>
            <ac:spMk id="3" creationId="{B14F7C29-B880-42A7-8642-C3C757239F1F}"/>
          </ac:spMkLst>
        </pc:spChg>
      </pc:sldChg>
      <pc:sldChg chg="modSp add">
        <pc:chgData name="Helen Bromley" userId="7dd9c0f9-cfb3-494f-8e11-3d9c7b646b80" providerId="ADAL" clId="{9E7BEE90-E095-4AB9-9CD6-086F49CAB90C}" dt="2022-04-21T11:27:00.622" v="558" actId="115"/>
        <pc:sldMkLst>
          <pc:docMk/>
          <pc:sldMk cId="2208562928" sldId="275"/>
        </pc:sldMkLst>
        <pc:spChg chg="mod">
          <ac:chgData name="Helen Bromley" userId="7dd9c0f9-cfb3-494f-8e11-3d9c7b646b80" providerId="ADAL" clId="{9E7BEE90-E095-4AB9-9CD6-086F49CAB90C}" dt="2022-04-21T11:20:56.230" v="400" actId="14100"/>
          <ac:spMkLst>
            <pc:docMk/>
            <pc:sldMk cId="2208562928" sldId="275"/>
            <ac:spMk id="2" creationId="{24B7EBA5-7ED8-4B3C-9463-50BD93760132}"/>
          </ac:spMkLst>
        </pc:spChg>
        <pc:spChg chg="mod">
          <ac:chgData name="Helen Bromley" userId="7dd9c0f9-cfb3-494f-8e11-3d9c7b646b80" providerId="ADAL" clId="{9E7BEE90-E095-4AB9-9CD6-086F49CAB90C}" dt="2022-04-21T11:27:00.622" v="558" actId="115"/>
          <ac:spMkLst>
            <pc:docMk/>
            <pc:sldMk cId="2208562928" sldId="275"/>
            <ac:spMk id="3" creationId="{1F0C754B-0CD5-48A1-AFB6-B1D51D0ED7FA}"/>
          </ac:spMkLst>
        </pc:spChg>
      </pc:sldChg>
    </pc:docChg>
  </pc:docChgLst>
  <pc:docChgLst>
    <pc:chgData name="Helen" userId="7dd9c0f9-cfb3-494f-8e11-3d9c7b646b80" providerId="ADAL" clId="{7BF34E62-1D68-4235-9224-50E5F95EBD78}"/>
    <pc:docChg chg="undo custSel addSld delSld modSld">
      <pc:chgData name="Helen" userId="7dd9c0f9-cfb3-494f-8e11-3d9c7b646b80" providerId="ADAL" clId="{7BF34E62-1D68-4235-9224-50E5F95EBD78}" dt="2022-04-20T16:40:40.954" v="576" actId="20577"/>
      <pc:docMkLst>
        <pc:docMk/>
      </pc:docMkLst>
      <pc:sldChg chg="addSp delSp modSp mod setBg addAnim">
        <pc:chgData name="Helen" userId="7dd9c0f9-cfb3-494f-8e11-3d9c7b646b80" providerId="ADAL" clId="{7BF34E62-1D68-4235-9224-50E5F95EBD78}" dt="2022-04-20T16:37:50.570" v="460" actId="26606"/>
        <pc:sldMkLst>
          <pc:docMk/>
          <pc:sldMk cId="3508709953" sldId="256"/>
        </pc:sldMkLst>
        <pc:spChg chg="mod">
          <ac:chgData name="Helen" userId="7dd9c0f9-cfb3-494f-8e11-3d9c7b646b80" providerId="ADAL" clId="{7BF34E62-1D68-4235-9224-50E5F95EBD78}" dt="2022-04-20T16:37:50.570" v="460" actId="26606"/>
          <ac:spMkLst>
            <pc:docMk/>
            <pc:sldMk cId="3508709953" sldId="256"/>
            <ac:spMk id="2" creationId="{3C472623-13C9-494B-8E20-D721BD4FD8B1}"/>
          </ac:spMkLst>
        </pc:spChg>
        <pc:spChg chg="mod">
          <ac:chgData name="Helen" userId="7dd9c0f9-cfb3-494f-8e11-3d9c7b646b80" providerId="ADAL" clId="{7BF34E62-1D68-4235-9224-50E5F95EBD78}" dt="2022-04-20T16:37:50.570" v="460" actId="26606"/>
          <ac:spMkLst>
            <pc:docMk/>
            <pc:sldMk cId="3508709953" sldId="256"/>
            <ac:spMk id="3" creationId="{3F1DEBA2-C29A-448A-B2BB-7BC3E8C164C9}"/>
          </ac:spMkLst>
        </pc:spChg>
        <pc:spChg chg="add del">
          <ac:chgData name="Helen" userId="7dd9c0f9-cfb3-494f-8e11-3d9c7b646b80" providerId="ADAL" clId="{7BF34E62-1D68-4235-9224-50E5F95EBD78}" dt="2022-04-20T16:37:50.570" v="460" actId="26606"/>
          <ac:spMkLst>
            <pc:docMk/>
            <pc:sldMk cId="3508709953" sldId="256"/>
            <ac:spMk id="8" creationId="{6F5A5072-7B47-4D32-B52A-4EBBF590B8A5}"/>
          </ac:spMkLst>
        </pc:spChg>
        <pc:spChg chg="add del">
          <ac:chgData name="Helen" userId="7dd9c0f9-cfb3-494f-8e11-3d9c7b646b80" providerId="ADAL" clId="{7BF34E62-1D68-4235-9224-50E5F95EBD78}" dt="2022-04-20T16:37:37.704" v="457" actId="26606"/>
          <ac:spMkLst>
            <pc:docMk/>
            <pc:sldMk cId="3508709953" sldId="256"/>
            <ac:spMk id="9" creationId="{C1DD1A8A-57D5-4A81-AD04-532B043C5611}"/>
          </ac:spMkLst>
        </pc:spChg>
        <pc:spChg chg="add del">
          <ac:chgData name="Helen" userId="7dd9c0f9-cfb3-494f-8e11-3d9c7b646b80" providerId="ADAL" clId="{7BF34E62-1D68-4235-9224-50E5F95EBD78}" dt="2022-04-20T16:37:50.570" v="460" actId="26606"/>
          <ac:spMkLst>
            <pc:docMk/>
            <pc:sldMk cId="3508709953" sldId="256"/>
            <ac:spMk id="10" creationId="{9715DAF0-AE1B-46C9-8A6B-DB2AA05AB91D}"/>
          </ac:spMkLst>
        </pc:spChg>
        <pc:spChg chg="add del">
          <ac:chgData name="Helen" userId="7dd9c0f9-cfb3-494f-8e11-3d9c7b646b80" providerId="ADAL" clId="{7BF34E62-1D68-4235-9224-50E5F95EBD78}" dt="2022-04-20T16:37:37.704" v="457" actId="26606"/>
          <ac:spMkLst>
            <pc:docMk/>
            <pc:sldMk cId="3508709953" sldId="256"/>
            <ac:spMk id="11" creationId="{007891EC-4501-44ED-A8C8-B11B6DB767AB}"/>
          </ac:spMkLst>
        </pc:spChg>
        <pc:spChg chg="add del">
          <ac:chgData name="Helen" userId="7dd9c0f9-cfb3-494f-8e11-3d9c7b646b80" providerId="ADAL" clId="{7BF34E62-1D68-4235-9224-50E5F95EBD78}" dt="2022-04-20T16:37:50.570" v="460" actId="26606"/>
          <ac:spMkLst>
            <pc:docMk/>
            <pc:sldMk cId="3508709953" sldId="256"/>
            <ac:spMk id="12" creationId="{6016219D-510E-4184-9090-6D5578A87BD1}"/>
          </ac:spMkLst>
        </pc:spChg>
        <pc:spChg chg="add del">
          <ac:chgData name="Helen" userId="7dd9c0f9-cfb3-494f-8e11-3d9c7b646b80" providerId="ADAL" clId="{7BF34E62-1D68-4235-9224-50E5F95EBD78}" dt="2022-04-20T16:37:50.570" v="460" actId="26606"/>
          <ac:spMkLst>
            <pc:docMk/>
            <pc:sldMk cId="3508709953" sldId="256"/>
            <ac:spMk id="14" creationId="{AFF4A713-7B75-4B21-90D7-5AB19547C728}"/>
          </ac:spMkLst>
        </pc:spChg>
        <pc:spChg chg="add del">
          <ac:chgData name="Helen" userId="7dd9c0f9-cfb3-494f-8e11-3d9c7b646b80" providerId="ADAL" clId="{7BF34E62-1D68-4235-9224-50E5F95EBD78}" dt="2022-04-20T16:37:50.570" v="460" actId="26606"/>
          <ac:spMkLst>
            <pc:docMk/>
            <pc:sldMk cId="3508709953" sldId="256"/>
            <ac:spMk id="16" creationId="{DC631C0B-6DA6-4E57-8231-CE32B3434A7E}"/>
          </ac:spMkLst>
        </pc:spChg>
        <pc:spChg chg="add del">
          <ac:chgData name="Helen" userId="7dd9c0f9-cfb3-494f-8e11-3d9c7b646b80" providerId="ADAL" clId="{7BF34E62-1D68-4235-9224-50E5F95EBD78}" dt="2022-04-20T16:37:50.570" v="460" actId="26606"/>
          <ac:spMkLst>
            <pc:docMk/>
            <pc:sldMk cId="3508709953" sldId="256"/>
            <ac:spMk id="18" creationId="{C29501E6-A978-4A61-9689-9085AF97A53A}"/>
          </ac:spMkLst>
        </pc:spChg>
        <pc:spChg chg="add">
          <ac:chgData name="Helen" userId="7dd9c0f9-cfb3-494f-8e11-3d9c7b646b80" providerId="ADAL" clId="{7BF34E62-1D68-4235-9224-50E5F95EBD78}" dt="2022-04-20T16:37:50.570" v="460" actId="26606"/>
          <ac:spMkLst>
            <pc:docMk/>
            <pc:sldMk cId="3508709953" sldId="256"/>
            <ac:spMk id="25" creationId="{CDA1A2E9-63FE-408D-A803-8E306ECAB4B3}"/>
          </ac:spMkLst>
        </pc:spChg>
        <pc:spChg chg="add">
          <ac:chgData name="Helen" userId="7dd9c0f9-cfb3-494f-8e11-3d9c7b646b80" providerId="ADAL" clId="{7BF34E62-1D68-4235-9224-50E5F95EBD78}" dt="2022-04-20T16:37:50.570" v="460" actId="26606"/>
          <ac:spMkLst>
            <pc:docMk/>
            <pc:sldMk cId="3508709953" sldId="256"/>
            <ac:spMk id="27" creationId="{FBE9F90C-C163-435B-9A68-D15C92D1CF2B}"/>
          </ac:spMkLst>
        </pc:spChg>
        <pc:spChg chg="add">
          <ac:chgData name="Helen" userId="7dd9c0f9-cfb3-494f-8e11-3d9c7b646b80" providerId="ADAL" clId="{7BF34E62-1D68-4235-9224-50E5F95EBD78}" dt="2022-04-20T16:37:50.570" v="460" actId="26606"/>
          <ac:spMkLst>
            <pc:docMk/>
            <pc:sldMk cId="3508709953" sldId="256"/>
            <ac:spMk id="29" creationId="{1A882A9F-F4E9-4E23-8F0B-20B5DF42EAA9}"/>
          </ac:spMkLst>
        </pc:spChg>
        <pc:picChg chg="add del">
          <ac:chgData name="Helen" userId="7dd9c0f9-cfb3-494f-8e11-3d9c7b646b80" providerId="ADAL" clId="{7BF34E62-1D68-4235-9224-50E5F95EBD78}" dt="2022-04-20T16:37:37.704" v="457" actId="26606"/>
          <ac:picMkLst>
            <pc:docMk/>
            <pc:sldMk cId="3508709953" sldId="256"/>
            <ac:picMk id="5" creationId="{8BD273D6-FFFD-3D63-DD91-7943792802CE}"/>
          </ac:picMkLst>
        </pc:picChg>
        <pc:picChg chg="add">
          <ac:chgData name="Helen" userId="7dd9c0f9-cfb3-494f-8e11-3d9c7b646b80" providerId="ADAL" clId="{7BF34E62-1D68-4235-9224-50E5F95EBD78}" dt="2022-04-20T16:37:50.570" v="460" actId="26606"/>
          <ac:picMkLst>
            <pc:docMk/>
            <pc:sldMk cId="3508709953" sldId="256"/>
            <ac:picMk id="22" creationId="{91E223E5-06D6-B939-CBF0-557D18A996BF}"/>
          </ac:picMkLst>
        </pc:picChg>
      </pc:sldChg>
      <pc:sldChg chg="addSp modSp new mod">
        <pc:chgData name="Helen" userId="7dd9c0f9-cfb3-494f-8e11-3d9c7b646b80" providerId="ADAL" clId="{7BF34E62-1D68-4235-9224-50E5F95EBD78}" dt="2022-04-20T16:09:29.458" v="65" actId="255"/>
        <pc:sldMkLst>
          <pc:docMk/>
          <pc:sldMk cId="719027273" sldId="257"/>
        </pc:sldMkLst>
        <pc:spChg chg="mod">
          <ac:chgData name="Helen" userId="7dd9c0f9-cfb3-494f-8e11-3d9c7b646b80" providerId="ADAL" clId="{7BF34E62-1D68-4235-9224-50E5F95EBD78}" dt="2022-04-20T16:08:26.664" v="54" actId="20577"/>
          <ac:spMkLst>
            <pc:docMk/>
            <pc:sldMk cId="719027273" sldId="257"/>
            <ac:spMk id="2" creationId="{1A8C4213-299D-4A34-9880-799C7B97C41A}"/>
          </ac:spMkLst>
        </pc:spChg>
        <pc:spChg chg="mod">
          <ac:chgData name="Helen" userId="7dd9c0f9-cfb3-494f-8e11-3d9c7b646b80" providerId="ADAL" clId="{7BF34E62-1D68-4235-9224-50E5F95EBD78}" dt="2022-04-20T16:09:16.080" v="62" actId="5793"/>
          <ac:spMkLst>
            <pc:docMk/>
            <pc:sldMk cId="719027273" sldId="257"/>
            <ac:spMk id="3" creationId="{00FC1518-C0AB-4A62-A171-B688929E88EC}"/>
          </ac:spMkLst>
        </pc:spChg>
        <pc:graphicFrameChg chg="add mod modGraphic">
          <ac:chgData name="Helen" userId="7dd9c0f9-cfb3-494f-8e11-3d9c7b646b80" providerId="ADAL" clId="{7BF34E62-1D68-4235-9224-50E5F95EBD78}" dt="2022-04-20T16:09:29.458" v="65" actId="255"/>
          <ac:graphicFrameMkLst>
            <pc:docMk/>
            <pc:sldMk cId="719027273" sldId="257"/>
            <ac:graphicFrameMk id="4" creationId="{0AC4F539-90C6-4755-97A7-D5FE030C278B}"/>
          </ac:graphicFrameMkLst>
        </pc:graphicFrameChg>
      </pc:sldChg>
      <pc:sldChg chg="addSp delSp modSp new mod">
        <pc:chgData name="Helen" userId="7dd9c0f9-cfb3-494f-8e11-3d9c7b646b80" providerId="ADAL" clId="{7BF34E62-1D68-4235-9224-50E5F95EBD78}" dt="2022-04-20T16:38:00.209" v="464" actId="20577"/>
        <pc:sldMkLst>
          <pc:docMk/>
          <pc:sldMk cId="4124897334" sldId="258"/>
        </pc:sldMkLst>
        <pc:spChg chg="mod">
          <ac:chgData name="Helen" userId="7dd9c0f9-cfb3-494f-8e11-3d9c7b646b80" providerId="ADAL" clId="{7BF34E62-1D68-4235-9224-50E5F95EBD78}" dt="2022-04-20T16:38:00.209" v="464" actId="20577"/>
          <ac:spMkLst>
            <pc:docMk/>
            <pc:sldMk cId="4124897334" sldId="258"/>
            <ac:spMk id="2" creationId="{7F5B02A2-9BA3-4A62-AE86-F25231B5D915}"/>
          </ac:spMkLst>
        </pc:spChg>
        <pc:spChg chg="del">
          <ac:chgData name="Helen" userId="7dd9c0f9-cfb3-494f-8e11-3d9c7b646b80" providerId="ADAL" clId="{7BF34E62-1D68-4235-9224-50E5F95EBD78}" dt="2022-04-20T16:11:36.852" v="91" actId="22"/>
          <ac:spMkLst>
            <pc:docMk/>
            <pc:sldMk cId="4124897334" sldId="258"/>
            <ac:spMk id="3" creationId="{8BD3AF40-382F-4D52-89A8-FCA14D33A677}"/>
          </ac:spMkLst>
        </pc:spChg>
        <pc:picChg chg="add mod ord">
          <ac:chgData name="Helen" userId="7dd9c0f9-cfb3-494f-8e11-3d9c7b646b80" providerId="ADAL" clId="{7BF34E62-1D68-4235-9224-50E5F95EBD78}" dt="2022-04-20T16:11:40.061" v="92" actId="14100"/>
          <ac:picMkLst>
            <pc:docMk/>
            <pc:sldMk cId="4124897334" sldId="258"/>
            <ac:picMk id="5" creationId="{E65AA61A-2A75-458A-857A-2DF1B91F3A67}"/>
          </ac:picMkLst>
        </pc:picChg>
      </pc:sldChg>
      <pc:sldChg chg="addSp delSp modSp new mod">
        <pc:chgData name="Helen" userId="7dd9c0f9-cfb3-494f-8e11-3d9c7b646b80" providerId="ADAL" clId="{7BF34E62-1D68-4235-9224-50E5F95EBD78}" dt="2022-04-20T16:38:08.826" v="495" actId="20577"/>
        <pc:sldMkLst>
          <pc:docMk/>
          <pc:sldMk cId="2435242423" sldId="259"/>
        </pc:sldMkLst>
        <pc:spChg chg="mod">
          <ac:chgData name="Helen" userId="7dd9c0f9-cfb3-494f-8e11-3d9c7b646b80" providerId="ADAL" clId="{7BF34E62-1D68-4235-9224-50E5F95EBD78}" dt="2022-04-20T16:38:08.826" v="495" actId="20577"/>
          <ac:spMkLst>
            <pc:docMk/>
            <pc:sldMk cId="2435242423" sldId="259"/>
            <ac:spMk id="2" creationId="{113239DB-0E9E-4F34-A993-42D9B5949F61}"/>
          </ac:spMkLst>
        </pc:spChg>
        <pc:spChg chg="del">
          <ac:chgData name="Helen" userId="7dd9c0f9-cfb3-494f-8e11-3d9c7b646b80" providerId="ADAL" clId="{7BF34E62-1D68-4235-9224-50E5F95EBD78}" dt="2022-04-20T16:12:46.825" v="94" actId="22"/>
          <ac:spMkLst>
            <pc:docMk/>
            <pc:sldMk cId="2435242423" sldId="259"/>
            <ac:spMk id="3" creationId="{54B21798-1788-44B7-9DE1-8CCD4FDEBFB7}"/>
          </ac:spMkLst>
        </pc:spChg>
        <pc:picChg chg="add mod ord">
          <ac:chgData name="Helen" userId="7dd9c0f9-cfb3-494f-8e11-3d9c7b646b80" providerId="ADAL" clId="{7BF34E62-1D68-4235-9224-50E5F95EBD78}" dt="2022-04-20T16:12:51.854" v="95" actId="14100"/>
          <ac:picMkLst>
            <pc:docMk/>
            <pc:sldMk cId="2435242423" sldId="259"/>
            <ac:picMk id="5" creationId="{A704D0CA-7B3F-407B-A484-99977918A963}"/>
          </ac:picMkLst>
        </pc:picChg>
      </pc:sldChg>
      <pc:sldChg chg="addSp delSp modSp new mod">
        <pc:chgData name="Helen" userId="7dd9c0f9-cfb3-494f-8e11-3d9c7b646b80" providerId="ADAL" clId="{7BF34E62-1D68-4235-9224-50E5F95EBD78}" dt="2022-04-20T16:17:04.695" v="99" actId="14100"/>
        <pc:sldMkLst>
          <pc:docMk/>
          <pc:sldMk cId="1010805398" sldId="260"/>
        </pc:sldMkLst>
        <pc:spChg chg="del">
          <ac:chgData name="Helen" userId="7dd9c0f9-cfb3-494f-8e11-3d9c7b646b80" providerId="ADAL" clId="{7BF34E62-1D68-4235-9224-50E5F95EBD78}" dt="2022-04-20T16:16:58.747" v="97" actId="22"/>
          <ac:spMkLst>
            <pc:docMk/>
            <pc:sldMk cId="1010805398" sldId="260"/>
            <ac:spMk id="3" creationId="{6F227C76-121C-4BC2-BF59-D55346AF111D}"/>
          </ac:spMkLst>
        </pc:spChg>
        <pc:picChg chg="add mod ord">
          <ac:chgData name="Helen" userId="7dd9c0f9-cfb3-494f-8e11-3d9c7b646b80" providerId="ADAL" clId="{7BF34E62-1D68-4235-9224-50E5F95EBD78}" dt="2022-04-20T16:17:04.695" v="99" actId="14100"/>
          <ac:picMkLst>
            <pc:docMk/>
            <pc:sldMk cId="1010805398" sldId="260"/>
            <ac:picMk id="5" creationId="{239F9E7E-D2C5-4046-BCA1-8BAC365C35AF}"/>
          </ac:picMkLst>
        </pc:picChg>
      </pc:sldChg>
      <pc:sldChg chg="addSp delSp modSp new mod setBg">
        <pc:chgData name="Helen" userId="7dd9c0f9-cfb3-494f-8e11-3d9c7b646b80" providerId="ADAL" clId="{7BF34E62-1D68-4235-9224-50E5F95EBD78}" dt="2022-04-20T16:40:01.647" v="561" actId="26606"/>
        <pc:sldMkLst>
          <pc:docMk/>
          <pc:sldMk cId="2800689674" sldId="261"/>
        </pc:sldMkLst>
        <pc:spChg chg="mod">
          <ac:chgData name="Helen" userId="7dd9c0f9-cfb3-494f-8e11-3d9c7b646b80" providerId="ADAL" clId="{7BF34E62-1D68-4235-9224-50E5F95EBD78}" dt="2022-04-20T16:40:01.647" v="561" actId="26606"/>
          <ac:spMkLst>
            <pc:docMk/>
            <pc:sldMk cId="2800689674" sldId="261"/>
            <ac:spMk id="2" creationId="{300621FB-8352-49A1-9C27-D3C883A35BC1}"/>
          </ac:spMkLst>
        </pc:spChg>
        <pc:spChg chg="del mod">
          <ac:chgData name="Helen" userId="7dd9c0f9-cfb3-494f-8e11-3d9c7b646b80" providerId="ADAL" clId="{7BF34E62-1D68-4235-9224-50E5F95EBD78}" dt="2022-04-20T16:40:01.647" v="561" actId="26606"/>
          <ac:spMkLst>
            <pc:docMk/>
            <pc:sldMk cId="2800689674" sldId="261"/>
            <ac:spMk id="3" creationId="{5BFFEBE0-C4B3-4B0B-BEC5-4A14C8E56CAB}"/>
          </ac:spMkLst>
        </pc:spChg>
        <pc:spChg chg="add">
          <ac:chgData name="Helen" userId="7dd9c0f9-cfb3-494f-8e11-3d9c7b646b80" providerId="ADAL" clId="{7BF34E62-1D68-4235-9224-50E5F95EBD78}" dt="2022-04-20T16:40:01.647" v="561" actId="26606"/>
          <ac:spMkLst>
            <pc:docMk/>
            <pc:sldMk cId="2800689674" sldId="261"/>
            <ac:spMk id="9" creationId="{B819A166-7571-4003-A6B8-B62034C3ED30}"/>
          </ac:spMkLst>
        </pc:spChg>
        <pc:graphicFrameChg chg="add">
          <ac:chgData name="Helen" userId="7dd9c0f9-cfb3-494f-8e11-3d9c7b646b80" providerId="ADAL" clId="{7BF34E62-1D68-4235-9224-50E5F95EBD78}" dt="2022-04-20T16:40:01.647" v="561" actId="26606"/>
          <ac:graphicFrameMkLst>
            <pc:docMk/>
            <pc:sldMk cId="2800689674" sldId="261"/>
            <ac:graphicFrameMk id="5" creationId="{606D0F8E-6B2D-019B-1B07-869EB3798E92}"/>
          </ac:graphicFrameMkLst>
        </pc:graphicFrameChg>
      </pc:sldChg>
      <pc:sldChg chg="addSp delSp modSp new mod setBg">
        <pc:chgData name="Helen" userId="7dd9c0f9-cfb3-494f-8e11-3d9c7b646b80" providerId="ADAL" clId="{7BF34E62-1D68-4235-9224-50E5F95EBD78}" dt="2022-04-20T16:40:05.355" v="562" actId="26606"/>
        <pc:sldMkLst>
          <pc:docMk/>
          <pc:sldMk cId="553743928" sldId="262"/>
        </pc:sldMkLst>
        <pc:spChg chg="mod">
          <ac:chgData name="Helen" userId="7dd9c0f9-cfb3-494f-8e11-3d9c7b646b80" providerId="ADAL" clId="{7BF34E62-1D68-4235-9224-50E5F95EBD78}" dt="2022-04-20T16:40:05.355" v="562" actId="26606"/>
          <ac:spMkLst>
            <pc:docMk/>
            <pc:sldMk cId="553743928" sldId="262"/>
            <ac:spMk id="2" creationId="{DD3944DF-0AE9-48DA-82CB-E2724AE13B07}"/>
          </ac:spMkLst>
        </pc:spChg>
        <pc:spChg chg="del">
          <ac:chgData name="Helen" userId="7dd9c0f9-cfb3-494f-8e11-3d9c7b646b80" providerId="ADAL" clId="{7BF34E62-1D68-4235-9224-50E5F95EBD78}" dt="2022-04-20T16:40:05.355" v="562" actId="26606"/>
          <ac:spMkLst>
            <pc:docMk/>
            <pc:sldMk cId="553743928" sldId="262"/>
            <ac:spMk id="3" creationId="{6F3E1404-3EA9-48F0-917F-5E8695CA2AAF}"/>
          </ac:spMkLst>
        </pc:spChg>
        <pc:spChg chg="add">
          <ac:chgData name="Helen" userId="7dd9c0f9-cfb3-494f-8e11-3d9c7b646b80" providerId="ADAL" clId="{7BF34E62-1D68-4235-9224-50E5F95EBD78}" dt="2022-04-20T16:40:05.355" v="562" actId="26606"/>
          <ac:spMkLst>
            <pc:docMk/>
            <pc:sldMk cId="553743928" sldId="262"/>
            <ac:spMk id="8" creationId="{CDA1A2E9-63FE-408D-A803-8E306ECAB4B3}"/>
          </ac:spMkLst>
        </pc:spChg>
        <pc:spChg chg="add">
          <ac:chgData name="Helen" userId="7dd9c0f9-cfb3-494f-8e11-3d9c7b646b80" providerId="ADAL" clId="{7BF34E62-1D68-4235-9224-50E5F95EBD78}" dt="2022-04-20T16:40:05.355" v="562" actId="26606"/>
          <ac:spMkLst>
            <pc:docMk/>
            <pc:sldMk cId="553743928" sldId="262"/>
            <ac:spMk id="10" creationId="{FBE9F90C-C163-435B-9A68-D15C92D1CF2B}"/>
          </ac:spMkLst>
        </pc:spChg>
        <pc:spChg chg="add">
          <ac:chgData name="Helen" userId="7dd9c0f9-cfb3-494f-8e11-3d9c7b646b80" providerId="ADAL" clId="{7BF34E62-1D68-4235-9224-50E5F95EBD78}" dt="2022-04-20T16:40:05.355" v="562" actId="26606"/>
          <ac:spMkLst>
            <pc:docMk/>
            <pc:sldMk cId="553743928" sldId="262"/>
            <ac:spMk id="12" creationId="{DAE8F46F-D590-45CD-AF41-A04DC11D1BB4}"/>
          </ac:spMkLst>
        </pc:spChg>
        <pc:spChg chg="add">
          <ac:chgData name="Helen" userId="7dd9c0f9-cfb3-494f-8e11-3d9c7b646b80" providerId="ADAL" clId="{7BF34E62-1D68-4235-9224-50E5F95EBD78}" dt="2022-04-20T16:40:05.355" v="562" actId="26606"/>
          <ac:spMkLst>
            <pc:docMk/>
            <pc:sldMk cId="553743928" sldId="262"/>
            <ac:spMk id="14" creationId="{1A882A9F-F4E9-4E23-8F0B-20B5DF42EAA9}"/>
          </ac:spMkLst>
        </pc:spChg>
      </pc:sldChg>
      <pc:sldChg chg="addSp delSp modSp new mod setBg">
        <pc:chgData name="Helen" userId="7dd9c0f9-cfb3-494f-8e11-3d9c7b646b80" providerId="ADAL" clId="{7BF34E62-1D68-4235-9224-50E5F95EBD78}" dt="2022-04-20T16:40:13.157" v="563" actId="26606"/>
        <pc:sldMkLst>
          <pc:docMk/>
          <pc:sldMk cId="2396990270" sldId="263"/>
        </pc:sldMkLst>
        <pc:spChg chg="mod">
          <ac:chgData name="Helen" userId="7dd9c0f9-cfb3-494f-8e11-3d9c7b646b80" providerId="ADAL" clId="{7BF34E62-1D68-4235-9224-50E5F95EBD78}" dt="2022-04-20T16:40:13.157" v="563" actId="26606"/>
          <ac:spMkLst>
            <pc:docMk/>
            <pc:sldMk cId="2396990270" sldId="263"/>
            <ac:spMk id="2" creationId="{52C1B5B0-9CBB-45AD-83DC-0618A91DAEFE}"/>
          </ac:spMkLst>
        </pc:spChg>
        <pc:spChg chg="del">
          <ac:chgData name="Helen" userId="7dd9c0f9-cfb3-494f-8e11-3d9c7b646b80" providerId="ADAL" clId="{7BF34E62-1D68-4235-9224-50E5F95EBD78}" dt="2022-04-20T16:40:13.157" v="563" actId="26606"/>
          <ac:spMkLst>
            <pc:docMk/>
            <pc:sldMk cId="2396990270" sldId="263"/>
            <ac:spMk id="3" creationId="{C6AC423C-652E-4E74-8217-F55D42D0EA88}"/>
          </ac:spMkLst>
        </pc:spChg>
        <pc:spChg chg="add">
          <ac:chgData name="Helen" userId="7dd9c0f9-cfb3-494f-8e11-3d9c7b646b80" providerId="ADAL" clId="{7BF34E62-1D68-4235-9224-50E5F95EBD78}" dt="2022-04-20T16:40:13.157" v="563" actId="26606"/>
          <ac:spMkLst>
            <pc:docMk/>
            <pc:sldMk cId="2396990270" sldId="263"/>
            <ac:spMk id="10" creationId="{CDA1A2E9-63FE-408D-A803-8E306ECAB4B3}"/>
          </ac:spMkLst>
        </pc:spChg>
        <pc:spChg chg="add">
          <ac:chgData name="Helen" userId="7dd9c0f9-cfb3-494f-8e11-3d9c7b646b80" providerId="ADAL" clId="{7BF34E62-1D68-4235-9224-50E5F95EBD78}" dt="2022-04-20T16:40:13.157" v="563" actId="26606"/>
          <ac:spMkLst>
            <pc:docMk/>
            <pc:sldMk cId="2396990270" sldId="263"/>
            <ac:spMk id="12" creationId="{927CAFC9-A675-4314-84EF-236FFA58A3F2}"/>
          </ac:spMkLst>
        </pc:spChg>
        <pc:spChg chg="add">
          <ac:chgData name="Helen" userId="7dd9c0f9-cfb3-494f-8e11-3d9c7b646b80" providerId="ADAL" clId="{7BF34E62-1D68-4235-9224-50E5F95EBD78}" dt="2022-04-20T16:40:13.157" v="563" actId="26606"/>
          <ac:spMkLst>
            <pc:docMk/>
            <pc:sldMk cId="2396990270" sldId="263"/>
            <ac:spMk id="14" creationId="{FBE9F90C-C163-435B-9A68-D15C92D1CF2B}"/>
          </ac:spMkLst>
        </pc:spChg>
        <pc:spChg chg="add">
          <ac:chgData name="Helen" userId="7dd9c0f9-cfb3-494f-8e11-3d9c7b646b80" providerId="ADAL" clId="{7BF34E62-1D68-4235-9224-50E5F95EBD78}" dt="2022-04-20T16:40:13.157" v="563" actId="26606"/>
          <ac:spMkLst>
            <pc:docMk/>
            <pc:sldMk cId="2396990270" sldId="263"/>
            <ac:spMk id="16" creationId="{1A882A9F-F4E9-4E23-8F0B-20B5DF42EAA9}"/>
          </ac:spMkLst>
        </pc:spChg>
        <pc:picChg chg="add">
          <ac:chgData name="Helen" userId="7dd9c0f9-cfb3-494f-8e11-3d9c7b646b80" providerId="ADAL" clId="{7BF34E62-1D68-4235-9224-50E5F95EBD78}" dt="2022-04-20T16:40:13.157" v="563" actId="26606"/>
          <ac:picMkLst>
            <pc:docMk/>
            <pc:sldMk cId="2396990270" sldId="263"/>
            <ac:picMk id="7" creationId="{F4A7D766-5BDC-56A6-7BFA-F2FA7AC48F33}"/>
          </ac:picMkLst>
        </pc:picChg>
      </pc:sldChg>
      <pc:sldChg chg="addSp delSp modSp new mod setBg">
        <pc:chgData name="Helen" userId="7dd9c0f9-cfb3-494f-8e11-3d9c7b646b80" providerId="ADAL" clId="{7BF34E62-1D68-4235-9224-50E5F95EBD78}" dt="2022-04-20T16:40:25.430" v="564" actId="26606"/>
        <pc:sldMkLst>
          <pc:docMk/>
          <pc:sldMk cId="919815370" sldId="264"/>
        </pc:sldMkLst>
        <pc:spChg chg="mod">
          <ac:chgData name="Helen" userId="7dd9c0f9-cfb3-494f-8e11-3d9c7b646b80" providerId="ADAL" clId="{7BF34E62-1D68-4235-9224-50E5F95EBD78}" dt="2022-04-20T16:40:25.430" v="564" actId="26606"/>
          <ac:spMkLst>
            <pc:docMk/>
            <pc:sldMk cId="919815370" sldId="264"/>
            <ac:spMk id="2" creationId="{E2EF8FA0-E4F5-435A-A1E1-603F869F3F94}"/>
          </ac:spMkLst>
        </pc:spChg>
        <pc:spChg chg="del">
          <ac:chgData name="Helen" userId="7dd9c0f9-cfb3-494f-8e11-3d9c7b646b80" providerId="ADAL" clId="{7BF34E62-1D68-4235-9224-50E5F95EBD78}" dt="2022-04-20T16:40:25.430" v="564" actId="26606"/>
          <ac:spMkLst>
            <pc:docMk/>
            <pc:sldMk cId="919815370" sldId="264"/>
            <ac:spMk id="3" creationId="{A699B6E1-40FB-42E7-84C6-050DE53338D8}"/>
          </ac:spMkLst>
        </pc:spChg>
        <pc:spChg chg="add">
          <ac:chgData name="Helen" userId="7dd9c0f9-cfb3-494f-8e11-3d9c7b646b80" providerId="ADAL" clId="{7BF34E62-1D68-4235-9224-50E5F95EBD78}" dt="2022-04-20T16:40:25.430" v="564" actId="26606"/>
          <ac:spMkLst>
            <pc:docMk/>
            <pc:sldMk cId="919815370" sldId="264"/>
            <ac:spMk id="10" creationId="{CDA1A2E9-63FE-408D-A803-8E306ECAB4B3}"/>
          </ac:spMkLst>
        </pc:spChg>
        <pc:spChg chg="add">
          <ac:chgData name="Helen" userId="7dd9c0f9-cfb3-494f-8e11-3d9c7b646b80" providerId="ADAL" clId="{7BF34E62-1D68-4235-9224-50E5F95EBD78}" dt="2022-04-20T16:40:25.430" v="564" actId="26606"/>
          <ac:spMkLst>
            <pc:docMk/>
            <pc:sldMk cId="919815370" sldId="264"/>
            <ac:spMk id="12" creationId="{927CAFC9-A675-4314-84EF-236FFA58A3F2}"/>
          </ac:spMkLst>
        </pc:spChg>
        <pc:spChg chg="add">
          <ac:chgData name="Helen" userId="7dd9c0f9-cfb3-494f-8e11-3d9c7b646b80" providerId="ADAL" clId="{7BF34E62-1D68-4235-9224-50E5F95EBD78}" dt="2022-04-20T16:40:25.430" v="564" actId="26606"/>
          <ac:spMkLst>
            <pc:docMk/>
            <pc:sldMk cId="919815370" sldId="264"/>
            <ac:spMk id="14" creationId="{FBE9F90C-C163-435B-9A68-D15C92D1CF2B}"/>
          </ac:spMkLst>
        </pc:spChg>
        <pc:spChg chg="add">
          <ac:chgData name="Helen" userId="7dd9c0f9-cfb3-494f-8e11-3d9c7b646b80" providerId="ADAL" clId="{7BF34E62-1D68-4235-9224-50E5F95EBD78}" dt="2022-04-20T16:40:25.430" v="564" actId="26606"/>
          <ac:spMkLst>
            <pc:docMk/>
            <pc:sldMk cId="919815370" sldId="264"/>
            <ac:spMk id="16" creationId="{1A882A9F-F4E9-4E23-8F0B-20B5DF42EAA9}"/>
          </ac:spMkLst>
        </pc:spChg>
        <pc:picChg chg="add">
          <ac:chgData name="Helen" userId="7dd9c0f9-cfb3-494f-8e11-3d9c7b646b80" providerId="ADAL" clId="{7BF34E62-1D68-4235-9224-50E5F95EBD78}" dt="2022-04-20T16:40:25.430" v="564" actId="26606"/>
          <ac:picMkLst>
            <pc:docMk/>
            <pc:sldMk cId="919815370" sldId="264"/>
            <ac:picMk id="7" creationId="{D80F27B8-33B1-EB79-381D-C12308C96EAB}"/>
          </ac:picMkLst>
        </pc:picChg>
      </pc:sldChg>
      <pc:sldChg chg="new del">
        <pc:chgData name="Helen" userId="7dd9c0f9-cfb3-494f-8e11-3d9c7b646b80" providerId="ADAL" clId="{7BF34E62-1D68-4235-9224-50E5F95EBD78}" dt="2022-04-20T16:29:52.689" v="328" actId="47"/>
        <pc:sldMkLst>
          <pc:docMk/>
          <pc:sldMk cId="2373369637" sldId="265"/>
        </pc:sldMkLst>
      </pc:sldChg>
      <pc:sldChg chg="add">
        <pc:chgData name="Helen" userId="7dd9c0f9-cfb3-494f-8e11-3d9c7b646b80" providerId="ADAL" clId="{7BF34E62-1D68-4235-9224-50E5F95EBD78}" dt="2022-04-20T16:29:40.437" v="327"/>
        <pc:sldMkLst>
          <pc:docMk/>
          <pc:sldMk cId="896371569" sldId="266"/>
        </pc:sldMkLst>
      </pc:sldChg>
      <pc:sldChg chg="addSp modSp new mod">
        <pc:chgData name="Helen" userId="7dd9c0f9-cfb3-494f-8e11-3d9c7b646b80" providerId="ADAL" clId="{7BF34E62-1D68-4235-9224-50E5F95EBD78}" dt="2022-04-20T16:40:40.954" v="576" actId="20577"/>
        <pc:sldMkLst>
          <pc:docMk/>
          <pc:sldMk cId="94334098" sldId="267"/>
        </pc:sldMkLst>
        <pc:spChg chg="mod">
          <ac:chgData name="Helen" userId="7dd9c0f9-cfb3-494f-8e11-3d9c7b646b80" providerId="ADAL" clId="{7BF34E62-1D68-4235-9224-50E5F95EBD78}" dt="2022-04-20T16:40:40.954" v="576" actId="20577"/>
          <ac:spMkLst>
            <pc:docMk/>
            <pc:sldMk cId="94334098" sldId="267"/>
            <ac:spMk id="3" creationId="{835A9B25-64E8-4319-ABFA-360D986AFCDE}"/>
          </ac:spMkLst>
        </pc:spChg>
        <pc:spChg chg="add mod">
          <ac:chgData name="Helen" userId="7dd9c0f9-cfb3-494f-8e11-3d9c7b646b80" providerId="ADAL" clId="{7BF34E62-1D68-4235-9224-50E5F95EBD78}" dt="2022-04-20T16:36:15.960" v="349" actId="207"/>
          <ac:spMkLst>
            <pc:docMk/>
            <pc:sldMk cId="94334098" sldId="267"/>
            <ac:spMk id="4" creationId="{C6B85CF9-3BBB-4EEB-8FFE-6A8AC3C5B954}"/>
          </ac:spMkLst>
        </pc:spChg>
      </pc:sldChg>
      <pc:sldChg chg="modSp new mod">
        <pc:chgData name="Helen" userId="7dd9c0f9-cfb3-494f-8e11-3d9c7b646b80" providerId="ADAL" clId="{7BF34E62-1D68-4235-9224-50E5F95EBD78}" dt="2022-04-20T16:36:45.330" v="424" actId="20577"/>
        <pc:sldMkLst>
          <pc:docMk/>
          <pc:sldMk cId="2370714346" sldId="268"/>
        </pc:sldMkLst>
        <pc:spChg chg="mod">
          <ac:chgData name="Helen" userId="7dd9c0f9-cfb3-494f-8e11-3d9c7b646b80" providerId="ADAL" clId="{7BF34E62-1D68-4235-9224-50E5F95EBD78}" dt="2022-04-20T16:36:32.147" v="371" actId="20577"/>
          <ac:spMkLst>
            <pc:docMk/>
            <pc:sldMk cId="2370714346" sldId="268"/>
            <ac:spMk id="2" creationId="{3E5EF558-4FA0-4B34-BB68-B75768A4D1CE}"/>
          </ac:spMkLst>
        </pc:spChg>
        <pc:spChg chg="mod">
          <ac:chgData name="Helen" userId="7dd9c0f9-cfb3-494f-8e11-3d9c7b646b80" providerId="ADAL" clId="{7BF34E62-1D68-4235-9224-50E5F95EBD78}" dt="2022-04-20T16:36:45.330" v="424" actId="20577"/>
          <ac:spMkLst>
            <pc:docMk/>
            <pc:sldMk cId="2370714346" sldId="268"/>
            <ac:spMk id="3" creationId="{878B4D33-2A8D-4ACA-80AC-9BF433652A60}"/>
          </ac:spMkLst>
        </pc:spChg>
      </pc:sldChg>
      <pc:sldChg chg="modSp new mod">
        <pc:chgData name="Helen" userId="7dd9c0f9-cfb3-494f-8e11-3d9c7b646b80" providerId="ADAL" clId="{7BF34E62-1D68-4235-9224-50E5F95EBD78}" dt="2022-04-20T16:37:13.465" v="455" actId="20577"/>
        <pc:sldMkLst>
          <pc:docMk/>
          <pc:sldMk cId="1410347788" sldId="269"/>
        </pc:sldMkLst>
        <pc:spChg chg="mod">
          <ac:chgData name="Helen" userId="7dd9c0f9-cfb3-494f-8e11-3d9c7b646b80" providerId="ADAL" clId="{7BF34E62-1D68-4235-9224-50E5F95EBD78}" dt="2022-04-20T16:37:13.465" v="455" actId="20577"/>
          <ac:spMkLst>
            <pc:docMk/>
            <pc:sldMk cId="1410347788" sldId="269"/>
            <ac:spMk id="2" creationId="{5F01BAE8-5C09-4956-875F-E2932D377D09}"/>
          </ac:spMkLst>
        </pc:spChg>
      </pc:sldChg>
      <pc:sldChg chg="addSp delSp modSp new mod setBg modClrScheme delDesignElem chgLayout">
        <pc:chgData name="Helen" userId="7dd9c0f9-cfb3-494f-8e11-3d9c7b646b80" providerId="ADAL" clId="{7BF34E62-1D68-4235-9224-50E5F95EBD78}" dt="2022-04-20T16:39:02.855" v="520" actId="26606"/>
        <pc:sldMkLst>
          <pc:docMk/>
          <pc:sldMk cId="2571620249" sldId="270"/>
        </pc:sldMkLst>
        <pc:spChg chg="del mod ord">
          <ac:chgData name="Helen" userId="7dd9c0f9-cfb3-494f-8e11-3d9c7b646b80" providerId="ADAL" clId="{7BF34E62-1D68-4235-9224-50E5F95EBD78}" dt="2022-04-20T16:38:45.524" v="510" actId="700"/>
          <ac:spMkLst>
            <pc:docMk/>
            <pc:sldMk cId="2571620249" sldId="270"/>
            <ac:spMk id="2" creationId="{B63616D7-E914-4970-9667-1FC47CA1A588}"/>
          </ac:spMkLst>
        </pc:spChg>
        <pc:spChg chg="mod ord">
          <ac:chgData name="Helen" userId="7dd9c0f9-cfb3-494f-8e11-3d9c7b646b80" providerId="ADAL" clId="{7BF34E62-1D68-4235-9224-50E5F95EBD78}" dt="2022-04-20T16:39:02.855" v="520" actId="26606"/>
          <ac:spMkLst>
            <pc:docMk/>
            <pc:sldMk cId="2571620249" sldId="270"/>
            <ac:spMk id="3" creationId="{807BF03D-66BD-4B1F-A197-9E19B4097140}"/>
          </ac:spMkLst>
        </pc:spChg>
        <pc:spChg chg="add mod ord">
          <ac:chgData name="Helen" userId="7dd9c0f9-cfb3-494f-8e11-3d9c7b646b80" providerId="ADAL" clId="{7BF34E62-1D68-4235-9224-50E5F95EBD78}" dt="2022-04-20T16:39:02.855" v="520" actId="26606"/>
          <ac:spMkLst>
            <pc:docMk/>
            <pc:sldMk cId="2571620249" sldId="270"/>
            <ac:spMk id="4" creationId="{BFD58A51-5958-490E-A6CB-712B1BF7CB3F}"/>
          </ac:spMkLst>
        </pc:spChg>
        <pc:spChg chg="add del">
          <ac:chgData name="Helen" userId="7dd9c0f9-cfb3-494f-8e11-3d9c7b646b80" providerId="ADAL" clId="{7BF34E62-1D68-4235-9224-50E5F95EBD78}" dt="2022-04-20T16:38:36.200" v="508" actId="26606"/>
          <ac:spMkLst>
            <pc:docMk/>
            <pc:sldMk cId="2571620249" sldId="270"/>
            <ac:spMk id="8" creationId="{C9A36457-A5F4-4103-A443-02581C09185B}"/>
          </ac:spMkLst>
        </pc:spChg>
        <pc:spChg chg="add del">
          <ac:chgData name="Helen" userId="7dd9c0f9-cfb3-494f-8e11-3d9c7b646b80" providerId="ADAL" clId="{7BF34E62-1D68-4235-9224-50E5F95EBD78}" dt="2022-04-20T16:39:02.855" v="520" actId="26606"/>
          <ac:spMkLst>
            <pc:docMk/>
            <pc:sldMk cId="2571620249" sldId="270"/>
            <ac:spMk id="9" creationId="{CDA1A2E9-63FE-408D-A803-8E306ECAB4B3}"/>
          </ac:spMkLst>
        </pc:spChg>
        <pc:spChg chg="add del">
          <ac:chgData name="Helen" userId="7dd9c0f9-cfb3-494f-8e11-3d9c7b646b80" providerId="ADAL" clId="{7BF34E62-1D68-4235-9224-50E5F95EBD78}" dt="2022-04-20T16:38:36.200" v="508" actId="26606"/>
          <ac:spMkLst>
            <pc:docMk/>
            <pc:sldMk cId="2571620249" sldId="270"/>
            <ac:spMk id="10" creationId="{DC5FB7E8-B636-40FA-BE8D-48145C0F5C57}"/>
          </ac:spMkLst>
        </pc:spChg>
        <pc:spChg chg="add del">
          <ac:chgData name="Helen" userId="7dd9c0f9-cfb3-494f-8e11-3d9c7b646b80" providerId="ADAL" clId="{7BF34E62-1D68-4235-9224-50E5F95EBD78}" dt="2022-04-20T16:39:02.855" v="520" actId="26606"/>
          <ac:spMkLst>
            <pc:docMk/>
            <pc:sldMk cId="2571620249" sldId="270"/>
            <ac:spMk id="11" creationId="{927CAFC9-A675-4314-84EF-236FFA58A3F2}"/>
          </ac:spMkLst>
        </pc:spChg>
        <pc:spChg chg="add del">
          <ac:chgData name="Helen" userId="7dd9c0f9-cfb3-494f-8e11-3d9c7b646b80" providerId="ADAL" clId="{7BF34E62-1D68-4235-9224-50E5F95EBD78}" dt="2022-04-20T16:38:36.200" v="508" actId="26606"/>
          <ac:spMkLst>
            <pc:docMk/>
            <pc:sldMk cId="2571620249" sldId="270"/>
            <ac:spMk id="12" creationId="{142DCE2C-2863-46FA-9BE7-24365A24D9BA}"/>
          </ac:spMkLst>
        </pc:spChg>
        <pc:spChg chg="add del">
          <ac:chgData name="Helen" userId="7dd9c0f9-cfb3-494f-8e11-3d9c7b646b80" providerId="ADAL" clId="{7BF34E62-1D68-4235-9224-50E5F95EBD78}" dt="2022-04-20T16:39:02.855" v="520" actId="26606"/>
          <ac:spMkLst>
            <pc:docMk/>
            <pc:sldMk cId="2571620249" sldId="270"/>
            <ac:spMk id="13" creationId="{FBE9F90C-C163-435B-9A68-D15C92D1CF2B}"/>
          </ac:spMkLst>
        </pc:spChg>
        <pc:spChg chg="add del">
          <ac:chgData name="Helen" userId="7dd9c0f9-cfb3-494f-8e11-3d9c7b646b80" providerId="ADAL" clId="{7BF34E62-1D68-4235-9224-50E5F95EBD78}" dt="2022-04-20T16:38:45.524" v="510" actId="700"/>
          <ac:spMkLst>
            <pc:docMk/>
            <pc:sldMk cId="2571620249" sldId="270"/>
            <ac:spMk id="14" creationId="{5F218A6E-A365-45D3-80AE-344CE856136E}"/>
          </ac:spMkLst>
        </pc:spChg>
        <pc:spChg chg="add del">
          <ac:chgData name="Helen" userId="7dd9c0f9-cfb3-494f-8e11-3d9c7b646b80" providerId="ADAL" clId="{7BF34E62-1D68-4235-9224-50E5F95EBD78}" dt="2022-04-20T16:38:45.524" v="510" actId="700"/>
          <ac:spMkLst>
            <pc:docMk/>
            <pc:sldMk cId="2571620249" sldId="270"/>
            <ac:spMk id="15" creationId="{6166C6D1-23AC-49C4-BA07-238E4E9F8CEB}"/>
          </ac:spMkLst>
        </pc:spChg>
        <pc:spChg chg="add del">
          <ac:chgData name="Helen" userId="7dd9c0f9-cfb3-494f-8e11-3d9c7b646b80" providerId="ADAL" clId="{7BF34E62-1D68-4235-9224-50E5F95EBD78}" dt="2022-04-20T16:38:45.524" v="510" actId="700"/>
          <ac:spMkLst>
            <pc:docMk/>
            <pc:sldMk cId="2571620249" sldId="270"/>
            <ac:spMk id="16" creationId="{B775CD93-9DF2-48CB-9F57-1BCA9A46C7FA}"/>
          </ac:spMkLst>
        </pc:spChg>
        <pc:spChg chg="add del">
          <ac:chgData name="Helen" userId="7dd9c0f9-cfb3-494f-8e11-3d9c7b646b80" providerId="ADAL" clId="{7BF34E62-1D68-4235-9224-50E5F95EBD78}" dt="2022-04-20T16:38:45.524" v="510" actId="700"/>
          <ac:spMkLst>
            <pc:docMk/>
            <pc:sldMk cId="2571620249" sldId="270"/>
            <ac:spMk id="17" creationId="{E186B68C-84BC-4A6E-99D1-EE87483C1349}"/>
          </ac:spMkLst>
        </pc:spChg>
        <pc:spChg chg="add del">
          <ac:chgData name="Helen" userId="7dd9c0f9-cfb3-494f-8e11-3d9c7b646b80" providerId="ADAL" clId="{7BF34E62-1D68-4235-9224-50E5F95EBD78}" dt="2022-04-20T16:38:45.524" v="510" actId="700"/>
          <ac:spMkLst>
            <pc:docMk/>
            <pc:sldMk cId="2571620249" sldId="270"/>
            <ac:spMk id="18" creationId="{1C091803-41C2-48E0-9228-5148460C7479}"/>
          </ac:spMkLst>
        </pc:spChg>
        <pc:spChg chg="add del">
          <ac:chgData name="Helen" userId="7dd9c0f9-cfb3-494f-8e11-3d9c7b646b80" providerId="ADAL" clId="{7BF34E62-1D68-4235-9224-50E5F95EBD78}" dt="2022-04-20T16:39:02.855" v="520" actId="26606"/>
          <ac:spMkLst>
            <pc:docMk/>
            <pc:sldMk cId="2571620249" sldId="270"/>
            <ac:spMk id="19" creationId="{1A882A9F-F4E9-4E23-8F0B-20B5DF42EAA9}"/>
          </ac:spMkLst>
        </pc:spChg>
        <pc:spChg chg="add">
          <ac:chgData name="Helen" userId="7dd9c0f9-cfb3-494f-8e11-3d9c7b646b80" providerId="ADAL" clId="{7BF34E62-1D68-4235-9224-50E5F95EBD78}" dt="2022-04-20T16:39:02.855" v="520" actId="26606"/>
          <ac:spMkLst>
            <pc:docMk/>
            <pc:sldMk cId="2571620249" sldId="270"/>
            <ac:spMk id="24" creationId="{CDA1A2E9-63FE-408D-A803-8E306ECAB4B3}"/>
          </ac:spMkLst>
        </pc:spChg>
        <pc:spChg chg="add">
          <ac:chgData name="Helen" userId="7dd9c0f9-cfb3-494f-8e11-3d9c7b646b80" providerId="ADAL" clId="{7BF34E62-1D68-4235-9224-50E5F95EBD78}" dt="2022-04-20T16:39:02.855" v="520" actId="26606"/>
          <ac:spMkLst>
            <pc:docMk/>
            <pc:sldMk cId="2571620249" sldId="270"/>
            <ac:spMk id="26" creationId="{FBE9F90C-C163-435B-9A68-D15C92D1CF2B}"/>
          </ac:spMkLst>
        </pc:spChg>
        <pc:spChg chg="add">
          <ac:chgData name="Helen" userId="7dd9c0f9-cfb3-494f-8e11-3d9c7b646b80" providerId="ADAL" clId="{7BF34E62-1D68-4235-9224-50E5F95EBD78}" dt="2022-04-20T16:39:02.855" v="520" actId="26606"/>
          <ac:spMkLst>
            <pc:docMk/>
            <pc:sldMk cId="2571620249" sldId="270"/>
            <ac:spMk id="28" creationId="{2C910467-8185-45DD-B8A2-A88DF20DF6E0}"/>
          </ac:spMkLst>
        </pc:spChg>
        <pc:spChg chg="add">
          <ac:chgData name="Helen" userId="7dd9c0f9-cfb3-494f-8e11-3d9c7b646b80" providerId="ADAL" clId="{7BF34E62-1D68-4235-9224-50E5F95EBD78}" dt="2022-04-20T16:39:02.855" v="520" actId="26606"/>
          <ac:spMkLst>
            <pc:docMk/>
            <pc:sldMk cId="2571620249" sldId="270"/>
            <ac:spMk id="30" creationId="{1A882A9F-F4E9-4E23-8F0B-20B5DF42EAA9}"/>
          </ac:spMkLst>
        </pc:spChg>
        <pc:picChg chg="add mod">
          <ac:chgData name="Helen" userId="7dd9c0f9-cfb3-494f-8e11-3d9c7b646b80" providerId="ADAL" clId="{7BF34E62-1D68-4235-9224-50E5F95EBD78}" dt="2022-04-20T16:39:02.855" v="520" actId="26606"/>
          <ac:picMkLst>
            <pc:docMk/>
            <pc:sldMk cId="2571620249" sldId="270"/>
            <ac:picMk id="7" creationId="{907F5ACA-4CDE-C21C-98F7-B82A867B70FE}"/>
          </ac:picMkLst>
        </pc:picChg>
      </pc:sldChg>
      <pc:sldChg chg="addSp delSp modSp new mod setBg modClrScheme chgLayout">
        <pc:chgData name="Helen" userId="7dd9c0f9-cfb3-494f-8e11-3d9c7b646b80" providerId="ADAL" clId="{7BF34E62-1D68-4235-9224-50E5F95EBD78}" dt="2022-04-20T16:39:52.669" v="560" actId="26606"/>
        <pc:sldMkLst>
          <pc:docMk/>
          <pc:sldMk cId="3966797086" sldId="271"/>
        </pc:sldMkLst>
        <pc:spChg chg="add mod">
          <ac:chgData name="Helen" userId="7dd9c0f9-cfb3-494f-8e11-3d9c7b646b80" providerId="ADAL" clId="{7BF34E62-1D68-4235-9224-50E5F95EBD78}" dt="2022-04-20T16:39:52.669" v="560" actId="26606"/>
          <ac:spMkLst>
            <pc:docMk/>
            <pc:sldMk cId="3966797086" sldId="271"/>
            <ac:spMk id="2" creationId="{68778443-28DC-4D0E-92B5-8D1DB94C9587}"/>
          </ac:spMkLst>
        </pc:spChg>
        <pc:spChg chg="add del mod">
          <ac:chgData name="Helen" userId="7dd9c0f9-cfb3-494f-8e11-3d9c7b646b80" providerId="ADAL" clId="{7BF34E62-1D68-4235-9224-50E5F95EBD78}" dt="2022-04-20T16:39:52.669" v="560" actId="26606"/>
          <ac:spMkLst>
            <pc:docMk/>
            <pc:sldMk cId="3966797086" sldId="271"/>
            <ac:spMk id="3" creationId="{078168F3-D901-4282-A0D6-8C1F4C5F35A0}"/>
          </ac:spMkLst>
        </pc:spChg>
        <pc:spChg chg="add">
          <ac:chgData name="Helen" userId="7dd9c0f9-cfb3-494f-8e11-3d9c7b646b80" providerId="ADAL" clId="{7BF34E62-1D68-4235-9224-50E5F95EBD78}" dt="2022-04-20T16:39:52.669" v="560" actId="26606"/>
          <ac:spMkLst>
            <pc:docMk/>
            <pc:sldMk cId="3966797086" sldId="271"/>
            <ac:spMk id="10" creationId="{CDA1A2E9-63FE-408D-A803-8E306ECAB4B3}"/>
          </ac:spMkLst>
        </pc:spChg>
        <pc:spChg chg="add">
          <ac:chgData name="Helen" userId="7dd9c0f9-cfb3-494f-8e11-3d9c7b646b80" providerId="ADAL" clId="{7BF34E62-1D68-4235-9224-50E5F95EBD78}" dt="2022-04-20T16:39:52.669" v="560" actId="26606"/>
          <ac:spMkLst>
            <pc:docMk/>
            <pc:sldMk cId="3966797086" sldId="271"/>
            <ac:spMk id="12" creationId="{FBE9F90C-C163-435B-9A68-D15C92D1CF2B}"/>
          </ac:spMkLst>
        </pc:spChg>
        <pc:spChg chg="add">
          <ac:chgData name="Helen" userId="7dd9c0f9-cfb3-494f-8e11-3d9c7b646b80" providerId="ADAL" clId="{7BF34E62-1D68-4235-9224-50E5F95EBD78}" dt="2022-04-20T16:39:52.669" v="560" actId="26606"/>
          <ac:spMkLst>
            <pc:docMk/>
            <pc:sldMk cId="3966797086" sldId="271"/>
            <ac:spMk id="14" creationId="{2C910467-8185-45DD-B8A2-A88DF20DF6E0}"/>
          </ac:spMkLst>
        </pc:spChg>
        <pc:spChg chg="add">
          <ac:chgData name="Helen" userId="7dd9c0f9-cfb3-494f-8e11-3d9c7b646b80" providerId="ADAL" clId="{7BF34E62-1D68-4235-9224-50E5F95EBD78}" dt="2022-04-20T16:39:52.669" v="560" actId="26606"/>
          <ac:spMkLst>
            <pc:docMk/>
            <pc:sldMk cId="3966797086" sldId="271"/>
            <ac:spMk id="16" creationId="{1A882A9F-F4E9-4E23-8F0B-20B5DF42EAA9}"/>
          </ac:spMkLst>
        </pc:spChg>
        <pc:picChg chg="add">
          <ac:chgData name="Helen" userId="7dd9c0f9-cfb3-494f-8e11-3d9c7b646b80" providerId="ADAL" clId="{7BF34E62-1D68-4235-9224-50E5F95EBD78}" dt="2022-04-20T16:39:52.669" v="560" actId="26606"/>
          <ac:picMkLst>
            <pc:docMk/>
            <pc:sldMk cId="3966797086" sldId="271"/>
            <ac:picMk id="7" creationId="{1E534B80-DE5E-5101-E47D-DF0B5076F7AC}"/>
          </ac:picMkLst>
        </pc:picChg>
      </pc:sldChg>
      <pc:sldChg chg="new del">
        <pc:chgData name="Helen" userId="7dd9c0f9-cfb3-494f-8e11-3d9c7b646b80" providerId="ADAL" clId="{7BF34E62-1D68-4235-9224-50E5F95EBD78}" dt="2022-04-20T16:39:34.341" v="523" actId="47"/>
        <pc:sldMkLst>
          <pc:docMk/>
          <pc:sldMk cId="3616452032" sldId="27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BE6018-C1C3-4608-B6FA-2A068D02BCD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C1B2183-A02A-41B3-B6A9-E4D36526896B}">
      <dgm:prSet/>
      <dgm:spPr/>
      <dgm:t>
        <a:bodyPr/>
        <a:lstStyle/>
        <a:p>
          <a:r>
            <a:rPr lang="en-GB"/>
            <a:t>Yes?</a:t>
          </a:r>
          <a:endParaRPr lang="en-US"/>
        </a:p>
      </dgm:t>
    </dgm:pt>
    <dgm:pt modelId="{9183CB4F-7BAB-4303-A98B-58BE31F1879B}" type="parTrans" cxnId="{7787E08E-8644-4F33-842F-92B0AB1FE4AF}">
      <dgm:prSet/>
      <dgm:spPr/>
      <dgm:t>
        <a:bodyPr/>
        <a:lstStyle/>
        <a:p>
          <a:endParaRPr lang="en-US"/>
        </a:p>
      </dgm:t>
    </dgm:pt>
    <dgm:pt modelId="{605D177A-2016-4726-83EA-5A0AED07D703}" type="sibTrans" cxnId="{7787E08E-8644-4F33-842F-92B0AB1FE4AF}">
      <dgm:prSet/>
      <dgm:spPr/>
      <dgm:t>
        <a:bodyPr/>
        <a:lstStyle/>
        <a:p>
          <a:endParaRPr lang="en-US"/>
        </a:p>
      </dgm:t>
    </dgm:pt>
    <dgm:pt modelId="{7A7D9100-5FD2-4541-8404-0AF2633A00EB}">
      <dgm:prSet/>
      <dgm:spPr/>
      <dgm:t>
        <a:bodyPr/>
        <a:lstStyle/>
        <a:p>
          <a:r>
            <a:rPr lang="en-GB"/>
            <a:t>No? </a:t>
          </a:r>
          <a:endParaRPr lang="en-US"/>
        </a:p>
      </dgm:t>
    </dgm:pt>
    <dgm:pt modelId="{D7868089-973B-4AC0-8A53-BC260C489A72}" type="parTrans" cxnId="{5C2D37BA-8828-401A-9ED4-4588CDBC69EF}">
      <dgm:prSet/>
      <dgm:spPr/>
      <dgm:t>
        <a:bodyPr/>
        <a:lstStyle/>
        <a:p>
          <a:endParaRPr lang="en-US"/>
        </a:p>
      </dgm:t>
    </dgm:pt>
    <dgm:pt modelId="{42B689EC-8E31-4792-882C-44830D730A75}" type="sibTrans" cxnId="{5C2D37BA-8828-401A-9ED4-4588CDBC69EF}">
      <dgm:prSet/>
      <dgm:spPr/>
      <dgm:t>
        <a:bodyPr/>
        <a:lstStyle/>
        <a:p>
          <a:endParaRPr lang="en-US"/>
        </a:p>
      </dgm:t>
    </dgm:pt>
    <dgm:pt modelId="{BB84E18C-40A3-4077-9CB9-543770151AED}" type="pres">
      <dgm:prSet presAssocID="{7ABE6018-C1C3-4608-B6FA-2A068D02BCD9}" presName="linear" presStyleCnt="0">
        <dgm:presLayoutVars>
          <dgm:animLvl val="lvl"/>
          <dgm:resizeHandles val="exact"/>
        </dgm:presLayoutVars>
      </dgm:prSet>
      <dgm:spPr/>
    </dgm:pt>
    <dgm:pt modelId="{08DBAD7C-00DB-4504-A01D-779EE2563EB4}" type="pres">
      <dgm:prSet presAssocID="{DC1B2183-A02A-41B3-B6A9-E4D36526896B}" presName="parentText" presStyleLbl="node1" presStyleIdx="0" presStyleCnt="2">
        <dgm:presLayoutVars>
          <dgm:chMax val="0"/>
          <dgm:bulletEnabled val="1"/>
        </dgm:presLayoutVars>
      </dgm:prSet>
      <dgm:spPr/>
    </dgm:pt>
    <dgm:pt modelId="{2FB1F357-DF4F-4BB3-9C7C-C704EF7E972C}" type="pres">
      <dgm:prSet presAssocID="{605D177A-2016-4726-83EA-5A0AED07D703}" presName="spacer" presStyleCnt="0"/>
      <dgm:spPr/>
    </dgm:pt>
    <dgm:pt modelId="{F4D8B6D4-3342-4399-9627-91761C9CC67E}" type="pres">
      <dgm:prSet presAssocID="{7A7D9100-5FD2-4541-8404-0AF2633A00EB}" presName="parentText" presStyleLbl="node1" presStyleIdx="1" presStyleCnt="2">
        <dgm:presLayoutVars>
          <dgm:chMax val="0"/>
          <dgm:bulletEnabled val="1"/>
        </dgm:presLayoutVars>
      </dgm:prSet>
      <dgm:spPr/>
    </dgm:pt>
  </dgm:ptLst>
  <dgm:cxnLst>
    <dgm:cxn modelId="{1C5A0421-FAA8-4C71-93B7-CAAE17941A1D}" type="presOf" srcId="{DC1B2183-A02A-41B3-B6A9-E4D36526896B}" destId="{08DBAD7C-00DB-4504-A01D-779EE2563EB4}" srcOrd="0" destOrd="0" presId="urn:microsoft.com/office/officeart/2005/8/layout/vList2"/>
    <dgm:cxn modelId="{7787E08E-8644-4F33-842F-92B0AB1FE4AF}" srcId="{7ABE6018-C1C3-4608-B6FA-2A068D02BCD9}" destId="{DC1B2183-A02A-41B3-B6A9-E4D36526896B}" srcOrd="0" destOrd="0" parTransId="{9183CB4F-7BAB-4303-A98B-58BE31F1879B}" sibTransId="{605D177A-2016-4726-83EA-5A0AED07D703}"/>
    <dgm:cxn modelId="{5C2D37BA-8828-401A-9ED4-4588CDBC69EF}" srcId="{7ABE6018-C1C3-4608-B6FA-2A068D02BCD9}" destId="{7A7D9100-5FD2-4541-8404-0AF2633A00EB}" srcOrd="1" destOrd="0" parTransId="{D7868089-973B-4AC0-8A53-BC260C489A72}" sibTransId="{42B689EC-8E31-4792-882C-44830D730A75}"/>
    <dgm:cxn modelId="{1E457BBE-B5F8-44C9-B4A7-F852A2B9327A}" type="presOf" srcId="{7ABE6018-C1C3-4608-B6FA-2A068D02BCD9}" destId="{BB84E18C-40A3-4077-9CB9-543770151AED}" srcOrd="0" destOrd="0" presId="urn:microsoft.com/office/officeart/2005/8/layout/vList2"/>
    <dgm:cxn modelId="{D83F81DA-4F44-4C68-88B5-3229673C9AE7}" type="presOf" srcId="{7A7D9100-5FD2-4541-8404-0AF2633A00EB}" destId="{F4D8B6D4-3342-4399-9627-91761C9CC67E}" srcOrd="0" destOrd="0" presId="urn:microsoft.com/office/officeart/2005/8/layout/vList2"/>
    <dgm:cxn modelId="{E83DD632-55CF-47D6-99F3-75B1D932A99A}" type="presParOf" srcId="{BB84E18C-40A3-4077-9CB9-543770151AED}" destId="{08DBAD7C-00DB-4504-A01D-779EE2563EB4}" srcOrd="0" destOrd="0" presId="urn:microsoft.com/office/officeart/2005/8/layout/vList2"/>
    <dgm:cxn modelId="{B02AAD95-EA62-4351-B956-ADE825CDC397}" type="presParOf" srcId="{BB84E18C-40A3-4077-9CB9-543770151AED}" destId="{2FB1F357-DF4F-4BB3-9C7C-C704EF7E972C}" srcOrd="1" destOrd="0" presId="urn:microsoft.com/office/officeart/2005/8/layout/vList2"/>
    <dgm:cxn modelId="{1FFDAD09-6152-4901-A864-0F7DE0124B6B}" type="presParOf" srcId="{BB84E18C-40A3-4077-9CB9-543770151AED}" destId="{F4D8B6D4-3342-4399-9627-91761C9CC67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BAD7C-00DB-4504-A01D-779EE2563EB4}">
      <dsp:nvSpPr>
        <dsp:cNvPr id="0" name=""/>
        <dsp:cNvSpPr/>
      </dsp:nvSpPr>
      <dsp:spPr>
        <a:xfrm>
          <a:off x="0" y="1099718"/>
          <a:ext cx="6263640" cy="155902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Yes?</a:t>
          </a:r>
          <a:endParaRPr lang="en-US" sz="6500" kern="1200"/>
        </a:p>
      </dsp:txBody>
      <dsp:txXfrm>
        <a:off x="76105" y="1175823"/>
        <a:ext cx="6111430" cy="1406815"/>
      </dsp:txXfrm>
    </dsp:sp>
    <dsp:sp modelId="{F4D8B6D4-3342-4399-9627-91761C9CC67E}">
      <dsp:nvSpPr>
        <dsp:cNvPr id="0" name=""/>
        <dsp:cNvSpPr/>
      </dsp:nvSpPr>
      <dsp:spPr>
        <a:xfrm>
          <a:off x="0" y="2845944"/>
          <a:ext cx="6263640" cy="155902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a:t>No? </a:t>
          </a:r>
          <a:endParaRPr lang="en-US" sz="6500" kern="1200"/>
        </a:p>
      </dsp:txBody>
      <dsp:txXfrm>
        <a:off x="76105" y="2922049"/>
        <a:ext cx="6111430" cy="14068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F7507-0C7E-477D-B7C8-828A9CA962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ECA0C5D-1DA7-45DE-AD30-A582DAF60A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63BAB8D-0BE8-429F-A405-5672A5530A24}"/>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5" name="Footer Placeholder 4">
            <a:extLst>
              <a:ext uri="{FF2B5EF4-FFF2-40B4-BE49-F238E27FC236}">
                <a16:creationId xmlns:a16="http://schemas.microsoft.com/office/drawing/2014/main" id="{0156821A-FD8A-4B77-9A45-F8E4F49106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13F657-5ABF-4D86-B47A-C845010F494E}"/>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171552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D5183-2875-412C-8A0A-C4D7ABA3CF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597C82-565C-40D7-B3F0-30EE8DFC4D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FF60CC-F5DE-4B8B-8C8D-9A57665B0C2C}"/>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5" name="Footer Placeholder 4">
            <a:extLst>
              <a:ext uri="{FF2B5EF4-FFF2-40B4-BE49-F238E27FC236}">
                <a16:creationId xmlns:a16="http://schemas.microsoft.com/office/drawing/2014/main" id="{F0F89DC2-2057-4487-8B99-C1EE13E254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A59878-303A-4EE1-94F1-1C8424D0F149}"/>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469481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B3D0D8-B802-4F03-B823-C2F5F2B97D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DF65F0-4A37-4753-BB6C-89D7983EDE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6468A4-456B-464E-80B4-7611D063FC25}"/>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5" name="Footer Placeholder 4">
            <a:extLst>
              <a:ext uri="{FF2B5EF4-FFF2-40B4-BE49-F238E27FC236}">
                <a16:creationId xmlns:a16="http://schemas.microsoft.com/office/drawing/2014/main" id="{6FFC081F-4AD2-4D54-BA9F-5E7614AAA4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67C89A-0A7F-47ED-BAFD-AA0D1BF35D71}"/>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326879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87FCC-6A06-41D2-9ABE-4FC63E61A06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039924E-C848-4DEB-9581-E474179BCA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787027-FEE6-4EFB-BDAD-0E2DB5839DBF}"/>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5" name="Footer Placeholder 4">
            <a:extLst>
              <a:ext uri="{FF2B5EF4-FFF2-40B4-BE49-F238E27FC236}">
                <a16:creationId xmlns:a16="http://schemas.microsoft.com/office/drawing/2014/main" id="{0144E583-2D90-488B-B748-3570DF8FCB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A2248C-5CFC-4A96-87FA-1DBC3E5D9612}"/>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324671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F9349-D1AC-433E-8E5D-8EB75951C9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1AF33BB-FB82-40B7-A9D1-71D3DF754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98A431-0C44-4E8B-A0AE-230F1B2E3354}"/>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5" name="Footer Placeholder 4">
            <a:extLst>
              <a:ext uri="{FF2B5EF4-FFF2-40B4-BE49-F238E27FC236}">
                <a16:creationId xmlns:a16="http://schemas.microsoft.com/office/drawing/2014/main" id="{03794875-0150-446A-8133-320C6F3F61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CE558F-0903-4DA2-B72E-727D0F7F0EF6}"/>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14079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FF11F-960B-4079-861B-873D7AACF6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511FB2-EE04-4196-AE4D-EDDF22523E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12B06F-D766-424F-A604-81FE384221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FCB5F2-EF3E-4991-A023-74BCBFC6113B}"/>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6" name="Footer Placeholder 5">
            <a:extLst>
              <a:ext uri="{FF2B5EF4-FFF2-40B4-BE49-F238E27FC236}">
                <a16:creationId xmlns:a16="http://schemas.microsoft.com/office/drawing/2014/main" id="{6AF2304C-0579-44A8-87DF-415CB0B32C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FFFCB9-1D59-40F2-B5BD-F790A2A4A8BC}"/>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299655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2CA6D-4602-4040-9E40-B6E5863C54C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25418A-AE5D-41DC-B1F6-BCC210E1ED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D09618-5BCB-4F31-9E15-D35A7D9E5D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F035666-0360-4D00-95A6-B707ECD65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85AED6-3CF0-44D9-9FA9-B1F3DB979F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6A93E2B-74E5-42A2-9370-D1AEA15C09D2}"/>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8" name="Footer Placeholder 7">
            <a:extLst>
              <a:ext uri="{FF2B5EF4-FFF2-40B4-BE49-F238E27FC236}">
                <a16:creationId xmlns:a16="http://schemas.microsoft.com/office/drawing/2014/main" id="{592F6E47-0474-4923-9FB6-7351C7A75D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6EEDD54-B855-457A-92BA-422D89F6F370}"/>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178280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25369-BFA6-4FA5-81E5-2093783D0E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2E7B8D1-C2E1-4363-9C07-EA3BDEFE5DE1}"/>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4" name="Footer Placeholder 3">
            <a:extLst>
              <a:ext uri="{FF2B5EF4-FFF2-40B4-BE49-F238E27FC236}">
                <a16:creationId xmlns:a16="http://schemas.microsoft.com/office/drawing/2014/main" id="{FCD14423-2E9B-4628-8F17-175177F0CE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AA8A71-F087-43DB-9BA2-42B5D1033770}"/>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14911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9426AB-BCC8-486F-BF41-C18DBE312CB3}"/>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3" name="Footer Placeholder 2">
            <a:extLst>
              <a:ext uri="{FF2B5EF4-FFF2-40B4-BE49-F238E27FC236}">
                <a16:creationId xmlns:a16="http://schemas.microsoft.com/office/drawing/2014/main" id="{C9B73F34-5928-4510-BF93-4DF605A9CE4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0D8E016-4FBA-4B13-9890-D8A2B990855A}"/>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295278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588C3-6A50-46B2-ACF8-A3F48EE57C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886BB32-E351-4B82-8FD3-E44E76F6D6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2870E2-F852-4C1B-950C-4B2B28E9B4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4209B0-F6EC-4E95-BE27-BA9500A993A3}"/>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6" name="Footer Placeholder 5">
            <a:extLst>
              <a:ext uri="{FF2B5EF4-FFF2-40B4-BE49-F238E27FC236}">
                <a16:creationId xmlns:a16="http://schemas.microsoft.com/office/drawing/2014/main" id="{A04A1044-186D-4C9C-9789-4A1E818DAB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35571F-A339-4673-9AD6-FA5DDE1DA0EA}"/>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16468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FC54E-7583-4857-9234-B2724DB460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341881-75D0-41F2-882F-A37C2895C9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997757A-FB53-4E3C-96D4-EBE4A0A542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48201B-1F73-4D10-885F-80E47B5D1F0D}"/>
              </a:ext>
            </a:extLst>
          </p:cNvPr>
          <p:cNvSpPr>
            <a:spLocks noGrp="1"/>
          </p:cNvSpPr>
          <p:nvPr>
            <p:ph type="dt" sz="half" idx="10"/>
          </p:nvPr>
        </p:nvSpPr>
        <p:spPr/>
        <p:txBody>
          <a:bodyPr/>
          <a:lstStyle/>
          <a:p>
            <a:fld id="{036F12B1-03C8-4225-8B04-A9CEF753EB09}" type="datetimeFigureOut">
              <a:rPr lang="en-GB" smtClean="0"/>
              <a:t>21/04/2022</a:t>
            </a:fld>
            <a:endParaRPr lang="en-GB"/>
          </a:p>
        </p:txBody>
      </p:sp>
      <p:sp>
        <p:nvSpPr>
          <p:cNvPr id="6" name="Footer Placeholder 5">
            <a:extLst>
              <a:ext uri="{FF2B5EF4-FFF2-40B4-BE49-F238E27FC236}">
                <a16:creationId xmlns:a16="http://schemas.microsoft.com/office/drawing/2014/main" id="{05794270-7B7D-4492-9A73-F66A549F90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6E54BA-C4F8-4A4F-840E-5BC937EA7A57}"/>
              </a:ext>
            </a:extLst>
          </p:cNvPr>
          <p:cNvSpPr>
            <a:spLocks noGrp="1"/>
          </p:cNvSpPr>
          <p:nvPr>
            <p:ph type="sldNum" sz="quarter" idx="12"/>
          </p:nvPr>
        </p:nvSpPr>
        <p:spPr/>
        <p:txBody>
          <a:bodyPr/>
          <a:lstStyle/>
          <a:p>
            <a:fld id="{F6CF9B50-C69E-4A68-AE34-77A25863C70A}" type="slidenum">
              <a:rPr lang="en-GB" smtClean="0"/>
              <a:t>‹#›</a:t>
            </a:fld>
            <a:endParaRPr lang="en-GB"/>
          </a:p>
        </p:txBody>
      </p:sp>
    </p:spTree>
    <p:extLst>
      <p:ext uri="{BB962C8B-B14F-4D97-AF65-F5344CB8AC3E}">
        <p14:creationId xmlns:p14="http://schemas.microsoft.com/office/powerpoint/2010/main" val="40072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4F630C-B4E6-4DF1-B517-CA3BBD4F11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33DF12-1CC3-42FB-B376-9D4001C783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1A4F1E-4A29-4008-BE1A-FDD4D53E3F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6F12B1-03C8-4225-8B04-A9CEF753EB09}" type="datetimeFigureOut">
              <a:rPr lang="en-GB" smtClean="0"/>
              <a:t>21/04/2022</a:t>
            </a:fld>
            <a:endParaRPr lang="en-GB"/>
          </a:p>
        </p:txBody>
      </p:sp>
      <p:sp>
        <p:nvSpPr>
          <p:cNvPr id="5" name="Footer Placeholder 4">
            <a:extLst>
              <a:ext uri="{FF2B5EF4-FFF2-40B4-BE49-F238E27FC236}">
                <a16:creationId xmlns:a16="http://schemas.microsoft.com/office/drawing/2014/main" id="{08F23FF0-EECB-42A7-8AB3-47849032E1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880377-76D5-4B03-AE81-02DA7CCCC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F9B50-C69E-4A68-AE34-77A25863C70A}" type="slidenum">
              <a:rPr lang="en-GB" smtClean="0"/>
              <a:t>‹#›</a:t>
            </a:fld>
            <a:endParaRPr lang="en-GB"/>
          </a:p>
        </p:txBody>
      </p:sp>
    </p:spTree>
    <p:extLst>
      <p:ext uri="{BB962C8B-B14F-4D97-AF65-F5344CB8AC3E}">
        <p14:creationId xmlns:p14="http://schemas.microsoft.com/office/powerpoint/2010/main" val="253142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7696"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C472623-13C9-494B-8E20-D721BD4FD8B1}"/>
              </a:ext>
            </a:extLst>
          </p:cNvPr>
          <p:cNvSpPr>
            <a:spLocks noGrp="1"/>
          </p:cNvSpPr>
          <p:nvPr>
            <p:ph type="ctrTitle"/>
          </p:nvPr>
        </p:nvSpPr>
        <p:spPr>
          <a:xfrm>
            <a:off x="1100669" y="1111086"/>
            <a:ext cx="7690104" cy="2623885"/>
          </a:xfrm>
        </p:spPr>
        <p:txBody>
          <a:bodyPr anchor="ctr">
            <a:normAutofit/>
          </a:bodyPr>
          <a:lstStyle/>
          <a:p>
            <a:pPr algn="l"/>
            <a:r>
              <a:rPr lang="en-GB" sz="6600">
                <a:solidFill>
                  <a:srgbClr val="FFFFFF"/>
                </a:solidFill>
              </a:rPr>
              <a:t>21</a:t>
            </a:r>
            <a:r>
              <a:rPr lang="en-GB" sz="6600" baseline="30000">
                <a:solidFill>
                  <a:srgbClr val="FFFFFF"/>
                </a:solidFill>
              </a:rPr>
              <a:t>st</a:t>
            </a:r>
            <a:r>
              <a:rPr lang="en-GB" sz="6600">
                <a:solidFill>
                  <a:srgbClr val="FFFFFF"/>
                </a:solidFill>
              </a:rPr>
              <a:t> April revision</a:t>
            </a:r>
          </a:p>
        </p:txBody>
      </p:sp>
      <p:sp>
        <p:nvSpPr>
          <p:cNvPr id="27" name="Rectangle 26">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112776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3F1DEBA2-C29A-448A-B2BB-7BC3E8C164C9}"/>
              </a:ext>
            </a:extLst>
          </p:cNvPr>
          <p:cNvSpPr>
            <a:spLocks noGrp="1"/>
          </p:cNvSpPr>
          <p:nvPr>
            <p:ph type="subTitle" idx="1"/>
          </p:nvPr>
        </p:nvSpPr>
        <p:spPr>
          <a:xfrm>
            <a:off x="1079499" y="4843002"/>
            <a:ext cx="10012680" cy="1234345"/>
          </a:xfrm>
        </p:spPr>
        <p:txBody>
          <a:bodyPr anchor="ctr">
            <a:normAutofit/>
          </a:bodyPr>
          <a:lstStyle/>
          <a:p>
            <a:pPr algn="l"/>
            <a:endParaRPr lang="en-GB" sz="2600">
              <a:solidFill>
                <a:srgbClr val="1B1B1B"/>
              </a:solidFill>
            </a:endParaRPr>
          </a:p>
        </p:txBody>
      </p:sp>
      <p:sp>
        <p:nvSpPr>
          <p:cNvPr id="29" name="Rectangle 28">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2" name="Graphic 21" descr="Books">
            <a:extLst>
              <a:ext uri="{FF2B5EF4-FFF2-40B4-BE49-F238E27FC236}">
                <a16:creationId xmlns:a16="http://schemas.microsoft.com/office/drawing/2014/main" id="{91E223E5-06D6-B939-CBF0-557D18A996B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57725" y="2612676"/>
            <a:ext cx="1632648" cy="1632648"/>
          </a:xfrm>
          <a:prstGeom prst="rect">
            <a:avLst/>
          </a:prstGeom>
        </p:spPr>
      </p:pic>
    </p:spTree>
    <p:extLst>
      <p:ext uri="{BB962C8B-B14F-4D97-AF65-F5344CB8AC3E}">
        <p14:creationId xmlns:p14="http://schemas.microsoft.com/office/powerpoint/2010/main" val="350870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00621FB-8352-49A1-9C27-D3C883A35BC1}"/>
              </a:ext>
            </a:extLst>
          </p:cNvPr>
          <p:cNvSpPr>
            <a:spLocks noGrp="1"/>
          </p:cNvSpPr>
          <p:nvPr>
            <p:ph type="title"/>
          </p:nvPr>
        </p:nvSpPr>
        <p:spPr>
          <a:xfrm>
            <a:off x="524741" y="620392"/>
            <a:ext cx="3808268" cy="5504688"/>
          </a:xfrm>
        </p:spPr>
        <p:txBody>
          <a:bodyPr>
            <a:normAutofit/>
          </a:bodyPr>
          <a:lstStyle/>
          <a:p>
            <a:r>
              <a:rPr lang="en-GB" sz="6000">
                <a:solidFill>
                  <a:schemeClr val="bg1"/>
                </a:solidFill>
              </a:rPr>
              <a:t>Do policies solve inequality?</a:t>
            </a:r>
          </a:p>
        </p:txBody>
      </p:sp>
      <p:graphicFrame>
        <p:nvGraphicFramePr>
          <p:cNvPr id="5" name="Content Placeholder 2">
            <a:extLst>
              <a:ext uri="{FF2B5EF4-FFF2-40B4-BE49-F238E27FC236}">
                <a16:creationId xmlns:a16="http://schemas.microsoft.com/office/drawing/2014/main" id="{606D0F8E-6B2D-019B-1B07-869EB3798E92}"/>
              </a:ext>
            </a:extLst>
          </p:cNvPr>
          <p:cNvGraphicFramePr>
            <a:graphicFrameLocks noGrp="1"/>
          </p:cNvGraphicFramePr>
          <p:nvPr>
            <p:ph idx="1"/>
            <p:extLst>
              <p:ext uri="{D42A27DB-BD31-4B8C-83A1-F6EECF244321}">
                <p14:modId xmlns:p14="http://schemas.microsoft.com/office/powerpoint/2010/main" val="41403193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689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D3944DF-0AE9-48DA-82CB-E2724AE13B07}"/>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a:solidFill>
                  <a:srgbClr val="FFFFFF"/>
                </a:solidFill>
                <a:latin typeface="+mj-lt"/>
                <a:ea typeface="+mj-ea"/>
                <a:cs typeface="+mj-cs"/>
              </a:rPr>
              <a:t>Has globalisation improved education? </a:t>
            </a:r>
          </a:p>
        </p:txBody>
      </p:sp>
      <p:sp>
        <p:nvSpPr>
          <p:cNvPr id="10" name="Rectangle 9">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2632"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553743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7696"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2C1B5B0-9CBB-45AD-83DC-0618A91DAEFE}"/>
              </a:ext>
            </a:extLst>
          </p:cNvPr>
          <p:cNvSpPr>
            <a:spLocks noGrp="1"/>
          </p:cNvSpPr>
          <p:nvPr>
            <p:ph type="title"/>
          </p:nvPr>
        </p:nvSpPr>
        <p:spPr>
          <a:xfrm>
            <a:off x="1100669" y="1111086"/>
            <a:ext cx="7690104" cy="2623885"/>
          </a:xfrm>
        </p:spPr>
        <p:txBody>
          <a:bodyPr vert="horz" lIns="91440" tIns="45720" rIns="91440" bIns="45720" rtlCol="0" anchor="ctr">
            <a:normAutofit/>
          </a:bodyPr>
          <a:lstStyle/>
          <a:p>
            <a:r>
              <a:rPr lang="en-US" sz="6600" kern="1200">
                <a:solidFill>
                  <a:srgbClr val="FFFFFF"/>
                </a:solidFill>
                <a:latin typeface="+mj-lt"/>
                <a:ea typeface="+mj-ea"/>
                <a:cs typeface="+mj-cs"/>
              </a:rPr>
              <a:t>Has marketisation improved education?</a:t>
            </a:r>
          </a:p>
        </p:txBody>
      </p:sp>
      <p:sp>
        <p:nvSpPr>
          <p:cNvPr id="12" name="Rectangle 11">
            <a:extLst>
              <a:ext uri="{FF2B5EF4-FFF2-40B4-BE49-F238E27FC236}">
                <a16:creationId xmlns:a16="http://schemas.microsoft.com/office/drawing/2014/main" id="{927CAFC9-A675-4314-84EF-236FFA58A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490532"/>
            <a:ext cx="2110597"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112776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Graphic 6" descr="Schoolhouse">
            <a:extLst>
              <a:ext uri="{FF2B5EF4-FFF2-40B4-BE49-F238E27FC236}">
                <a16:creationId xmlns:a16="http://schemas.microsoft.com/office/drawing/2014/main" id="{F4A7D766-5BDC-56A6-7BFA-F2FA7AC48F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57725" y="2612676"/>
            <a:ext cx="1632648" cy="1632648"/>
          </a:xfrm>
          <a:prstGeom prst="rect">
            <a:avLst/>
          </a:prstGeom>
        </p:spPr>
      </p:pic>
    </p:spTree>
    <p:extLst>
      <p:ext uri="{BB962C8B-B14F-4D97-AF65-F5344CB8AC3E}">
        <p14:creationId xmlns:p14="http://schemas.microsoft.com/office/powerpoint/2010/main" val="239699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7696"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2EF8FA0-E4F5-435A-A1E1-603F869F3F94}"/>
              </a:ext>
            </a:extLst>
          </p:cNvPr>
          <p:cNvSpPr>
            <a:spLocks noGrp="1"/>
          </p:cNvSpPr>
          <p:nvPr>
            <p:ph type="title"/>
          </p:nvPr>
        </p:nvSpPr>
        <p:spPr>
          <a:xfrm>
            <a:off x="1100669" y="1111086"/>
            <a:ext cx="7690104" cy="2623885"/>
          </a:xfrm>
        </p:spPr>
        <p:txBody>
          <a:bodyPr vert="horz" lIns="91440" tIns="45720" rIns="91440" bIns="45720" rtlCol="0" anchor="ctr">
            <a:normAutofit/>
          </a:bodyPr>
          <a:lstStyle/>
          <a:p>
            <a:r>
              <a:rPr lang="en-US" sz="6600" kern="1200">
                <a:solidFill>
                  <a:srgbClr val="FFFFFF"/>
                </a:solidFill>
                <a:latin typeface="+mj-lt"/>
                <a:ea typeface="+mj-ea"/>
                <a:cs typeface="+mj-cs"/>
              </a:rPr>
              <a:t>Has privatisation improved education?</a:t>
            </a:r>
          </a:p>
        </p:txBody>
      </p:sp>
      <p:sp>
        <p:nvSpPr>
          <p:cNvPr id="12" name="Rectangle 11">
            <a:extLst>
              <a:ext uri="{FF2B5EF4-FFF2-40B4-BE49-F238E27FC236}">
                <a16:creationId xmlns:a16="http://schemas.microsoft.com/office/drawing/2014/main" id="{927CAFC9-A675-4314-84EF-236FFA58A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490532"/>
            <a:ext cx="2110597"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112776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Graphic 6" descr="Education">
            <a:extLst>
              <a:ext uri="{FF2B5EF4-FFF2-40B4-BE49-F238E27FC236}">
                <a16:creationId xmlns:a16="http://schemas.microsoft.com/office/drawing/2014/main" id="{D80F27B8-33B1-EB79-381D-C12308C96E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57725" y="2612676"/>
            <a:ext cx="1632648" cy="1632648"/>
          </a:xfrm>
          <a:prstGeom prst="rect">
            <a:avLst/>
          </a:prstGeom>
        </p:spPr>
      </p:pic>
    </p:spTree>
    <p:extLst>
      <p:ext uri="{BB962C8B-B14F-4D97-AF65-F5344CB8AC3E}">
        <p14:creationId xmlns:p14="http://schemas.microsoft.com/office/powerpoint/2010/main" val="919815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CE592-27F1-46DE-88D9-C0CEF01E0AC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35A9B25-64E8-4319-ABFA-360D986AFCDE}"/>
              </a:ext>
            </a:extLst>
          </p:cNvPr>
          <p:cNvSpPr>
            <a:spLocks noGrp="1"/>
          </p:cNvSpPr>
          <p:nvPr>
            <p:ph idx="1"/>
          </p:nvPr>
        </p:nvSpPr>
        <p:spPr/>
        <p:txBody>
          <a:bodyPr>
            <a:normAutofit lnSpcReduction="10000"/>
          </a:bodyPr>
          <a:lstStyle/>
          <a:p>
            <a:pPr marL="0" indent="0">
              <a:buNone/>
            </a:pPr>
            <a:r>
              <a:rPr lang="en-GB" b="0" i="0" dirty="0">
                <a:effectLst/>
                <a:latin typeface="Arial" panose="020B0604020202020204" pitchFamily="34" charset="0"/>
              </a:rPr>
              <a:t>Some government education policies aim to introduce a market into the education system. This is done in part by creating competition among schools to attract pupils and their parents to apply for places. Supporters believe that this competition for customers will drive up educational standards. Other educational policies include selection of pupils for places and different types of school on the basis of their ability as measured through tests and examinations.</a:t>
            </a:r>
          </a:p>
          <a:p>
            <a:pPr marL="0" indent="0">
              <a:buNone/>
            </a:pPr>
            <a:r>
              <a:rPr lang="en-GB" b="0" i="0" dirty="0">
                <a:effectLst/>
                <a:latin typeface="Arial" panose="020B0604020202020204" pitchFamily="34" charset="0"/>
              </a:rPr>
              <a:t>Applying material from item A5, analyse the effects of government education policies on class differences in achievement. </a:t>
            </a:r>
            <a:endParaRPr lang="en-GB" dirty="0"/>
          </a:p>
        </p:txBody>
      </p:sp>
      <p:sp>
        <p:nvSpPr>
          <p:cNvPr id="4" name="Rectangle 3">
            <a:extLst>
              <a:ext uri="{FF2B5EF4-FFF2-40B4-BE49-F238E27FC236}">
                <a16:creationId xmlns:a16="http://schemas.microsoft.com/office/drawing/2014/main" id="{C6B85CF9-3BBB-4EEB-8FFE-6A8AC3C5B954}"/>
              </a:ext>
            </a:extLst>
          </p:cNvPr>
          <p:cNvSpPr/>
          <p:nvPr/>
        </p:nvSpPr>
        <p:spPr>
          <a:xfrm>
            <a:off x="903514" y="1807029"/>
            <a:ext cx="10325100" cy="28901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334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F558-4FA0-4B34-BB68-B75768A4D1CE}"/>
              </a:ext>
            </a:extLst>
          </p:cNvPr>
          <p:cNvSpPr>
            <a:spLocks noGrp="1"/>
          </p:cNvSpPr>
          <p:nvPr>
            <p:ph type="title"/>
          </p:nvPr>
        </p:nvSpPr>
        <p:spPr/>
        <p:txBody>
          <a:bodyPr/>
          <a:lstStyle/>
          <a:p>
            <a:r>
              <a:rPr lang="en-GB" dirty="0"/>
              <a:t>Labelling…..</a:t>
            </a:r>
          </a:p>
        </p:txBody>
      </p:sp>
      <p:sp>
        <p:nvSpPr>
          <p:cNvPr id="3" name="Content Placeholder 2">
            <a:extLst>
              <a:ext uri="{FF2B5EF4-FFF2-40B4-BE49-F238E27FC236}">
                <a16:creationId xmlns:a16="http://schemas.microsoft.com/office/drawing/2014/main" id="{878B4D33-2A8D-4ACA-80AC-9BF433652A60}"/>
              </a:ext>
            </a:extLst>
          </p:cNvPr>
          <p:cNvSpPr>
            <a:spLocks noGrp="1"/>
          </p:cNvSpPr>
          <p:nvPr>
            <p:ph idx="1"/>
          </p:nvPr>
        </p:nvSpPr>
        <p:spPr/>
        <p:txBody>
          <a:bodyPr/>
          <a:lstStyle/>
          <a:p>
            <a:r>
              <a:rPr lang="en-GB" dirty="0"/>
              <a:t>Card match</a:t>
            </a:r>
          </a:p>
          <a:p>
            <a:endParaRPr lang="en-GB" dirty="0"/>
          </a:p>
          <a:p>
            <a:r>
              <a:rPr lang="en-GB" dirty="0"/>
              <a:t>Can you complete my essay……? </a:t>
            </a:r>
          </a:p>
        </p:txBody>
      </p:sp>
    </p:spTree>
    <p:extLst>
      <p:ext uri="{BB962C8B-B14F-4D97-AF65-F5344CB8AC3E}">
        <p14:creationId xmlns:p14="http://schemas.microsoft.com/office/powerpoint/2010/main" val="2370714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1BAE8-5C09-4956-875F-E2932D377D09}"/>
              </a:ext>
            </a:extLst>
          </p:cNvPr>
          <p:cNvSpPr>
            <a:spLocks noGrp="1"/>
          </p:cNvSpPr>
          <p:nvPr>
            <p:ph type="title"/>
          </p:nvPr>
        </p:nvSpPr>
        <p:spPr/>
        <p:txBody>
          <a:bodyPr/>
          <a:lstStyle/>
          <a:p>
            <a:r>
              <a:rPr lang="en-GB" dirty="0"/>
              <a:t>Planning of theory questions</a:t>
            </a:r>
          </a:p>
        </p:txBody>
      </p:sp>
      <p:sp>
        <p:nvSpPr>
          <p:cNvPr id="3" name="Content Placeholder 2">
            <a:extLst>
              <a:ext uri="{FF2B5EF4-FFF2-40B4-BE49-F238E27FC236}">
                <a16:creationId xmlns:a16="http://schemas.microsoft.com/office/drawing/2014/main" id="{AC233C8D-1BFE-4F41-A1DB-4258F78EE815}"/>
              </a:ext>
            </a:extLst>
          </p:cNvPr>
          <p:cNvSpPr>
            <a:spLocks noGrp="1"/>
          </p:cNvSpPr>
          <p:nvPr>
            <p:ph idx="1"/>
          </p:nvPr>
        </p:nvSpPr>
        <p:spPr/>
        <p:txBody>
          <a:bodyPr>
            <a:normAutofit fontScale="92500" lnSpcReduction="10000"/>
          </a:bodyPr>
          <a:lstStyle/>
          <a:p>
            <a:r>
              <a:rPr lang="en-GB" dirty="0"/>
              <a:t>1. social policy - </a:t>
            </a:r>
          </a:p>
          <a:p>
            <a:r>
              <a:rPr lang="en-GB" dirty="0"/>
              <a:t>Outline and explain two sociological perspectives on the purpose of social policy in society. There is an extract from the mark scheme below to help you</a:t>
            </a:r>
          </a:p>
          <a:p>
            <a:r>
              <a:rPr lang="en-GB" dirty="0"/>
              <a:t>2. Objectivity, subjectivity and sociology</a:t>
            </a:r>
          </a:p>
          <a:p>
            <a:r>
              <a:rPr lang="en-GB" dirty="0"/>
              <a:t>Outline and explain two arguments against the view that sociology can be value free</a:t>
            </a:r>
            <a:br>
              <a:rPr lang="en-GB" dirty="0"/>
            </a:br>
            <a:endParaRPr lang="en-GB" dirty="0"/>
          </a:p>
          <a:p>
            <a:r>
              <a:rPr lang="en-GB" dirty="0"/>
              <a:t>3. Modernity and post-modernism</a:t>
            </a:r>
          </a:p>
          <a:p>
            <a:r>
              <a:rPr lang="en-GB" dirty="0"/>
              <a:t>Outline and explain two ways in which modernist approaches differ from postmodernist approaches to the study of society.​</a:t>
            </a:r>
          </a:p>
          <a:p>
            <a:endParaRPr lang="en-GB" dirty="0"/>
          </a:p>
        </p:txBody>
      </p:sp>
    </p:spTree>
    <p:extLst>
      <p:ext uri="{BB962C8B-B14F-4D97-AF65-F5344CB8AC3E}">
        <p14:creationId xmlns:p14="http://schemas.microsoft.com/office/powerpoint/2010/main" val="1410347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02DE1-559B-4366-95D8-B457DCD8CB43}"/>
              </a:ext>
            </a:extLst>
          </p:cNvPr>
          <p:cNvSpPr>
            <a:spLocks noGrp="1"/>
          </p:cNvSpPr>
          <p:nvPr>
            <p:ph type="title"/>
          </p:nvPr>
        </p:nvSpPr>
        <p:spPr/>
        <p:txBody>
          <a:bodyPr>
            <a:normAutofit fontScale="90000"/>
          </a:bodyPr>
          <a:lstStyle/>
          <a:p>
            <a:r>
              <a:rPr lang="en-GB" dirty="0"/>
              <a:t>Social policy - </a:t>
            </a:r>
            <a:br>
              <a:rPr lang="en-GB" dirty="0"/>
            </a:br>
            <a:r>
              <a:rPr lang="en-GB" sz="2200" dirty="0"/>
              <a:t>Outline and explain two sociological perspectives on the purpose of social policy in society. There is an extract from the mark scheme below to help you</a:t>
            </a:r>
            <a:br>
              <a:rPr lang="en-GB" sz="2200" dirty="0"/>
            </a:br>
            <a:endParaRPr lang="en-GB" sz="2200" dirty="0"/>
          </a:p>
        </p:txBody>
      </p:sp>
      <p:sp>
        <p:nvSpPr>
          <p:cNvPr id="3" name="Content Placeholder 2">
            <a:extLst>
              <a:ext uri="{FF2B5EF4-FFF2-40B4-BE49-F238E27FC236}">
                <a16:creationId xmlns:a16="http://schemas.microsoft.com/office/drawing/2014/main" id="{FDA2AC66-C302-4104-874F-CE8FC43AAF5F}"/>
              </a:ext>
            </a:extLst>
          </p:cNvPr>
          <p:cNvSpPr>
            <a:spLocks noGrp="1"/>
          </p:cNvSpPr>
          <p:nvPr>
            <p:ph idx="1"/>
          </p:nvPr>
        </p:nvSpPr>
        <p:spPr/>
        <p:txBody>
          <a:bodyPr>
            <a:normAutofit fontScale="92500" lnSpcReduction="10000"/>
          </a:bodyPr>
          <a:lstStyle/>
          <a:p>
            <a:r>
              <a:rPr lang="en-GB" dirty="0"/>
              <a:t>Paragraph 1</a:t>
            </a:r>
          </a:p>
          <a:p>
            <a:r>
              <a:rPr lang="en-GB" dirty="0"/>
              <a:t>Some people think social policy should work for the good of society</a:t>
            </a:r>
          </a:p>
          <a:p>
            <a:r>
              <a:rPr lang="en-US" sz="2000" i="1" dirty="0"/>
              <a:t>Comte &amp; Durkheim (positivism and functionalism) they took the view that sociology is a science and would discover the problems in society and successful solutions.  Here the sociologist is like a medical researcher looking for the cause of disease and a cure.  Social policy should be gradual change</a:t>
            </a:r>
            <a:endParaRPr lang="en-GB" dirty="0"/>
          </a:p>
          <a:p>
            <a:r>
              <a:rPr lang="en-GB" dirty="0"/>
              <a:t>Paragraph 2</a:t>
            </a:r>
          </a:p>
          <a:p>
            <a:r>
              <a:rPr lang="en-GB" dirty="0"/>
              <a:t>Some people think that the state should not interfere in society.</a:t>
            </a:r>
          </a:p>
          <a:p>
            <a:r>
              <a:rPr lang="en-US" sz="2400" i="1" dirty="0"/>
              <a:t>Murray and the New Right believe that the state should only have minimal involvement in society.  They don’t believe for example that the state should provide welfare not deal with social problems.  Murray thinks that if the state help families this can weaken their self-reliance.  Become too dependent .  The new right think that sociologists should suggest alternatives which should restore individuals’ responsibility for their own welfare.  </a:t>
            </a:r>
            <a:endParaRPr lang="en-GB" sz="2400" i="1" dirty="0"/>
          </a:p>
          <a:p>
            <a:endParaRPr lang="en-GB" dirty="0"/>
          </a:p>
        </p:txBody>
      </p:sp>
    </p:spTree>
    <p:extLst>
      <p:ext uri="{BB962C8B-B14F-4D97-AF65-F5344CB8AC3E}">
        <p14:creationId xmlns:p14="http://schemas.microsoft.com/office/powerpoint/2010/main" val="257652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870D0-C9CD-4099-A534-7C0893BC3EBF}"/>
              </a:ext>
            </a:extLst>
          </p:cNvPr>
          <p:cNvSpPr>
            <a:spLocks noGrp="1"/>
          </p:cNvSpPr>
          <p:nvPr>
            <p:ph type="title"/>
          </p:nvPr>
        </p:nvSpPr>
        <p:spPr/>
        <p:txBody>
          <a:bodyPr>
            <a:normAutofit/>
          </a:bodyPr>
          <a:lstStyle/>
          <a:p>
            <a:r>
              <a:rPr lang="en-GB" sz="2800" dirty="0"/>
              <a:t>2. Objectivity, subjectivity and sociology</a:t>
            </a:r>
            <a:br>
              <a:rPr lang="en-GB" sz="2800" dirty="0"/>
            </a:br>
            <a:r>
              <a:rPr lang="en-GB" sz="2800" dirty="0"/>
              <a:t>Outline and explain two arguments </a:t>
            </a:r>
            <a:r>
              <a:rPr lang="en-GB" sz="2800" dirty="0">
                <a:solidFill>
                  <a:srgbClr val="FF0000"/>
                </a:solidFill>
              </a:rPr>
              <a:t>against</a:t>
            </a:r>
            <a:r>
              <a:rPr lang="en-GB" sz="2800" dirty="0"/>
              <a:t> the view that sociology can be value free</a:t>
            </a:r>
          </a:p>
        </p:txBody>
      </p:sp>
      <p:sp>
        <p:nvSpPr>
          <p:cNvPr id="3" name="Content Placeholder 2">
            <a:extLst>
              <a:ext uri="{FF2B5EF4-FFF2-40B4-BE49-F238E27FC236}">
                <a16:creationId xmlns:a16="http://schemas.microsoft.com/office/drawing/2014/main" id="{B14F7C29-B880-42A7-8642-C3C757239F1F}"/>
              </a:ext>
            </a:extLst>
          </p:cNvPr>
          <p:cNvSpPr>
            <a:spLocks noGrp="1"/>
          </p:cNvSpPr>
          <p:nvPr>
            <p:ph idx="1"/>
          </p:nvPr>
        </p:nvSpPr>
        <p:spPr>
          <a:xfrm>
            <a:off x="838200" y="1690688"/>
            <a:ext cx="10515600" cy="4486275"/>
          </a:xfrm>
        </p:spPr>
        <p:txBody>
          <a:bodyPr>
            <a:normAutofit fontScale="47500" lnSpcReduction="20000"/>
          </a:bodyPr>
          <a:lstStyle/>
          <a:p>
            <a:pPr>
              <a:spcBef>
                <a:spcPts val="0"/>
              </a:spcBef>
            </a:pPr>
            <a:r>
              <a:rPr lang="en-GB" sz="3200" dirty="0"/>
              <a:t>Sociology reflects researchers values. </a:t>
            </a:r>
          </a:p>
          <a:p>
            <a:pPr>
              <a:spcBef>
                <a:spcPts val="0"/>
              </a:spcBef>
            </a:pPr>
            <a:r>
              <a:rPr lang="en-GB" sz="3200" dirty="0"/>
              <a:t>Parag 1</a:t>
            </a:r>
          </a:p>
          <a:p>
            <a:pPr marL="0" indent="0">
              <a:spcBef>
                <a:spcPts val="0"/>
              </a:spcBef>
              <a:buNone/>
            </a:pPr>
            <a:r>
              <a:rPr lang="en-GB" sz="3200" dirty="0"/>
              <a:t>Becker (famous for labelling theory) argued that sociologists should argue from the side of the ‘underdog’ (criminals; homeless; mentally ill patients etc) because little is known about their position. </a:t>
            </a:r>
          </a:p>
          <a:p>
            <a:pPr marL="0" indent="0">
              <a:spcBef>
                <a:spcPts val="0"/>
              </a:spcBef>
              <a:buNone/>
            </a:pPr>
            <a:r>
              <a:rPr lang="en-GB" sz="3200" dirty="0"/>
              <a:t>Feminists &amp; Marxists</a:t>
            </a:r>
          </a:p>
          <a:p>
            <a:pPr fontAlgn="base">
              <a:spcBef>
                <a:spcPts val="0"/>
              </a:spcBef>
            </a:pPr>
            <a:r>
              <a:rPr lang="en-GB" sz="3200" b="1" u="sng" dirty="0" err="1"/>
              <a:t>Gouldner</a:t>
            </a:r>
            <a:r>
              <a:rPr lang="en-GB" sz="3200" b="1" u="sng" dirty="0"/>
              <a:t> (Marxist)</a:t>
            </a:r>
            <a:r>
              <a:rPr lang="en-GB" sz="3200" dirty="0"/>
              <a:t> </a:t>
            </a:r>
          </a:p>
          <a:p>
            <a:pPr fontAlgn="base">
              <a:spcBef>
                <a:spcPts val="0"/>
              </a:spcBef>
            </a:pPr>
            <a:r>
              <a:rPr lang="en-GB" sz="3200" dirty="0" err="1"/>
              <a:t>Gouldner</a:t>
            </a:r>
            <a:r>
              <a:rPr lang="en-GB" sz="3200" dirty="0"/>
              <a:t> argued the opposite and suggested that sociologists should focus on, and challenge the really powerful groups as these create the ‘structures of oppression’. </a:t>
            </a:r>
            <a:r>
              <a:rPr lang="en-GB" sz="3200" dirty="0" err="1"/>
              <a:t>Gouldner</a:t>
            </a:r>
            <a:r>
              <a:rPr lang="en-GB" sz="3200" dirty="0"/>
              <a:t> is critical of Becker’s position which he sees as an over-sentimental view of disadvantaged groups. Instead, </a:t>
            </a:r>
            <a:r>
              <a:rPr lang="en-GB" sz="3200" dirty="0" err="1"/>
              <a:t>Gouldner</a:t>
            </a:r>
            <a:r>
              <a:rPr lang="en-GB" sz="3200" dirty="0"/>
              <a:t> advocates a Marxist position in siding against the powerful, exploitive groups in society. </a:t>
            </a:r>
          </a:p>
          <a:p>
            <a:pPr fontAlgn="base">
              <a:spcBef>
                <a:spcPts val="0"/>
              </a:spcBef>
            </a:pPr>
            <a:r>
              <a:rPr lang="en-GB" sz="3200" b="1" u="sng" dirty="0"/>
              <a:t>Feminism</a:t>
            </a:r>
            <a:r>
              <a:rPr lang="en-GB" sz="3200" dirty="0"/>
              <a:t> </a:t>
            </a:r>
          </a:p>
          <a:p>
            <a:pPr fontAlgn="base">
              <a:spcBef>
                <a:spcPts val="0"/>
              </a:spcBef>
            </a:pPr>
            <a:r>
              <a:rPr lang="en-GB" sz="3200" dirty="0"/>
              <a:t>Feminists agree with this idea of exposing exploitive groups, but see the key issue being the patriarchal nature of society – how males dominate and control society. </a:t>
            </a:r>
          </a:p>
          <a:p>
            <a:pPr fontAlgn="base">
              <a:spcBef>
                <a:spcPts val="0"/>
              </a:spcBef>
            </a:pPr>
            <a:r>
              <a:rPr lang="en-GB" sz="3200" dirty="0"/>
              <a:t> </a:t>
            </a:r>
          </a:p>
          <a:p>
            <a:pPr marL="0" indent="0">
              <a:spcBef>
                <a:spcPts val="0"/>
              </a:spcBef>
              <a:buNone/>
            </a:pPr>
            <a:endParaRPr lang="en-GB" sz="3200" dirty="0"/>
          </a:p>
          <a:p>
            <a:pPr>
              <a:spcBef>
                <a:spcPts val="0"/>
              </a:spcBef>
            </a:pPr>
            <a:endParaRPr lang="en-GB" sz="3200" dirty="0"/>
          </a:p>
          <a:p>
            <a:pPr>
              <a:spcBef>
                <a:spcPts val="0"/>
              </a:spcBef>
            </a:pPr>
            <a:r>
              <a:rPr lang="en-GB" sz="3200" dirty="0"/>
              <a:t>Parag 2</a:t>
            </a:r>
          </a:p>
          <a:p>
            <a:pPr fontAlgn="base">
              <a:spcBef>
                <a:spcPts val="0"/>
              </a:spcBef>
            </a:pPr>
            <a:r>
              <a:rPr lang="en-GB" sz="3200" dirty="0"/>
              <a:t>For Weber values, unlike facts, cannot be disproved and he saw an essential role for values in Sociological research: </a:t>
            </a:r>
          </a:p>
          <a:p>
            <a:pPr lvl="0" fontAlgn="base">
              <a:spcBef>
                <a:spcPts val="0"/>
              </a:spcBef>
            </a:pPr>
            <a:r>
              <a:rPr lang="en-GB" sz="3200" b="1" dirty="0"/>
              <a:t>Values as a guide to research: – </a:t>
            </a:r>
            <a:r>
              <a:rPr lang="en-GB" sz="3200" dirty="0"/>
              <a:t>values are essential to help us choose which aspects of social life to study. </a:t>
            </a:r>
          </a:p>
          <a:p>
            <a:pPr lvl="0" fontAlgn="base">
              <a:spcBef>
                <a:spcPts val="0"/>
              </a:spcBef>
            </a:pPr>
            <a:r>
              <a:rPr lang="en-GB" sz="3200" b="1" dirty="0"/>
              <a:t>Values and data collection: – </a:t>
            </a:r>
            <a:r>
              <a:rPr lang="en-GB" sz="3200" dirty="0"/>
              <a:t>When collecting data Weber believed we should keep our values out of the process. </a:t>
            </a:r>
          </a:p>
          <a:p>
            <a:pPr lvl="0" fontAlgn="base">
              <a:spcBef>
                <a:spcPts val="0"/>
              </a:spcBef>
            </a:pPr>
            <a:r>
              <a:rPr lang="en-GB" sz="3200" b="1" dirty="0"/>
              <a:t>Values and data interpretation: – </a:t>
            </a:r>
            <a:r>
              <a:rPr lang="en-GB" sz="3200" dirty="0"/>
              <a:t>values are important again when we interpret what the research is telling us.  We need to put the findings within a theoretical concept.  We need to tell others about our values so that our interpretations can be made in context. </a:t>
            </a:r>
          </a:p>
          <a:p>
            <a:pPr lvl="0" fontAlgn="base">
              <a:spcBef>
                <a:spcPts val="0"/>
              </a:spcBef>
            </a:pPr>
            <a:r>
              <a:rPr lang="en-GB" sz="3200" b="1" dirty="0"/>
              <a:t>Values and effects of research: – </a:t>
            </a:r>
            <a:r>
              <a:rPr lang="en-GB" sz="3200" dirty="0"/>
              <a:t>Weber believed that as sociologists we have a responsibility to look at the effects of our research.  We cannot hide behind ‘objectivity’ at this stage – particularly if our findings can cause harm. </a:t>
            </a:r>
          </a:p>
          <a:p>
            <a:endParaRPr lang="en-GB" dirty="0"/>
          </a:p>
        </p:txBody>
      </p:sp>
    </p:spTree>
    <p:extLst>
      <p:ext uri="{BB962C8B-B14F-4D97-AF65-F5344CB8AC3E}">
        <p14:creationId xmlns:p14="http://schemas.microsoft.com/office/powerpoint/2010/main" val="3862836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EBA5-7ED8-4B3C-9463-50BD93760132}"/>
              </a:ext>
            </a:extLst>
          </p:cNvPr>
          <p:cNvSpPr>
            <a:spLocks noGrp="1"/>
          </p:cNvSpPr>
          <p:nvPr>
            <p:ph type="title"/>
          </p:nvPr>
        </p:nvSpPr>
        <p:spPr>
          <a:xfrm>
            <a:off x="838200" y="365125"/>
            <a:ext cx="10515600" cy="1623066"/>
          </a:xfrm>
        </p:spPr>
        <p:txBody>
          <a:bodyPr>
            <a:normAutofit fontScale="90000"/>
          </a:bodyPr>
          <a:lstStyle/>
          <a:p>
            <a:r>
              <a:rPr lang="en-GB" sz="3600" dirty="0"/>
              <a:t>Modernity and post-modernism</a:t>
            </a:r>
            <a:br>
              <a:rPr lang="en-GB" sz="3600" dirty="0"/>
            </a:br>
            <a:r>
              <a:rPr lang="en-GB" sz="3600" dirty="0"/>
              <a:t>Outline and explain two ways in which modernist approaches differ from postmodernist approaches to the study of society.​</a:t>
            </a:r>
            <a:br>
              <a:rPr lang="en-GB" dirty="0"/>
            </a:br>
            <a:endParaRPr lang="en-GB" dirty="0"/>
          </a:p>
        </p:txBody>
      </p:sp>
      <p:sp>
        <p:nvSpPr>
          <p:cNvPr id="3" name="Content Placeholder 2">
            <a:extLst>
              <a:ext uri="{FF2B5EF4-FFF2-40B4-BE49-F238E27FC236}">
                <a16:creationId xmlns:a16="http://schemas.microsoft.com/office/drawing/2014/main" id="{1F0C754B-0CD5-48A1-AFB6-B1D51D0ED7FA}"/>
              </a:ext>
            </a:extLst>
          </p:cNvPr>
          <p:cNvSpPr>
            <a:spLocks noGrp="1"/>
          </p:cNvSpPr>
          <p:nvPr>
            <p:ph idx="1"/>
          </p:nvPr>
        </p:nvSpPr>
        <p:spPr>
          <a:xfrm>
            <a:off x="838200" y="1568741"/>
            <a:ext cx="10515600" cy="4608222"/>
          </a:xfrm>
        </p:spPr>
        <p:txBody>
          <a:bodyPr>
            <a:normAutofit fontScale="55000" lnSpcReduction="20000"/>
          </a:bodyPr>
          <a:lstStyle/>
          <a:p>
            <a:r>
              <a:rPr lang="en-GB" sz="2600" dirty="0">
                <a:solidFill>
                  <a:srgbClr val="FF0000"/>
                </a:solidFill>
              </a:rPr>
              <a:t>Paragraph 1 </a:t>
            </a:r>
          </a:p>
          <a:p>
            <a:r>
              <a:rPr lang="en-US" sz="2600" u="sng" dirty="0">
                <a:solidFill>
                  <a:srgbClr val="00B050"/>
                </a:solidFill>
              </a:rPr>
              <a:t>Modernity</a:t>
            </a:r>
            <a:r>
              <a:rPr lang="en-US" sz="2600" u="sng" dirty="0"/>
              <a:t> Nation state</a:t>
            </a:r>
            <a:r>
              <a:rPr lang="en-US" sz="2600" dirty="0"/>
              <a:t> this is the key political unit in modern society this is a territory with boundaries rules by a centralized state, population usually speaks the same language, identity etc.</a:t>
            </a:r>
          </a:p>
          <a:p>
            <a:r>
              <a:rPr lang="en-US" sz="2600" dirty="0">
                <a:solidFill>
                  <a:srgbClr val="00B050"/>
                </a:solidFill>
              </a:rPr>
              <a:t>Post modernism </a:t>
            </a:r>
            <a:r>
              <a:rPr lang="en-US" sz="2600" dirty="0"/>
              <a:t>– globalism </a:t>
            </a:r>
            <a:r>
              <a:rPr lang="en-US" sz="2600" dirty="0" err="1"/>
              <a:t>etc</a:t>
            </a:r>
            <a:r>
              <a:rPr lang="en-US" sz="2600" dirty="0"/>
              <a:t> This is an unstable world which is fragmented and where image and reality cannot be separated.  We define ourselves by what we consume.  It is a new kind of society which requires a new kind of theory. </a:t>
            </a:r>
          </a:p>
          <a:p>
            <a:pPr marL="0" indent="0">
              <a:buNone/>
            </a:pPr>
            <a:endParaRPr lang="en-GB" sz="2600" dirty="0"/>
          </a:p>
          <a:p>
            <a:r>
              <a:rPr lang="en-GB" sz="2600" dirty="0">
                <a:solidFill>
                  <a:srgbClr val="FF0000"/>
                </a:solidFill>
              </a:rPr>
              <a:t>Paragraph 2</a:t>
            </a:r>
          </a:p>
          <a:p>
            <a:r>
              <a:rPr lang="en-US" sz="2600" dirty="0">
                <a:solidFill>
                  <a:srgbClr val="00B050"/>
                </a:solidFill>
              </a:rPr>
              <a:t>Modernity</a:t>
            </a:r>
            <a:r>
              <a:rPr lang="en-US" sz="2600" dirty="0"/>
              <a:t> </a:t>
            </a:r>
            <a:r>
              <a:rPr lang="en-US" sz="2600" u="sng" dirty="0"/>
              <a:t>Rationalist science and technology </a:t>
            </a:r>
            <a:r>
              <a:rPr lang="en-US" sz="2600" dirty="0"/>
              <a:t>these are the ways of thinking that dominate modern society </a:t>
            </a:r>
            <a:endParaRPr lang="en-GB" sz="2600" dirty="0"/>
          </a:p>
          <a:p>
            <a:r>
              <a:rPr lang="en-US" sz="2600" u="sng" dirty="0"/>
              <a:t>Individualism</a:t>
            </a:r>
            <a:r>
              <a:rPr lang="en-US" sz="2600" dirty="0"/>
              <a:t>  tradition, custom and ascribed status become less important as we experience greater freedom and can choose our own course in life. </a:t>
            </a:r>
          </a:p>
          <a:p>
            <a:r>
              <a:rPr lang="en-US" sz="2600" dirty="0">
                <a:solidFill>
                  <a:srgbClr val="00B050"/>
                </a:solidFill>
              </a:rPr>
              <a:t>Post modernism </a:t>
            </a:r>
          </a:p>
          <a:p>
            <a:r>
              <a:rPr lang="en-US" sz="2600" u="sng" dirty="0"/>
              <a:t>Lyotard (1979)</a:t>
            </a:r>
            <a:r>
              <a:rPr lang="en-US" sz="2600" dirty="0"/>
              <a:t> looks at the consequences this has for language.  Claiming that we can not understanding language through one theory.  There is not one overall language with set meanings.  We play a series of ‘language games’ where different meanings exist in different contexts.  </a:t>
            </a:r>
            <a:endParaRPr lang="en-GB" sz="2600" dirty="0"/>
          </a:p>
          <a:p>
            <a:r>
              <a:rPr lang="en-US" sz="2600" u="sng" dirty="0"/>
              <a:t>Baudrillard </a:t>
            </a:r>
            <a:r>
              <a:rPr lang="en-US" sz="2600" dirty="0"/>
              <a:t> looks at the links between postmodern society and consumption.  He looks at how we consume ‘signs’.  Society is based on buying and selling knowledge in the form of images and signs.  These ‘signs’ stand for nothing on their own and are not symbol of a real thing.  </a:t>
            </a:r>
            <a:r>
              <a:rPr lang="en-US" sz="2600" dirty="0" err="1"/>
              <a:t>Eg</a:t>
            </a:r>
            <a:r>
              <a:rPr lang="en-US" sz="2600" dirty="0"/>
              <a:t> a child might buy a poster of their </a:t>
            </a:r>
            <a:r>
              <a:rPr lang="en-US" sz="2600" dirty="0" err="1"/>
              <a:t>favourite</a:t>
            </a:r>
            <a:r>
              <a:rPr lang="en-US" sz="2600" dirty="0"/>
              <a:t> film character but this signifier (the poster) represents something that is not actually real (the character).  He is very negative about society particularly television which he sees as confusing.  We have lost our ability to tell what is real so we have lost our ability to improve society.  We live in a ‘hyper-reality’ – we cannot tell what is real and what is not.  </a:t>
            </a:r>
            <a:endParaRPr lang="en-GB" sz="2600" dirty="0"/>
          </a:p>
          <a:p>
            <a:endParaRPr lang="en-GB" sz="1800" dirty="0"/>
          </a:p>
          <a:p>
            <a:endParaRPr lang="en-GB" dirty="0"/>
          </a:p>
        </p:txBody>
      </p:sp>
    </p:spTree>
    <p:extLst>
      <p:ext uri="{BB962C8B-B14F-4D97-AF65-F5344CB8AC3E}">
        <p14:creationId xmlns:p14="http://schemas.microsoft.com/office/powerpoint/2010/main" val="220856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C4213-299D-4A34-9880-799C7B97C41A}"/>
              </a:ext>
            </a:extLst>
          </p:cNvPr>
          <p:cNvSpPr>
            <a:spLocks noGrp="1"/>
          </p:cNvSpPr>
          <p:nvPr>
            <p:ph type="title"/>
          </p:nvPr>
        </p:nvSpPr>
        <p:spPr/>
        <p:txBody>
          <a:bodyPr/>
          <a:lstStyle/>
          <a:p>
            <a:r>
              <a:rPr lang="en-GB" dirty="0"/>
              <a:t>Plan for today</a:t>
            </a:r>
          </a:p>
        </p:txBody>
      </p:sp>
      <p:sp>
        <p:nvSpPr>
          <p:cNvPr id="3" name="Content Placeholder 2">
            <a:extLst>
              <a:ext uri="{FF2B5EF4-FFF2-40B4-BE49-F238E27FC236}">
                <a16:creationId xmlns:a16="http://schemas.microsoft.com/office/drawing/2014/main" id="{00FC1518-C0AB-4A62-A171-B688929E88EC}"/>
              </a:ext>
            </a:extLst>
          </p:cNvPr>
          <p:cNvSpPr>
            <a:spLocks noGrp="1"/>
          </p:cNvSpPr>
          <p:nvPr>
            <p:ph idx="1"/>
          </p:nvPr>
        </p:nvSpPr>
        <p:spPr/>
        <p:txBody>
          <a:bodyPr/>
          <a:lstStyle/>
          <a:p>
            <a:pPr marL="0" indent="0">
              <a:buNone/>
            </a:pPr>
            <a:r>
              <a:rPr lang="en-GB" dirty="0"/>
              <a:t> </a:t>
            </a:r>
          </a:p>
        </p:txBody>
      </p:sp>
      <p:graphicFrame>
        <p:nvGraphicFramePr>
          <p:cNvPr id="4" name="Table 3">
            <a:extLst>
              <a:ext uri="{FF2B5EF4-FFF2-40B4-BE49-F238E27FC236}">
                <a16:creationId xmlns:a16="http://schemas.microsoft.com/office/drawing/2014/main" id="{0AC4F539-90C6-4755-97A7-D5FE030C278B}"/>
              </a:ext>
            </a:extLst>
          </p:cNvPr>
          <p:cNvGraphicFramePr>
            <a:graphicFrameLocks noGrp="1"/>
          </p:cNvGraphicFramePr>
          <p:nvPr>
            <p:extLst>
              <p:ext uri="{D42A27DB-BD31-4B8C-83A1-F6EECF244321}">
                <p14:modId xmlns:p14="http://schemas.microsoft.com/office/powerpoint/2010/main" val="225999260"/>
              </p:ext>
            </p:extLst>
          </p:nvPr>
        </p:nvGraphicFramePr>
        <p:xfrm>
          <a:off x="914400" y="1825625"/>
          <a:ext cx="10047514" cy="3550604"/>
        </p:xfrm>
        <a:graphic>
          <a:graphicData uri="http://schemas.openxmlformats.org/drawingml/2006/table">
            <a:tbl>
              <a:tblPr firstRow="1" firstCol="1" bandRow="1">
                <a:tableStyleId>{5C22544A-7EE6-4342-B048-85BDC9FD1C3A}</a:tableStyleId>
              </a:tblPr>
              <a:tblGrid>
                <a:gridCol w="2511460">
                  <a:extLst>
                    <a:ext uri="{9D8B030D-6E8A-4147-A177-3AD203B41FA5}">
                      <a16:colId xmlns:a16="http://schemas.microsoft.com/office/drawing/2014/main" val="3506714724"/>
                    </a:ext>
                  </a:extLst>
                </a:gridCol>
                <a:gridCol w="2511460">
                  <a:extLst>
                    <a:ext uri="{9D8B030D-6E8A-4147-A177-3AD203B41FA5}">
                      <a16:colId xmlns:a16="http://schemas.microsoft.com/office/drawing/2014/main" val="2501162810"/>
                    </a:ext>
                  </a:extLst>
                </a:gridCol>
                <a:gridCol w="2512297">
                  <a:extLst>
                    <a:ext uri="{9D8B030D-6E8A-4147-A177-3AD203B41FA5}">
                      <a16:colId xmlns:a16="http://schemas.microsoft.com/office/drawing/2014/main" val="2595402220"/>
                    </a:ext>
                  </a:extLst>
                </a:gridCol>
                <a:gridCol w="2512297">
                  <a:extLst>
                    <a:ext uri="{9D8B030D-6E8A-4147-A177-3AD203B41FA5}">
                      <a16:colId xmlns:a16="http://schemas.microsoft.com/office/drawing/2014/main" val="2804254816"/>
                    </a:ext>
                  </a:extLst>
                </a:gridCol>
              </a:tblGrid>
              <a:tr h="755793">
                <a:tc>
                  <a:txBody>
                    <a:bodyPr/>
                    <a:lstStyle/>
                    <a:p>
                      <a:pPr>
                        <a:lnSpc>
                          <a:spcPct val="107000"/>
                        </a:lnSpc>
                        <a:spcAft>
                          <a:spcPts val="800"/>
                        </a:spcAft>
                      </a:pPr>
                      <a:r>
                        <a:rPr lang="en-GB" sz="2400" dirty="0">
                          <a:effectLst/>
                        </a:rPr>
                        <a:t>Date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a:effectLst/>
                        </a:rPr>
                        <a:t>Part 1</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a:effectLst/>
                        </a:rPr>
                        <a:t>Part 2</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a:effectLst/>
                        </a:rPr>
                        <a:t>Optional timed tasks for h/w</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8418578"/>
                  </a:ext>
                </a:extLst>
              </a:tr>
              <a:tr h="2785238">
                <a:tc>
                  <a:txBody>
                    <a:bodyPr/>
                    <a:lstStyle/>
                    <a:p>
                      <a:pPr>
                        <a:lnSpc>
                          <a:spcPct val="107000"/>
                        </a:lnSpc>
                        <a:spcAft>
                          <a:spcPts val="800"/>
                        </a:spcAft>
                      </a:pPr>
                      <a:r>
                        <a:rPr lang="en-GB" sz="2400">
                          <a:effectLst/>
                        </a:rPr>
                        <a:t>21</a:t>
                      </a:r>
                      <a:r>
                        <a:rPr lang="en-GB" sz="2400" baseline="30000">
                          <a:effectLst/>
                        </a:rPr>
                        <a:t>st</a:t>
                      </a:r>
                      <a:r>
                        <a:rPr lang="en-GB" sz="2400">
                          <a:effectLst/>
                        </a:rPr>
                        <a:t> April</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a:effectLst/>
                        </a:rPr>
                        <a:t>10 marker with item practice</a:t>
                      </a:r>
                    </a:p>
                    <a:p>
                      <a:pPr>
                        <a:lnSpc>
                          <a:spcPct val="107000"/>
                        </a:lnSpc>
                        <a:spcAft>
                          <a:spcPts val="800"/>
                        </a:spcAft>
                      </a:pPr>
                      <a:r>
                        <a:rPr lang="en-GB" sz="2400">
                          <a:effectLst/>
                        </a:rPr>
                        <a:t>Education policies revision and planning.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400" dirty="0">
                          <a:effectLst/>
                        </a:rPr>
                        <a:t>Labelling revision, complete essay.  Look at 10 markers set for h/w for theory</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buFont typeface="+mj-lt"/>
                        <a:buAutoNum type="arabicPeriod"/>
                      </a:pPr>
                      <a:r>
                        <a:rPr lang="en-GB" sz="2400" dirty="0">
                          <a:effectLst/>
                        </a:rPr>
                        <a:t>Education 10 marker.</a:t>
                      </a:r>
                    </a:p>
                    <a:p>
                      <a:pPr marL="342900" lvl="0" indent="-342900">
                        <a:lnSpc>
                          <a:spcPct val="107000"/>
                        </a:lnSpc>
                        <a:spcAft>
                          <a:spcPts val="800"/>
                        </a:spcAft>
                        <a:buFont typeface="+mj-lt"/>
                        <a:buAutoNum type="arabicPeriod"/>
                      </a:pPr>
                      <a:r>
                        <a:rPr lang="en-GB" sz="2400" dirty="0">
                          <a:effectLst/>
                        </a:rPr>
                        <a:t>Labelling essay</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4201833"/>
                  </a:ext>
                </a:extLst>
              </a:tr>
            </a:tbl>
          </a:graphicData>
        </a:graphic>
      </p:graphicFrame>
    </p:spTree>
    <p:extLst>
      <p:ext uri="{BB962C8B-B14F-4D97-AF65-F5344CB8AC3E}">
        <p14:creationId xmlns:p14="http://schemas.microsoft.com/office/powerpoint/2010/main" val="71902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5E5D4-09F7-44FC-9B39-565A51B13D3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D2D9B87-F00C-4C29-BCE9-C82C58B53A45}"/>
              </a:ext>
            </a:extLst>
          </p:cNvPr>
          <p:cNvSpPr>
            <a:spLocks noGrp="1"/>
          </p:cNvSpPr>
          <p:nvPr>
            <p:ph idx="1"/>
          </p:nvPr>
        </p:nvSpPr>
        <p:spPr/>
        <p:txBody>
          <a:bodyPr/>
          <a:lstStyle/>
          <a:p>
            <a:r>
              <a:rPr lang="en-GB" dirty="0"/>
              <a:t>https://quizlet.com/283030275/paper-13-theory-and-methods-quiz-questions-hecticteacher-flash-cards/</a:t>
            </a:r>
          </a:p>
        </p:txBody>
      </p:sp>
    </p:spTree>
    <p:extLst>
      <p:ext uri="{BB962C8B-B14F-4D97-AF65-F5344CB8AC3E}">
        <p14:creationId xmlns:p14="http://schemas.microsoft.com/office/powerpoint/2010/main" val="298901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02A2-9BA3-4A62-AE86-F25231B5D915}"/>
              </a:ext>
            </a:extLst>
          </p:cNvPr>
          <p:cNvSpPr>
            <a:spLocks noGrp="1"/>
          </p:cNvSpPr>
          <p:nvPr>
            <p:ph type="title"/>
          </p:nvPr>
        </p:nvSpPr>
        <p:spPr/>
        <p:txBody>
          <a:bodyPr/>
          <a:lstStyle/>
          <a:p>
            <a:r>
              <a:rPr lang="en-GB" dirty="0"/>
              <a:t>Can you find the TWO hooks? </a:t>
            </a:r>
          </a:p>
        </p:txBody>
      </p:sp>
      <p:pic>
        <p:nvPicPr>
          <p:cNvPr id="5" name="Content Placeholder 4">
            <a:extLst>
              <a:ext uri="{FF2B5EF4-FFF2-40B4-BE49-F238E27FC236}">
                <a16:creationId xmlns:a16="http://schemas.microsoft.com/office/drawing/2014/main" id="{E65AA61A-2A75-458A-857A-2DF1B91F3A67}"/>
              </a:ext>
            </a:extLst>
          </p:cNvPr>
          <p:cNvPicPr>
            <a:picLocks noGrp="1" noChangeAspect="1"/>
          </p:cNvPicPr>
          <p:nvPr>
            <p:ph idx="1"/>
          </p:nvPr>
        </p:nvPicPr>
        <p:blipFill>
          <a:blip r:embed="rId2"/>
          <a:stretch>
            <a:fillRect/>
          </a:stretch>
        </p:blipFill>
        <p:spPr>
          <a:xfrm>
            <a:off x="325706" y="1501254"/>
            <a:ext cx="10123219" cy="4385990"/>
          </a:xfrm>
        </p:spPr>
      </p:pic>
    </p:spTree>
    <p:extLst>
      <p:ext uri="{BB962C8B-B14F-4D97-AF65-F5344CB8AC3E}">
        <p14:creationId xmlns:p14="http://schemas.microsoft.com/office/powerpoint/2010/main" val="412489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39DB-0E9E-4F34-A993-42D9B5949F61}"/>
              </a:ext>
            </a:extLst>
          </p:cNvPr>
          <p:cNvSpPr>
            <a:spLocks noGrp="1"/>
          </p:cNvSpPr>
          <p:nvPr>
            <p:ph type="title"/>
          </p:nvPr>
        </p:nvSpPr>
        <p:spPr/>
        <p:txBody>
          <a:bodyPr/>
          <a:lstStyle/>
          <a:p>
            <a:r>
              <a:rPr lang="en-GB" dirty="0"/>
              <a:t>Can you find the TWO hooks?</a:t>
            </a:r>
          </a:p>
        </p:txBody>
      </p:sp>
      <p:pic>
        <p:nvPicPr>
          <p:cNvPr id="5" name="Content Placeholder 4">
            <a:extLst>
              <a:ext uri="{FF2B5EF4-FFF2-40B4-BE49-F238E27FC236}">
                <a16:creationId xmlns:a16="http://schemas.microsoft.com/office/drawing/2014/main" id="{A704D0CA-7B3F-407B-A484-99977918A963}"/>
              </a:ext>
            </a:extLst>
          </p:cNvPr>
          <p:cNvPicPr>
            <a:picLocks noGrp="1" noChangeAspect="1"/>
          </p:cNvPicPr>
          <p:nvPr>
            <p:ph idx="1"/>
          </p:nvPr>
        </p:nvPicPr>
        <p:blipFill>
          <a:blip r:embed="rId2"/>
          <a:stretch>
            <a:fillRect/>
          </a:stretch>
        </p:blipFill>
        <p:spPr>
          <a:xfrm>
            <a:off x="641909" y="1398896"/>
            <a:ext cx="9726054" cy="4640748"/>
          </a:xfrm>
        </p:spPr>
      </p:pic>
    </p:spTree>
    <p:extLst>
      <p:ext uri="{BB962C8B-B14F-4D97-AF65-F5344CB8AC3E}">
        <p14:creationId xmlns:p14="http://schemas.microsoft.com/office/powerpoint/2010/main" val="2435242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6720840"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BFD58A51-5958-490E-A6CB-712B1BF7CB3F}"/>
              </a:ext>
            </a:extLst>
          </p:cNvPr>
          <p:cNvSpPr>
            <a:spLocks noGrp="1"/>
          </p:cNvSpPr>
          <p:nvPr>
            <p:ph type="ctrTitle"/>
          </p:nvPr>
        </p:nvSpPr>
        <p:spPr>
          <a:xfrm>
            <a:off x="1100669" y="1111086"/>
            <a:ext cx="5486400" cy="2623885"/>
          </a:xfrm>
        </p:spPr>
        <p:txBody>
          <a:bodyPr anchor="ctr">
            <a:normAutofit/>
          </a:bodyPr>
          <a:lstStyle/>
          <a:p>
            <a:pPr algn="l"/>
            <a:r>
              <a:rPr lang="en-GB" sz="5400" dirty="0">
                <a:solidFill>
                  <a:srgbClr val="FFFFFF"/>
                </a:solidFill>
              </a:rPr>
              <a:t>Policies</a:t>
            </a:r>
          </a:p>
        </p:txBody>
      </p:sp>
      <p:sp>
        <p:nvSpPr>
          <p:cNvPr id="26" name="Rectangle 25">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4443984" cy="1877811"/>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07BF03D-66BD-4B1F-A197-9E19B4097140}"/>
              </a:ext>
            </a:extLst>
          </p:cNvPr>
          <p:cNvSpPr>
            <a:spLocks noGrp="1"/>
          </p:cNvSpPr>
          <p:nvPr>
            <p:ph type="subTitle" idx="1"/>
          </p:nvPr>
        </p:nvSpPr>
        <p:spPr>
          <a:xfrm>
            <a:off x="1079500" y="4843002"/>
            <a:ext cx="3300984" cy="1234345"/>
          </a:xfrm>
        </p:spPr>
        <p:txBody>
          <a:bodyPr anchor="ctr">
            <a:normAutofit/>
          </a:bodyPr>
          <a:lstStyle/>
          <a:p>
            <a:pPr marL="0" indent="0" algn="l">
              <a:buNone/>
            </a:pPr>
            <a:r>
              <a:rPr lang="en-GB">
                <a:solidFill>
                  <a:srgbClr val="FFFFFF"/>
                </a:solidFill>
              </a:rPr>
              <a:t>Policies</a:t>
            </a:r>
          </a:p>
        </p:txBody>
      </p:sp>
      <p:sp>
        <p:nvSpPr>
          <p:cNvPr id="28" name="Rectangle 27">
            <a:extLst>
              <a:ext uri="{FF2B5EF4-FFF2-40B4-BE49-F238E27FC236}">
                <a16:creationId xmlns:a16="http://schemas.microsoft.com/office/drawing/2014/main" id="{2C910467-8185-45DD-B8A2-A88DF20DF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2907" y="450221"/>
            <a:ext cx="4377035" cy="5948859"/>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Graphic 6" descr="Checkmark">
            <a:extLst>
              <a:ext uri="{FF2B5EF4-FFF2-40B4-BE49-F238E27FC236}">
                <a16:creationId xmlns:a16="http://schemas.microsoft.com/office/drawing/2014/main" id="{907F5ACA-4CDE-C21C-98F7-B82A867B70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5336" y="1451751"/>
            <a:ext cx="3952630" cy="3952630"/>
          </a:xfrm>
          <a:prstGeom prst="rect">
            <a:avLst/>
          </a:prstGeom>
        </p:spPr>
      </p:pic>
      <p:sp>
        <p:nvSpPr>
          <p:cNvPr id="30" name="Rectangle 2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7443"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162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D309-F933-455B-BF5E-BBEBA00051BB}"/>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239F9E7E-D2C5-4046-BCA1-8BAC365C35AF}"/>
              </a:ext>
            </a:extLst>
          </p:cNvPr>
          <p:cNvPicPr>
            <a:picLocks noGrp="1" noChangeAspect="1"/>
          </p:cNvPicPr>
          <p:nvPr>
            <p:ph idx="1"/>
          </p:nvPr>
        </p:nvPicPr>
        <p:blipFill>
          <a:blip r:embed="rId2"/>
          <a:stretch>
            <a:fillRect/>
          </a:stretch>
        </p:blipFill>
        <p:spPr>
          <a:xfrm>
            <a:off x="518615" y="573206"/>
            <a:ext cx="10645669" cy="5603757"/>
          </a:xfrm>
        </p:spPr>
      </p:pic>
    </p:spTree>
    <p:extLst>
      <p:ext uri="{BB962C8B-B14F-4D97-AF65-F5344CB8AC3E}">
        <p14:creationId xmlns:p14="http://schemas.microsoft.com/office/powerpoint/2010/main" val="101080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95565" y="387927"/>
          <a:ext cx="11647055" cy="4581235"/>
        </p:xfrm>
        <a:graphic>
          <a:graphicData uri="http://schemas.openxmlformats.org/drawingml/2006/table">
            <a:tbl>
              <a:tblPr firstRow="1" bandRow="1">
                <a:tableStyleId>{5C22544A-7EE6-4342-B048-85BDC9FD1C3A}</a:tableStyleId>
              </a:tblPr>
              <a:tblGrid>
                <a:gridCol w="2329411">
                  <a:extLst>
                    <a:ext uri="{9D8B030D-6E8A-4147-A177-3AD203B41FA5}">
                      <a16:colId xmlns:a16="http://schemas.microsoft.com/office/drawing/2014/main" val="2670571780"/>
                    </a:ext>
                  </a:extLst>
                </a:gridCol>
                <a:gridCol w="2329411">
                  <a:extLst>
                    <a:ext uri="{9D8B030D-6E8A-4147-A177-3AD203B41FA5}">
                      <a16:colId xmlns:a16="http://schemas.microsoft.com/office/drawing/2014/main" val="4209981841"/>
                    </a:ext>
                  </a:extLst>
                </a:gridCol>
                <a:gridCol w="2329411">
                  <a:extLst>
                    <a:ext uri="{9D8B030D-6E8A-4147-A177-3AD203B41FA5}">
                      <a16:colId xmlns:a16="http://schemas.microsoft.com/office/drawing/2014/main" val="950736813"/>
                    </a:ext>
                  </a:extLst>
                </a:gridCol>
                <a:gridCol w="2329411">
                  <a:extLst>
                    <a:ext uri="{9D8B030D-6E8A-4147-A177-3AD203B41FA5}">
                      <a16:colId xmlns:a16="http://schemas.microsoft.com/office/drawing/2014/main" val="2068212456"/>
                    </a:ext>
                  </a:extLst>
                </a:gridCol>
                <a:gridCol w="2329411">
                  <a:extLst>
                    <a:ext uri="{9D8B030D-6E8A-4147-A177-3AD203B41FA5}">
                      <a16:colId xmlns:a16="http://schemas.microsoft.com/office/drawing/2014/main" val="2443611579"/>
                    </a:ext>
                  </a:extLst>
                </a:gridCol>
              </a:tblGrid>
              <a:tr h="916247">
                <a:tc>
                  <a:txBody>
                    <a:bodyPr/>
                    <a:lstStyle/>
                    <a:p>
                      <a:r>
                        <a:rPr lang="en-GB" dirty="0">
                          <a:solidFill>
                            <a:schemeClr val="tx1"/>
                          </a:solidFill>
                        </a:rPr>
                        <a:t>open enrolment.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t>,</a:t>
                      </a:r>
                      <a:r>
                        <a:rPr lang="en-GB" dirty="0">
                          <a:solidFill>
                            <a:schemeClr val="tx1"/>
                          </a:solidFill>
                        </a:rPr>
                        <a:t>expansion of universities 1992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1800" b="1" dirty="0">
                          <a:solidFill>
                            <a:srgbClr val="000000"/>
                          </a:solidFill>
                          <a:latin typeface="+mj-lt"/>
                        </a:rPr>
                        <a:t>treating parents like consumers</a:t>
                      </a:r>
                      <a:endParaRPr lang="en-GB"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solidFill>
                            <a:schemeClr val="tx1"/>
                          </a:solidFill>
                        </a:rPr>
                        <a:t>Compensatory education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dirty="0">
                          <a:solidFill>
                            <a:schemeClr val="tx1"/>
                          </a:solidFill>
                        </a:rPr>
                        <a:t>formula </a:t>
                      </a:r>
                      <a:r>
                        <a:rPr lang="en-GB" dirty="0" err="1">
                          <a:solidFill>
                            <a:schemeClr val="tx1"/>
                          </a:solidFill>
                        </a:rPr>
                        <a:t>fundings</a:t>
                      </a:r>
                      <a:r>
                        <a:rPr lang="en-GB"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88811461"/>
                  </a:ext>
                </a:extLst>
              </a:tr>
              <a:tr h="916247">
                <a:tc>
                  <a:txBody>
                    <a:bodyPr/>
                    <a:lstStyle/>
                    <a:p>
                      <a:r>
                        <a:rPr lang="en-GB" dirty="0"/>
                        <a:t>Pupil premium</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dirty="0"/>
                        <a:t>Education Reform Act</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t>Sure Start</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dirty="0"/>
                        <a:t>funding for literacy and maths skills, </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dirty="0"/>
                        <a:t>Education Action Zones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443073009"/>
                  </a:ext>
                </a:extLst>
              </a:tr>
              <a:tr h="916247">
                <a:tc>
                  <a:txBody>
                    <a:bodyPr/>
                    <a:lstStyle/>
                    <a:p>
                      <a:r>
                        <a:rPr lang="en-GB" dirty="0"/>
                        <a:t>Expansion of academies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dirty="0"/>
                        <a:t>Teaching skills for global economy</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dirty="0"/>
                        <a:t>standardised testing</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t>City Centre Academies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dirty="0"/>
                        <a:t>independent schools,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310777457"/>
                  </a:ext>
                </a:extLst>
              </a:tr>
              <a:tr h="916247">
                <a:tc>
                  <a:txBody>
                    <a:bodyPr/>
                    <a:lstStyle/>
                    <a:p>
                      <a:r>
                        <a:rPr lang="en-GB" dirty="0"/>
                        <a:t>free schools and academies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dirty="0">
                          <a:solidFill>
                            <a:sysClr val="windowText" lastClr="000000"/>
                          </a:solidFill>
                        </a:rPr>
                        <a:t>EMA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dirty="0"/>
                        <a:t>external providers of servicers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dirty="0"/>
                        <a:t>Ofsted,</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solidFill>
                            <a:sysClr val="windowText" lastClr="000000"/>
                          </a:solidFill>
                          <a:latin typeface="+mj-lt"/>
                        </a:rPr>
                        <a:t>Creating competition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84217340"/>
                  </a:ext>
                </a:extLst>
              </a:tr>
              <a:tr h="916247">
                <a:tc>
                  <a:txBody>
                    <a:bodyPr/>
                    <a:lstStyle/>
                    <a:p>
                      <a:r>
                        <a:rPr lang="en-GB" dirty="0"/>
                        <a:t>League tables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t>PISA</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dirty="0"/>
                        <a:t>greater parental choice</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t>multiculturalism in schools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dirty="0"/>
                        <a:t>Free-school meals</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6388591"/>
                  </a:ext>
                </a:extLst>
              </a:tr>
            </a:tbl>
          </a:graphicData>
        </a:graphic>
      </p:graphicFrame>
      <p:graphicFrame>
        <p:nvGraphicFramePr>
          <p:cNvPr id="3" name="Table 2"/>
          <p:cNvGraphicFramePr>
            <a:graphicFrameLocks noGrp="1"/>
          </p:cNvGraphicFramePr>
          <p:nvPr/>
        </p:nvGraphicFramePr>
        <p:xfrm>
          <a:off x="1062179" y="5762721"/>
          <a:ext cx="9892148" cy="370840"/>
        </p:xfrm>
        <a:graphic>
          <a:graphicData uri="http://schemas.openxmlformats.org/drawingml/2006/table">
            <a:tbl>
              <a:tblPr firstRow="1" bandRow="1">
                <a:tableStyleId>{5C22544A-7EE6-4342-B048-85BDC9FD1C3A}</a:tableStyleId>
              </a:tblPr>
              <a:tblGrid>
                <a:gridCol w="2473037">
                  <a:extLst>
                    <a:ext uri="{9D8B030D-6E8A-4147-A177-3AD203B41FA5}">
                      <a16:colId xmlns:a16="http://schemas.microsoft.com/office/drawing/2014/main" val="1017862939"/>
                    </a:ext>
                  </a:extLst>
                </a:gridCol>
                <a:gridCol w="2473037">
                  <a:extLst>
                    <a:ext uri="{9D8B030D-6E8A-4147-A177-3AD203B41FA5}">
                      <a16:colId xmlns:a16="http://schemas.microsoft.com/office/drawing/2014/main" val="2535346812"/>
                    </a:ext>
                  </a:extLst>
                </a:gridCol>
                <a:gridCol w="2473037">
                  <a:extLst>
                    <a:ext uri="{9D8B030D-6E8A-4147-A177-3AD203B41FA5}">
                      <a16:colId xmlns:a16="http://schemas.microsoft.com/office/drawing/2014/main" val="1542794124"/>
                    </a:ext>
                  </a:extLst>
                </a:gridCol>
                <a:gridCol w="2473037">
                  <a:extLst>
                    <a:ext uri="{9D8B030D-6E8A-4147-A177-3AD203B41FA5}">
                      <a16:colId xmlns:a16="http://schemas.microsoft.com/office/drawing/2014/main" val="224539261"/>
                    </a:ext>
                  </a:extLst>
                </a:gridCol>
              </a:tblGrid>
              <a:tr h="370840">
                <a:tc>
                  <a:txBody>
                    <a:bodyPr/>
                    <a:lstStyle/>
                    <a:p>
                      <a:r>
                        <a:rPr lang="en-GB" dirty="0" err="1">
                          <a:solidFill>
                            <a:sysClr val="windowText" lastClr="000000"/>
                          </a:solidFill>
                        </a:rPr>
                        <a:t>Marketisation</a:t>
                      </a:r>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dirty="0">
                          <a:solidFill>
                            <a:sysClr val="windowText" lastClr="000000"/>
                          </a:solidFill>
                        </a:rPr>
                        <a:t>Privatisation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dirty="0">
                          <a:solidFill>
                            <a:sysClr val="windowText" lastClr="000000"/>
                          </a:solidFill>
                        </a:rPr>
                        <a:t>Equality of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dirty="0">
                          <a:solidFill>
                            <a:sysClr val="windowText" lastClr="000000"/>
                          </a:solidFill>
                        </a:rPr>
                        <a:t>Globalisation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93516778"/>
                  </a:ext>
                </a:extLst>
              </a:tr>
            </a:tbl>
          </a:graphicData>
        </a:graphic>
      </p:graphicFrame>
    </p:spTree>
    <p:extLst>
      <p:ext uri="{BB962C8B-B14F-4D97-AF65-F5344CB8AC3E}">
        <p14:creationId xmlns:p14="http://schemas.microsoft.com/office/powerpoint/2010/main" val="896371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6720840"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778443-28DC-4D0E-92B5-8D1DB94C9587}"/>
              </a:ext>
            </a:extLst>
          </p:cNvPr>
          <p:cNvSpPr>
            <a:spLocks noGrp="1"/>
          </p:cNvSpPr>
          <p:nvPr>
            <p:ph type="title"/>
          </p:nvPr>
        </p:nvSpPr>
        <p:spPr>
          <a:xfrm>
            <a:off x="1100669" y="1111086"/>
            <a:ext cx="5486400" cy="2623885"/>
          </a:xfrm>
        </p:spPr>
        <p:txBody>
          <a:bodyPr vert="horz" lIns="91440" tIns="45720" rIns="91440" bIns="45720" rtlCol="0" anchor="ctr">
            <a:normAutofit/>
          </a:bodyPr>
          <a:lstStyle/>
          <a:p>
            <a:r>
              <a:rPr lang="en-US" sz="5400" kern="1200" dirty="0">
                <a:solidFill>
                  <a:srgbClr val="FFFFFF"/>
                </a:solidFill>
                <a:latin typeface="+mj-lt"/>
                <a:ea typeface="+mj-ea"/>
                <a:cs typeface="+mj-cs"/>
              </a:rPr>
              <a:t>Policies card matching….</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4443984" cy="1877811"/>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C910467-8185-45DD-B8A2-A88DF20DF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2907" y="450221"/>
            <a:ext cx="4377035" cy="5948859"/>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Graphic 6" descr="Dice">
            <a:extLst>
              <a:ext uri="{FF2B5EF4-FFF2-40B4-BE49-F238E27FC236}">
                <a16:creationId xmlns:a16="http://schemas.microsoft.com/office/drawing/2014/main" id="{1E534B80-DE5E-5101-E47D-DF0B5076F7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5336" y="1451751"/>
            <a:ext cx="3952630" cy="3952630"/>
          </a:xfrm>
          <a:prstGeom prst="rect">
            <a:avLst/>
          </a:prstGeom>
        </p:spPr>
      </p:pic>
      <p:sp>
        <p:nvSpPr>
          <p:cNvPr id="16" name="Rectangle 15">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7443"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67970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47ffb223-7a38-497b-b60f-7bfed60d54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31B96DDB4C5E4093D9A586BF4D7B6B" ma:contentTypeVersion="13" ma:contentTypeDescription="Create a new document." ma:contentTypeScope="" ma:versionID="773117163e457925bf7e597e43deb21b">
  <xsd:schema xmlns:xsd="http://www.w3.org/2001/XMLSchema" xmlns:xs="http://www.w3.org/2001/XMLSchema" xmlns:p="http://schemas.microsoft.com/office/2006/metadata/properties" xmlns:ns3="1884b4ca-d172-48fc-934f-c211f0fc4919" xmlns:ns4="8b6cce57-5574-4c8c-bf87-bfcef3d2ded6" targetNamespace="http://schemas.microsoft.com/office/2006/metadata/properties" ma:root="true" ma:fieldsID="1b4c9f3405b88fe15d8ab67cf3ace4ae" ns3:_="" ns4:_="">
    <xsd:import namespace="1884b4ca-d172-48fc-934f-c211f0fc4919"/>
    <xsd:import namespace="8b6cce57-5574-4c8c-bf87-bfcef3d2ded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84b4ca-d172-48fc-934f-c211f0fc49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6cce57-5574-4c8c-bf87-bfcef3d2de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4A12A7-254F-4AEE-BFF1-EB6D2B7881EA}">
  <ds:schemaRefs>
    <ds:schemaRef ds:uri="http://purl.org/dc/dcmitype/"/>
    <ds:schemaRef ds:uri="http://www.w3.org/XML/1998/namespace"/>
    <ds:schemaRef ds:uri="http://schemas.microsoft.com/office/infopath/2007/PartnerControls"/>
    <ds:schemaRef ds:uri="http://schemas.microsoft.com/office/2006/metadata/properties"/>
    <ds:schemaRef ds:uri="http://purl.org/dc/terms/"/>
    <ds:schemaRef ds:uri="http://schemas.microsoft.com/office/2006/documentManagement/types"/>
    <ds:schemaRef ds:uri="http://purl.org/dc/elements/1.1/"/>
    <ds:schemaRef ds:uri="http://schemas.openxmlformats.org/package/2006/metadata/core-properties"/>
    <ds:schemaRef ds:uri="8b6cce57-5574-4c8c-bf87-bfcef3d2ded6"/>
    <ds:schemaRef ds:uri="1884b4ca-d172-48fc-934f-c211f0fc4919"/>
  </ds:schemaRefs>
</ds:datastoreItem>
</file>

<file path=customXml/itemProps2.xml><?xml version="1.0" encoding="utf-8"?>
<ds:datastoreItem xmlns:ds="http://schemas.openxmlformats.org/officeDocument/2006/customXml" ds:itemID="{C42B9B0C-87AA-4906-8532-2F31D79154EF}">
  <ds:schemaRefs>
    <ds:schemaRef ds:uri="http://schemas.microsoft.com/sharepoint/v3/contenttype/forms"/>
  </ds:schemaRefs>
</ds:datastoreItem>
</file>

<file path=customXml/itemProps3.xml><?xml version="1.0" encoding="utf-8"?>
<ds:datastoreItem xmlns:ds="http://schemas.openxmlformats.org/officeDocument/2006/customXml" ds:itemID="{147C397D-3F4E-4CC2-BC56-795D62483B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84b4ca-d172-48fc-934f-c211f0fc4919"/>
    <ds:schemaRef ds:uri="8b6cce57-5574-4c8c-bf87-bfcef3d2d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TotalTime>
  <Words>1249</Words>
  <Application>Microsoft Office PowerPoint</Application>
  <PresentationFormat>Widescreen</PresentationFormat>
  <Paragraphs>103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21st April revision</vt:lpstr>
      <vt:lpstr>Plan for today</vt:lpstr>
      <vt:lpstr>PowerPoint Presentation</vt:lpstr>
      <vt:lpstr>Can you find the TWO hooks? </vt:lpstr>
      <vt:lpstr>Can you find the TWO hooks?</vt:lpstr>
      <vt:lpstr>Policies</vt:lpstr>
      <vt:lpstr>PowerPoint Presentation</vt:lpstr>
      <vt:lpstr>PowerPoint Presentation</vt:lpstr>
      <vt:lpstr>Policies card matching….</vt:lpstr>
      <vt:lpstr>Do policies solve inequality?</vt:lpstr>
      <vt:lpstr>Has globalisation improved education? </vt:lpstr>
      <vt:lpstr>Has marketisation improved education?</vt:lpstr>
      <vt:lpstr>Has privatisation improved education?</vt:lpstr>
      <vt:lpstr>PowerPoint Presentation</vt:lpstr>
      <vt:lpstr>Labelling…..</vt:lpstr>
      <vt:lpstr>Planning of theory questions</vt:lpstr>
      <vt:lpstr>Social policy -  Outline and explain two sociological perspectives on the purpose of social policy in society. There is an extract from the mark scheme below to help you </vt:lpstr>
      <vt:lpstr>2. Objectivity, subjectivity and sociology Outline and explain two arguments against the view that sociology can be value free</vt:lpstr>
      <vt:lpstr>Modernity and post-modernism Outline and explain two ways in which modernist approaches differ from postmodernist approaches to the study of society.​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Bromley</dc:creator>
  <cp:lastModifiedBy>Helen Bromley</cp:lastModifiedBy>
  <cp:revision>5</cp:revision>
  <dcterms:created xsi:type="dcterms:W3CDTF">2022-04-20T15:59:07Z</dcterms:created>
  <dcterms:modified xsi:type="dcterms:W3CDTF">2022-04-21T11:27:43Z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0x010100C831B96DDB4C5E4093D9A586BF4D7B6B</vt:lpwstr>
  </property>
</Properties>
</file>