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54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13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5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80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52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90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46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00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54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7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86E61A5-8400-4FD2-9BAB-240034B56102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F328396-2297-4044-94D5-098771B52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av/uk-60796417" TargetMode="External"/><Relationship Id="rId2" Type="http://schemas.openxmlformats.org/officeDocument/2006/relationships/hyperlink" Target="https://www.youtube.com/watch?v=WN8Jnt3NYg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744D-3E23-4A69-A487-C18CB23D9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Environment and 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A2B18-82C2-4326-A2B7-445EB9AF0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throw away society</a:t>
            </a:r>
          </a:p>
        </p:txBody>
      </p:sp>
    </p:spTree>
    <p:extLst>
      <p:ext uri="{BB962C8B-B14F-4D97-AF65-F5344CB8AC3E}">
        <p14:creationId xmlns:p14="http://schemas.microsoft.com/office/powerpoint/2010/main" val="126263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1BC28-3966-41AD-9990-7E7B41C9F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World’s Dumping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92C66-6B97-45FF-A3DC-8E382B057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https://www.youtube.com/watch?v=WN8Jnt3NYgc</a:t>
            </a:r>
            <a:endParaRPr lang="en-GB" dirty="0"/>
          </a:p>
          <a:p>
            <a:endParaRPr lang="en-GB" dirty="0"/>
          </a:p>
          <a:p>
            <a:pPr marL="45720" indent="0">
              <a:buNone/>
            </a:pPr>
            <a:r>
              <a:rPr lang="en-GB" dirty="0">
                <a:hlinkClick r:id="rId3"/>
              </a:rPr>
              <a:t>https://www.bbc.co.uk/news/av/uk-60796417</a:t>
            </a:r>
            <a:endParaRPr lang="en-GB" dirty="0"/>
          </a:p>
          <a:p>
            <a:pPr marL="4572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62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0E21-899F-460B-8F08-6BC12B030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SWAY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65694-E733-4419-9DA2-C7A8C24C2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are going to create a Sway presentation on aspect related to the environment and ICT.</a:t>
            </a:r>
          </a:p>
          <a:p>
            <a:r>
              <a:rPr lang="en-GB" dirty="0"/>
              <a:t>There are millions of devices and old pieces of kit thrown away every year, even though many of the devices still work.</a:t>
            </a:r>
          </a:p>
          <a:p>
            <a:r>
              <a:rPr lang="en-GB" dirty="0"/>
              <a:t>Create a presentation that integrates images, video, data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265015586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CEA8E350CF9F44BACC88860BF0FAE0" ma:contentTypeVersion="35" ma:contentTypeDescription="Create a new document." ma:contentTypeScope="" ma:versionID="60ce0e87a042b315567d8be5912d7c9b">
  <xsd:schema xmlns:xsd="http://www.w3.org/2001/XMLSchema" xmlns:xs="http://www.w3.org/2001/XMLSchema" xmlns:p="http://schemas.microsoft.com/office/2006/metadata/properties" xmlns:ns3="943941c1-dff4-4fcf-b171-f8a26dc07853" xmlns:ns4="086c1347-6174-4da8-b5b4-8c18aa9fce9f" targetNamespace="http://schemas.microsoft.com/office/2006/metadata/properties" ma:root="true" ma:fieldsID="e79c098d32011241f136b453e95cc3c1" ns3:_="" ns4:_="">
    <xsd:import namespace="943941c1-dff4-4fcf-b171-f8a26dc07853"/>
    <xsd:import namespace="086c1347-6174-4da8-b5b4-8c18aa9fce9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Teams_Channel_Section_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941c1-dff4-4fcf-b171-f8a26dc0785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c1347-6174-4da8-b5b4-8c18aa9fce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086c1347-6174-4da8-b5b4-8c18aa9fce9f" xsi:nil="true"/>
    <TeamsChannelId xmlns="086c1347-6174-4da8-b5b4-8c18aa9fce9f" xsi:nil="true"/>
    <IsNotebookLocked xmlns="086c1347-6174-4da8-b5b4-8c18aa9fce9f" xsi:nil="true"/>
    <Owner xmlns="086c1347-6174-4da8-b5b4-8c18aa9fce9f">
      <UserInfo>
        <DisplayName/>
        <AccountId xsi:nil="true"/>
        <AccountType/>
      </UserInfo>
    </Owner>
    <NotebookType xmlns="086c1347-6174-4da8-b5b4-8c18aa9fce9f" xsi:nil="true"/>
    <Students xmlns="086c1347-6174-4da8-b5b4-8c18aa9fce9f">
      <UserInfo>
        <DisplayName/>
        <AccountId xsi:nil="true"/>
        <AccountType/>
      </UserInfo>
    </Students>
    <Math_Settings xmlns="086c1347-6174-4da8-b5b4-8c18aa9fce9f" xsi:nil="true"/>
    <Teams_Channel_Section_Location xmlns="086c1347-6174-4da8-b5b4-8c18aa9fce9f" xsi:nil="true"/>
    <AppVersion xmlns="086c1347-6174-4da8-b5b4-8c18aa9fce9f" xsi:nil="true"/>
    <FolderType xmlns="086c1347-6174-4da8-b5b4-8c18aa9fce9f" xsi:nil="true"/>
    <Distribution_Groups xmlns="086c1347-6174-4da8-b5b4-8c18aa9fce9f" xsi:nil="true"/>
    <Self_Registration_Enabled xmlns="086c1347-6174-4da8-b5b4-8c18aa9fce9f" xsi:nil="true"/>
    <Is_Collaboration_Space_Locked xmlns="086c1347-6174-4da8-b5b4-8c18aa9fce9f" xsi:nil="true"/>
    <LMS_Mappings xmlns="086c1347-6174-4da8-b5b4-8c18aa9fce9f" xsi:nil="true"/>
    <Teachers xmlns="086c1347-6174-4da8-b5b4-8c18aa9fce9f">
      <UserInfo>
        <DisplayName/>
        <AccountId xsi:nil="true"/>
        <AccountType/>
      </UserInfo>
    </Teachers>
    <Student_Groups xmlns="086c1347-6174-4da8-b5b4-8c18aa9fce9f">
      <UserInfo>
        <DisplayName/>
        <AccountId xsi:nil="true"/>
        <AccountType/>
      </UserInfo>
    </Student_Groups>
    <DefaultSectionNames xmlns="086c1347-6174-4da8-b5b4-8c18aa9fce9f" xsi:nil="true"/>
    <Invited_Students xmlns="086c1347-6174-4da8-b5b4-8c18aa9fce9f" xsi:nil="true"/>
    <CultureName xmlns="086c1347-6174-4da8-b5b4-8c18aa9fce9f" xsi:nil="true"/>
    <Templates xmlns="086c1347-6174-4da8-b5b4-8c18aa9fce9f" xsi:nil="true"/>
    <Has_Teacher_Only_SectionGroup xmlns="086c1347-6174-4da8-b5b4-8c18aa9fce9f" xsi:nil="true"/>
  </documentManagement>
</p:properties>
</file>

<file path=customXml/itemProps1.xml><?xml version="1.0" encoding="utf-8"?>
<ds:datastoreItem xmlns:ds="http://schemas.openxmlformats.org/officeDocument/2006/customXml" ds:itemID="{AECAD623-EAB5-4544-8D88-51D026C35F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3941c1-dff4-4fcf-b171-f8a26dc07853"/>
    <ds:schemaRef ds:uri="086c1347-6174-4da8-b5b4-8c18aa9fce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027DFE-4B5F-4FAD-BAAA-0E83737AE1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0C55AC-FBC8-4CD2-B8F5-92E212462C52}">
  <ds:schemaRefs>
    <ds:schemaRef ds:uri="http://schemas.microsoft.com/office/2006/documentManagement/types"/>
    <ds:schemaRef ds:uri="http://schemas.microsoft.com/office/2006/metadata/properties"/>
    <ds:schemaRef ds:uri="086c1347-6174-4da8-b5b4-8c18aa9fce9f"/>
    <ds:schemaRef ds:uri="943941c1-dff4-4fcf-b171-f8a26dc07853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</TotalTime>
  <Words>95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Corbel</vt:lpstr>
      <vt:lpstr>Basis</vt:lpstr>
      <vt:lpstr>Environment and ICT</vt:lpstr>
      <vt:lpstr>The World’s Dumping Ground</vt:lpstr>
      <vt:lpstr>SWAY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and ICT</dc:title>
  <dc:creator>Karen Titman</dc:creator>
  <cp:lastModifiedBy>Karen Titman</cp:lastModifiedBy>
  <cp:revision>2</cp:revision>
  <dcterms:created xsi:type="dcterms:W3CDTF">2022-03-24T14:28:19Z</dcterms:created>
  <dcterms:modified xsi:type="dcterms:W3CDTF">2022-03-24T14:42:24Z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0x010100C4CEA8E350CF9F44BACC88860BF0FAE0</vt:lpwstr>
  </property>
</Properties>
</file>