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1" r:id="rId3"/>
    <p:sldId id="258" r:id="rId4"/>
    <p:sldId id="262" r:id="rId5"/>
    <p:sldId id="259" r:id="rId6"/>
    <p:sldId id="263" r:id="rId7"/>
    <p:sldId id="260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6600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38" autoAdjust="0"/>
    <p:restoredTop sz="94660"/>
  </p:normalViewPr>
  <p:slideViewPr>
    <p:cSldViewPr>
      <p:cViewPr varScale="1">
        <p:scale>
          <a:sx n="91" d="100"/>
          <a:sy n="91" d="100"/>
        </p:scale>
        <p:origin x="1230" y="84"/>
      </p:cViewPr>
      <p:guideLst>
        <p:guide orient="horz" pos="76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BEF32334-895A-47FC-A3D4-35B45C290C7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13C106C3-56EF-454E-8CB8-051485725BA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59E47F-29CD-4E9E-A9FD-F46CFBA412A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7E4CE-A246-401C-B10F-E1FF58375CF2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8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AC7299-B41E-490E-B3D0-0FCFFF925B0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7C3B01-0964-414A-ACDF-F432D184DFB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0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25A08-9663-43D5-B29F-B3643E548B24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34D5A-75E2-42D6-9CC9-2F8C6F55D97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52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F885F8-0283-4AB9-A565-CA9AB5D5095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6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F7897-2180-4D7F-9753-06C3706D99D5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4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13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52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888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245225"/>
            <a:ext cx="2971800" cy="476250"/>
          </a:xfrm>
        </p:spPr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02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74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6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6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20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138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10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70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b="1">
                <a:latin typeface="Times New Roman" panose="02020603050405020304" pitchFamily="18" charset="0"/>
              </a:defRPr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15000" y="6245225"/>
            <a:ext cx="2971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latin typeface="Times New Roman" panose="02020603050405020304" pitchFamily="18" charset="0"/>
                <a:cs typeface="+mn-cs"/>
              </a:defRPr>
            </a:lvl1pPr>
          </a:lstStyle>
          <a:p>
            <a:pPr algn="r"/>
            <a:r>
              <a:rPr lang="en-US" altLang="en-US">
                <a:latin typeface="+mn-lt"/>
              </a:rPr>
              <a:t>© Pearson Education Limited</a:t>
            </a:r>
            <a:r>
              <a:rPr lang="en-GB" altLang="en-US">
                <a:latin typeface="+mn-lt"/>
              </a:rPr>
              <a:t> 2004</a:t>
            </a:r>
            <a:endParaRPr lang="en-US" altLang="en-US">
              <a:latin typeface="+mn-lt"/>
            </a:endParaRPr>
          </a:p>
          <a:p>
            <a:endParaRPr lang="en-GB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Everything is made up of: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which are arranged differently in 	solids, liquids and gases.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which are arranged in the same 	way in solids, liquids and gases.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water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nothing.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48133" name="Text Box 307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Everything is made up of: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particles which are arranged differently in 	solids, liquids and gases.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which are arranged in the same 	way in solids, liquids and gases.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water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nothing.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In a solid: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very close together.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as far apart as possible.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quite close together.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there are no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In a solid: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the particles are very close together.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as far apart as possible.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quite close together.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there are no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In a liquid: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very close together.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as far apart as possible.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quite close together.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there are no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336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In a liquid: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very close together.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as far apart as possible.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34217B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the particles are quite close together.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there are no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In a gas: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held tightly in place by 	bonds.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there are no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free to move anywhere.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strong bonds let the particles move 	past each other.</a:t>
            </a:r>
            <a:endParaRPr lang="en-GB" alt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In a gas: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particles are held tightly in place by 	bonds.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there are no particles.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the particles are free to move anywhere.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 strong bonds let the particles move 	past each other.</a:t>
            </a:r>
            <a:endParaRPr lang="en-GB" alt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1390</TotalTime>
  <Words>428</Words>
  <Application>Microsoft Office PowerPoint</Application>
  <PresentationFormat>On-screen Show (4:3)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Custom Design</vt:lpstr>
      <vt:lpstr>Quick Quiz</vt:lpstr>
      <vt:lpstr>Quick Quiz answers</vt:lpstr>
      <vt:lpstr>Quick Quiz</vt:lpstr>
      <vt:lpstr>Quick Quiz answers</vt:lpstr>
      <vt:lpstr>Quick Quiz</vt:lpstr>
      <vt:lpstr>Quick Quiz answers</vt:lpstr>
      <vt:lpstr>Quick Quiz</vt:lpstr>
      <vt:lpstr>Quick Quiz answers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9L Pressure and moments</dc:title>
  <dc:creator>Samantha Hall</dc:creator>
  <cp:lastModifiedBy>Lesley Wood</cp:lastModifiedBy>
  <cp:revision>103</cp:revision>
  <dcterms:created xsi:type="dcterms:W3CDTF">2003-07-11T12:20:36Z</dcterms:created>
  <dcterms:modified xsi:type="dcterms:W3CDTF">2021-05-12T09:18:27Z</dcterms:modified>
</cp:coreProperties>
</file>