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85" r:id="rId11"/>
    <p:sldId id="265" r:id="rId12"/>
    <p:sldId id="270" r:id="rId13"/>
    <p:sldId id="271" r:id="rId14"/>
    <p:sldId id="27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E329-B82C-4B0A-98FB-1AEEACDF5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22562-0760-4428-807E-DB2A88D25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A7456-70CD-413A-A195-3AAADF0B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A11C-0E32-4DF6-A5B0-29EB6DCC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B5865-D752-4890-81CD-4A66EDF9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8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AC12-0A67-4D0D-81B6-C5FE7D57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FB9E6-6D7C-4145-95AA-7F521AD13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8581-F1D2-496F-9AB8-FE284E12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6D7E1-F807-4DD0-8170-5D896782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73C3-2936-4C63-883F-0F1D3D1A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4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6C94A-1B90-4A24-A652-3965108DF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FA8EC-F8B0-42A2-8A10-2C3DF4B4B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C67C-EB8C-48D1-BACD-C7245811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BA57-C4C7-4EF2-B135-CC1753C1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180D-21DB-423E-BC8C-198249D4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5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25D9-0CEC-4B4F-BC23-B6ACE54D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F52E-E549-4C26-9307-3B46E4B36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0F98A-322C-4D6C-87A6-39E795C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2CE28-1DB9-47FA-8B65-B6A34374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29734-CEF0-40C6-99AF-3070A06F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4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6826-F2CE-4A5A-A56B-CC8E2913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1146-2748-4EBA-80B8-CD10DE4C7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9B758-DB43-4D5C-BFAD-C974A80A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89E6-0F59-4938-862E-D4DFB7FC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5C819-C561-4259-8B85-93EFE1DC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0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52F9-907B-420C-94F1-7037EB1F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5940-248E-40BF-A163-41399766F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58A7A-1E27-4A4F-9E58-F452A3B88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F1FCD-7AAE-48CD-B3B8-0178D91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9B35B-0D6B-403E-926C-66EAC259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C6575-C928-4EEC-8418-95A0A1D5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7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D5D8-13CF-4E5B-A783-48257869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DEDAC-70B6-4903-BDFB-A9468ACD7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3A718-FBF3-46B2-AB1F-ABFF485B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A743E-D08D-477B-B547-E3837D761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04486-8200-41A5-9C2B-1D51E1930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1B36B-4DEB-4D91-AEE8-5FB9A206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1A671-AB34-487D-89EE-D03B9152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A2BEE-28F3-4213-9F2A-1961354E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3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DA09-1F8F-4775-8022-4A004947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C7D74-F42E-48F1-A74F-3F41A2C1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D2B8B-741F-4EEB-9A6F-9048188C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35769-1669-4BC6-8D2F-2DC0B096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0DA67-F319-4170-A123-CF8FC843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7BD2D-EE57-42AE-9602-281B362E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52AB-1A22-4B48-B89C-2B57ABAC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3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2566-8F57-4691-AF9C-9CBA4517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799A-2D3C-42A1-A029-A1739C2A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3F41F-32C4-43D6-943E-154C68FB5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FA94-99A8-4419-B900-7BA9BCA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4D6C5-7361-423A-92C7-CCE58701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11290-F00C-4B18-9505-1695501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6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0E48-2B59-4F03-8CC3-B5EF9921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28536-36F3-4F53-BE74-D46CEEF6E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4C448-AA53-4CC3-9AED-01EF26701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6756D-9601-49E1-B770-2BA890ED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FD39C-C26C-4DDE-BCF2-E6F6E777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283C5-EB24-4929-A65E-81A8861E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3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BFF0-1BE5-4976-B8CF-AA3D4953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5B540-189B-4440-BA4A-8DE4EEB1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E9C87-D41D-4B7E-B997-27E7493F7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6926-081B-48C1-A4CB-7A67C2256CA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4BCC0-B577-4C78-AAD4-2FC138B47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994A8-022C-4FEA-AD4E-4DBAB558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9852-4D28-49A4-8C2E-3FCBAB6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616AC0-4A00-44ED-8172-7A57E392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85737"/>
            <a:ext cx="9020175" cy="648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1C3F2-B970-486E-B4B4-097856833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2038350"/>
            <a:ext cx="4851319" cy="19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1261D-007A-48B4-9B3A-822EBF58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7" y="237431"/>
            <a:ext cx="5229225" cy="601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64418-8403-4881-A15A-A155AADC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37431"/>
            <a:ext cx="5857875" cy="18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2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D51FF-4045-4C6B-BB4F-2577CF60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00025"/>
            <a:ext cx="8582025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AF277-4961-4678-8EB3-D3CF31F34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2" y="4467225"/>
            <a:ext cx="88868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ractions within a protein, downloadable AS &amp; A Level Biology revision notes">
            <a:extLst>
              <a:ext uri="{FF2B5EF4-FFF2-40B4-BE49-F238E27FC236}">
                <a16:creationId xmlns:a16="http://schemas.microsoft.com/office/drawing/2014/main" id="{E8EF4D2F-7D3D-4975-956D-55C86B9F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0"/>
            <a:ext cx="768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600B6D-B829-4085-BBCC-FDF4E6D1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629275"/>
            <a:ext cx="88392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4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FBDB0-034E-4132-B242-A0E429F0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625" cy="595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81F50-0546-46A0-8FE6-33ED2BA1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5780849"/>
            <a:ext cx="7329488" cy="10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86CE0-FF8C-4135-A5EF-8F57708A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85750"/>
            <a:ext cx="8791575" cy="339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6E7A3-BC76-4B07-BEC7-62733826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680695"/>
            <a:ext cx="6296025" cy="28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7558F-C750-4060-A3A2-562C9C02A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52412"/>
            <a:ext cx="6324600" cy="473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1E979-FCF7-4826-A7C3-A652D6C24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166" y="4986337"/>
            <a:ext cx="631876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2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816BA-93FA-4CBB-9188-22228749C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26" y="0"/>
            <a:ext cx="8570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9E5256-00F7-47CE-9AC8-49E99C4A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8493"/>
            <a:ext cx="7896225" cy="29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7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E891C3-86A8-411B-895F-0C9B2595C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0" y="495300"/>
            <a:ext cx="6521964" cy="1924050"/>
          </a:xfrm>
          <a:prstGeom prst="rect">
            <a:avLst/>
          </a:prstGeom>
        </p:spPr>
      </p:pic>
      <p:pic>
        <p:nvPicPr>
          <p:cNvPr id="1026" name="Picture 2" descr="Primary structure, downloadable AS &amp; A Level Biology revision notes">
            <a:extLst>
              <a:ext uri="{FF2B5EF4-FFF2-40B4-BE49-F238E27FC236}">
                <a16:creationId xmlns:a16="http://schemas.microsoft.com/office/drawing/2014/main" id="{302402FD-FA2C-463D-8FE6-FE0B1668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0"/>
            <a:ext cx="665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D50CE6-50D7-4B35-BB8F-4DDEC15B2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0275"/>
            <a:ext cx="84582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DD3950-C528-4C8C-B687-8E9D99ABA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19075"/>
            <a:ext cx="8934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2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condary structure, downloadable AS &amp; A Level Biology revision notes">
            <a:extLst>
              <a:ext uri="{FF2B5EF4-FFF2-40B4-BE49-F238E27FC236}">
                <a16:creationId xmlns:a16="http://schemas.microsoft.com/office/drawing/2014/main" id="{B6DAD6BD-CCB9-4E2B-9726-36C314A2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-85725"/>
            <a:ext cx="7218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81BE9-6AAE-4667-98D1-65531CF0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6243637"/>
            <a:ext cx="87344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FDC7F-3FBC-4AFA-B7FA-2CF2F434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3" y="0"/>
            <a:ext cx="84391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4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rtiary structure, downloadable AS &amp; A Level Biology revision notes">
            <a:extLst>
              <a:ext uri="{FF2B5EF4-FFF2-40B4-BE49-F238E27FC236}">
                <a16:creationId xmlns:a16="http://schemas.microsoft.com/office/drawing/2014/main" id="{EF2691F1-9637-4108-888F-C79C7F47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0"/>
            <a:ext cx="6376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CBBD7-D7CC-42F9-950E-29784091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52400"/>
            <a:ext cx="86677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Rayner</dc:creator>
  <cp:lastModifiedBy>Jo Rayner</cp:lastModifiedBy>
  <cp:revision>7</cp:revision>
  <dcterms:created xsi:type="dcterms:W3CDTF">2021-05-18T08:33:19Z</dcterms:created>
  <dcterms:modified xsi:type="dcterms:W3CDTF">2021-05-18T08:56:31Z</dcterms:modified>
</cp:coreProperties>
</file>