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69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1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98256-9E06-B746-AEF9-E2071E70B86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3CE62-BC79-F74C-8BE0-DA300BEB2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8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CE62-BC79-F74C-8BE0-DA300BEB2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DAA8-D2DC-2549-9D2E-9546EA104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9254C-392C-4543-99F6-62FAE1FCB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87203-B924-E448-806E-F3F40A33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DA489-E9F2-A842-8533-AA22C681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E041-21D4-EE44-9091-86534A9E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FAA86-D4A5-E943-8CCB-E7B6FF14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228AD-5B09-E44F-A7E8-7D2E9A0E5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E401B-07B1-C249-AF79-EAFA59E2B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2D686-1B19-8942-A197-D52C6D09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B2FD-01F8-0F48-AB27-9400D34C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3771E-E306-0142-A944-CDBD5A1EC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ED7BC-40B3-B342-B588-662CDDF96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72A99-32E0-B64F-94D1-ED2ADCBE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90304-C902-E846-AEF2-022D7CCC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FF117-60ED-DC4B-8382-1D78DC0A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E0EF4-02CC-5C48-AF68-E1F127FD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15E33-D7AE-5B44-B6CF-AC4B5F7A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40C00-3098-FC4A-9B5E-F187664A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549C8-0556-0A42-A3A5-FC4AD80C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DA4E-7EE7-C349-AC30-5CBA9A094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1DB6-57DB-D64E-9A1E-B003C0CFE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C1566-FD94-9F47-9250-8EC932613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EE281-D778-114D-B24C-9473EDB3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24C45-BCA6-0D48-B11C-4CA9C251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C1BC5-0528-2F4C-9D10-46D682FE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8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C99F7-F3BF-6F45-8AAD-EBBD6A2B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4B230-F4AE-B14B-AEFD-E09AAD08A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F4C9D-33DC-0C47-A581-6662AF1AB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9E436-401A-8542-8A72-9A175BCB4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2523A-9A40-874E-BBD4-E0F6111C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4033A-1FBF-1E4E-9650-FF5412CB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91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C8AB-3739-4944-A467-D347A8153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D2639-425A-574E-ABEC-DB6CF95F2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8DB37-EF03-A04B-B514-A8122889E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85F08-0F78-8C46-A966-6054AF142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F20DF-5505-634A-95B4-E1910939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C70CD-B1BC-8242-958A-09CFB7191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CF328-7000-0F4D-90E9-26C05510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9DCA9A-00D1-3244-909D-D0F8151B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1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D029-E51B-7E4A-941E-8473A63B4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FC351-78D6-A049-B2DD-4FD87076F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3FB8F-D71B-1E47-BC17-474AAFE7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BC4C6-9A84-2F48-AC3E-ADF457B3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6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DE4A9-0D32-F74A-BE19-965E4016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FE5D-D5FC-E64A-9607-42C0A4AF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C9BD5-66FF-D74D-8709-FB3C8837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1F0A-A3DF-9F45-96AC-1F5C4554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5EA3-71AE-524C-BE05-28F0D3D0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01B48-70E6-3F47-853C-57CEF87D7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A0E3C-E605-E04C-8F22-00732B4D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9B610-BB22-2B42-9A0C-FD5E5679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21E8A-33B9-9643-A093-F1A618C6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239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B996-767F-3245-B3E8-04BA6F61C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502CA-B0F1-1E44-B891-FE46B2F5F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99B0E-FA80-C246-BA6A-0360E8A4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C9AED-66C6-7F44-B7E6-15C9D86E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58245-AA51-D041-9C05-7CFD4467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1E7E-D897-F543-974E-E0F1A8BD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F30E9-6F28-8C4A-A9A2-242AC1896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EA984-CE1E-9A47-9FE9-23623E946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1F54C-7E5C-A242-A673-747EE2C8D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9EFDD-935C-D141-BEF2-2EDEB141D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863A3-CFD2-4941-89B6-EB6E1CC04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3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49BB8-1B7C-7846-BDE2-C4255709B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366" y="2526216"/>
            <a:ext cx="10187553" cy="1014736"/>
          </a:xfrm>
        </p:spPr>
        <p:txBody>
          <a:bodyPr>
            <a:normAutofit/>
          </a:bodyPr>
          <a:lstStyle/>
          <a:p>
            <a:r>
              <a:rPr lang="en-US" dirty="0" err="1">
                <a:latin typeface="Bradley Hand" pitchFamily="2" charset="77"/>
              </a:rPr>
              <a:t>am</a:t>
            </a:r>
            <a:r>
              <a:rPr lang="en-US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am</a:t>
            </a:r>
            <a:r>
              <a:rPr lang="en-US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amavi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amatum</a:t>
            </a:r>
            <a:endParaRPr lang="en-US" dirty="0">
              <a:latin typeface="Bradley Hand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5E5BB-6DCD-F14B-86EF-F9207464D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9387"/>
            <a:ext cx="9144000" cy="1295427"/>
          </a:xfrm>
        </p:spPr>
        <p:txBody>
          <a:bodyPr>
            <a:normAutofit/>
          </a:bodyPr>
          <a:lstStyle/>
          <a:p>
            <a:r>
              <a:rPr lang="en-US" sz="3200" b="1" u="sng">
                <a:latin typeface="Castellar" panose="020F0502020204030204" pitchFamily="34" charset="0"/>
              </a:rPr>
              <a:t>The Principal </a:t>
            </a:r>
            <a:r>
              <a:rPr lang="en-US" sz="3200" b="1" u="sng" dirty="0">
                <a:latin typeface="Castellar" panose="020F0502020204030204" pitchFamily="34" charset="0"/>
              </a:rPr>
              <a:t>Parts</a:t>
            </a:r>
          </a:p>
          <a:p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33CEB0-8961-1547-ABE0-9C7AB11F89FE}"/>
              </a:ext>
            </a:extLst>
          </p:cNvPr>
          <p:cNvCxnSpPr>
            <a:cxnSpLocks/>
          </p:cNvCxnSpPr>
          <p:nvPr/>
        </p:nvCxnSpPr>
        <p:spPr>
          <a:xfrm flipH="1">
            <a:off x="1447081" y="3433907"/>
            <a:ext cx="153835" cy="684251"/>
          </a:xfrm>
          <a:prstGeom prst="straightConnector1">
            <a:avLst/>
          </a:prstGeom>
          <a:ln w="25400">
            <a:solidFill>
              <a:srgbClr val="EF70A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C0BBDC1A-6C5D-D548-BA08-A3469050E529}"/>
              </a:ext>
            </a:extLst>
          </p:cNvPr>
          <p:cNvSpPr txBox="1">
            <a:spLocks/>
          </p:cNvSpPr>
          <p:nvPr/>
        </p:nvSpPr>
        <p:spPr>
          <a:xfrm>
            <a:off x="261496" y="4011113"/>
            <a:ext cx="2358614" cy="1014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EF70AD"/>
                </a:solidFill>
                <a:latin typeface="Bradley Hand" pitchFamily="2" charset="77"/>
              </a:rPr>
              <a:t>‘I love’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584B49-3289-8845-B210-83426A60C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03" y="269714"/>
            <a:ext cx="1435100" cy="1409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47DA20-59FA-E24E-AAE2-CC5F795F9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6095" y="269714"/>
            <a:ext cx="1435100" cy="14097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69B874-96DD-E540-BD15-7579CD78AA47}"/>
              </a:ext>
            </a:extLst>
          </p:cNvPr>
          <p:cNvCxnSpPr>
            <a:cxnSpLocks/>
          </p:cNvCxnSpPr>
          <p:nvPr/>
        </p:nvCxnSpPr>
        <p:spPr>
          <a:xfrm flipH="1">
            <a:off x="3882612" y="3358642"/>
            <a:ext cx="1" cy="75951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DD60B0EC-272B-6D40-BC71-5E28F7C3B33A}"/>
              </a:ext>
            </a:extLst>
          </p:cNvPr>
          <p:cNvSpPr txBox="1">
            <a:spLocks/>
          </p:cNvSpPr>
          <p:nvPr/>
        </p:nvSpPr>
        <p:spPr>
          <a:xfrm>
            <a:off x="2490631" y="4011113"/>
            <a:ext cx="2878346" cy="1014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radley Hand" pitchFamily="2" charset="77"/>
              </a:rPr>
              <a:t>‘to love’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D3FC5A-9508-344C-A098-9BCA068FA9E0}"/>
              </a:ext>
            </a:extLst>
          </p:cNvPr>
          <p:cNvCxnSpPr>
            <a:cxnSpLocks/>
          </p:cNvCxnSpPr>
          <p:nvPr/>
        </p:nvCxnSpPr>
        <p:spPr>
          <a:xfrm flipH="1">
            <a:off x="9701369" y="3358642"/>
            <a:ext cx="2" cy="1659884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AC0F3E-3A40-4C4D-83C4-50F6A2C01912}"/>
              </a:ext>
            </a:extLst>
          </p:cNvPr>
          <p:cNvCxnSpPr>
            <a:cxnSpLocks/>
          </p:cNvCxnSpPr>
          <p:nvPr/>
        </p:nvCxnSpPr>
        <p:spPr>
          <a:xfrm>
            <a:off x="6280506" y="3377255"/>
            <a:ext cx="120294" cy="740903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B8EEC60-E30F-F548-910B-C53644625698}"/>
              </a:ext>
            </a:extLst>
          </p:cNvPr>
          <p:cNvSpPr txBox="1">
            <a:spLocks/>
          </p:cNvSpPr>
          <p:nvPr/>
        </p:nvSpPr>
        <p:spPr>
          <a:xfrm>
            <a:off x="5145115" y="4018843"/>
            <a:ext cx="2878346" cy="1014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B0F0"/>
                </a:solidFill>
                <a:latin typeface="Bradley Hand" pitchFamily="2" charset="77"/>
              </a:rPr>
              <a:t>‘I loved’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7C082A58-233D-C34C-904E-E3AF417D9832}"/>
              </a:ext>
            </a:extLst>
          </p:cNvPr>
          <p:cNvSpPr txBox="1">
            <a:spLocks/>
          </p:cNvSpPr>
          <p:nvPr/>
        </p:nvSpPr>
        <p:spPr>
          <a:xfrm>
            <a:off x="181454" y="5018526"/>
            <a:ext cx="2468170" cy="15624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EF70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Person Singular Present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67B4487-A589-E042-AFE6-E11A92711D2E}"/>
              </a:ext>
            </a:extLst>
          </p:cNvPr>
          <p:cNvSpPr txBox="1">
            <a:spLocks/>
          </p:cNvSpPr>
          <p:nvPr/>
        </p:nvSpPr>
        <p:spPr>
          <a:xfrm>
            <a:off x="2540068" y="5166042"/>
            <a:ext cx="2358614" cy="637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61A853A-D50A-D746-8FEA-A65F200C45A3}"/>
              </a:ext>
            </a:extLst>
          </p:cNvPr>
          <p:cNvSpPr txBox="1">
            <a:spLocks/>
          </p:cNvSpPr>
          <p:nvPr/>
        </p:nvSpPr>
        <p:spPr>
          <a:xfrm>
            <a:off x="8357518" y="5025849"/>
            <a:ext cx="3217129" cy="18337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supine – not needed now but very important later!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8E31AEA-C037-7743-A156-D45A9E69DE45}"/>
              </a:ext>
            </a:extLst>
          </p:cNvPr>
          <p:cNvSpPr/>
          <p:nvPr/>
        </p:nvSpPr>
        <p:spPr>
          <a:xfrm>
            <a:off x="5397889" y="5132894"/>
            <a:ext cx="24681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Person Singular Perfect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325F7C73-C133-D847-A019-61FDFE35125D}"/>
              </a:ext>
            </a:extLst>
          </p:cNvPr>
          <p:cNvSpPr/>
          <p:nvPr/>
        </p:nvSpPr>
        <p:spPr>
          <a:xfrm rot="16200000">
            <a:off x="2506250" y="1320577"/>
            <a:ext cx="310896" cy="2441785"/>
          </a:xfrm>
          <a:prstGeom prst="rightBrace">
            <a:avLst>
              <a:gd name="adj1" fmla="val 8333"/>
              <a:gd name="adj2" fmla="val 49282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1FEA07E4-371B-D444-AC50-878E972E92A9}"/>
              </a:ext>
            </a:extLst>
          </p:cNvPr>
          <p:cNvSpPr txBox="1">
            <a:spLocks/>
          </p:cNvSpPr>
          <p:nvPr/>
        </p:nvSpPr>
        <p:spPr>
          <a:xfrm>
            <a:off x="261496" y="1493101"/>
            <a:ext cx="4938125" cy="925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combination tells you to which ‘conjugation’ the verb belongs</a:t>
            </a:r>
          </a:p>
        </p:txBody>
      </p:sp>
    </p:spTree>
    <p:extLst>
      <p:ext uri="{BB962C8B-B14F-4D97-AF65-F5344CB8AC3E}">
        <p14:creationId xmlns:p14="http://schemas.microsoft.com/office/powerpoint/2010/main" val="8063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6" grpId="0"/>
      <p:bldP spid="18" grpId="0"/>
      <p:bldP spid="19" grpId="0"/>
      <p:bldP spid="20" grpId="0"/>
      <p:bldP spid="21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66A563-4643-8940-8CCD-14C9A91F7253}"/>
              </a:ext>
            </a:extLst>
          </p:cNvPr>
          <p:cNvSpPr txBox="1">
            <a:spLocks/>
          </p:cNvSpPr>
          <p:nvPr/>
        </p:nvSpPr>
        <p:spPr>
          <a:xfrm>
            <a:off x="1002222" y="1036136"/>
            <a:ext cx="1018755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Present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	</a:t>
            </a:r>
            <a:r>
              <a:rPr lang="en-US" sz="6000" dirty="0">
                <a:latin typeface="Bradley Hand" pitchFamily="2" charset="77"/>
              </a:rPr>
              <a:t>am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49187-46BA-3A43-9852-EC3C93FBAF08}"/>
              </a:ext>
            </a:extLst>
          </p:cNvPr>
          <p:cNvSpPr txBox="1"/>
          <p:nvPr/>
        </p:nvSpPr>
        <p:spPr>
          <a:xfrm>
            <a:off x="4250266" y="244689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621296" y="3350747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639732" y="4172080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228096" y="2459428"/>
            <a:ext cx="1693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298908" y="3375815"/>
            <a:ext cx="1337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tis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229598" y="4130333"/>
            <a:ext cx="1540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5029198" y="4485749"/>
            <a:ext cx="1841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loves’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9257882" y="4438109"/>
            <a:ext cx="1249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love’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9356915" y="3648204"/>
            <a:ext cx="1643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love’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9921430" y="2754670"/>
            <a:ext cx="1100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love’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010762" y="3674655"/>
            <a:ext cx="1683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love’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4771049" y="2793310"/>
            <a:ext cx="851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love’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2405681" y="5192862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cant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353474" y="5194888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cant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o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4490082" y="5161310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cantavi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cantatum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27327" y="5872557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voc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endParaRPr lang="en-US" sz="6000" dirty="0">
              <a:solidFill>
                <a:srgbClr val="FF0000"/>
              </a:solidFill>
              <a:latin typeface="Bradley Hand" pitchFamily="2" charset="77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1905215" y="5843264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voc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3500073" y="5825000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vocavi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vocatum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7835CCB-0044-3B47-B11B-01EEABE74DA7}"/>
              </a:ext>
            </a:extLst>
          </p:cNvPr>
          <p:cNvSpPr txBox="1">
            <a:spLocks/>
          </p:cNvSpPr>
          <p:nvPr/>
        </p:nvSpPr>
        <p:spPr>
          <a:xfrm>
            <a:off x="1441624" y="5904880"/>
            <a:ext cx="65960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,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2EA479D-1E30-5B4F-BEAA-24BD487FDE7D}"/>
              </a:ext>
            </a:extLst>
          </p:cNvPr>
          <p:cNvSpPr txBox="1">
            <a:spLocks/>
          </p:cNvSpPr>
          <p:nvPr/>
        </p:nvSpPr>
        <p:spPr>
          <a:xfrm>
            <a:off x="1900680" y="5211126"/>
            <a:ext cx="65960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,</a:t>
            </a:r>
          </a:p>
        </p:txBody>
      </p:sp>
    </p:spTree>
    <p:extLst>
      <p:ext uri="{BB962C8B-B14F-4D97-AF65-F5344CB8AC3E}">
        <p14:creationId xmlns:p14="http://schemas.microsoft.com/office/powerpoint/2010/main" val="370974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66A563-4643-8940-8CCD-14C9A91F7253}"/>
              </a:ext>
            </a:extLst>
          </p:cNvPr>
          <p:cNvSpPr txBox="1">
            <a:spLocks/>
          </p:cNvSpPr>
          <p:nvPr/>
        </p:nvSpPr>
        <p:spPr>
          <a:xfrm>
            <a:off x="1002222" y="1036136"/>
            <a:ext cx="1018755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Future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621296" y="3350747"/>
            <a:ext cx="12576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639732" y="4172080"/>
            <a:ext cx="11845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228095" y="2459428"/>
            <a:ext cx="2322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298908" y="3375815"/>
            <a:ext cx="179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229598" y="4130333"/>
            <a:ext cx="1864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bunt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5671561" y="4343970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will love’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162647" y="4455157"/>
            <a:ext cx="1667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will love’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094084" y="3666413"/>
            <a:ext cx="2062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will love’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600341" y="2768938"/>
            <a:ext cx="1518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will love’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698652" y="3520767"/>
            <a:ext cx="1465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will love’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5310973" y="2810910"/>
            <a:ext cx="1278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will love’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2012202" y="5192256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rog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414367" y="5187743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rog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3657830" y="5175333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rogavi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rogatum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46109" y="5821863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spect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2356724" y="584006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spect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4516630" y="5839056"/>
            <a:ext cx="793613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spectavi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spectatum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547468" y="2487040"/>
            <a:ext cx="1043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bo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1394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66A563-4643-8940-8CCD-14C9A91F7253}"/>
              </a:ext>
            </a:extLst>
          </p:cNvPr>
          <p:cNvSpPr txBox="1">
            <a:spLocks/>
          </p:cNvSpPr>
          <p:nvPr/>
        </p:nvSpPr>
        <p:spPr>
          <a:xfrm>
            <a:off x="1002222" y="1036136"/>
            <a:ext cx="1018755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Imperfect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</a:rPr>
              <a:t>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621296" y="3350747"/>
            <a:ext cx="1532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639732" y="4172080"/>
            <a:ext cx="146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228095" y="2459428"/>
            <a:ext cx="2513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298907" y="3375815"/>
            <a:ext cx="2083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229598" y="4130333"/>
            <a:ext cx="1864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5671561" y="4343970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was loving’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162647" y="4455157"/>
            <a:ext cx="2022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were loving’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280914" y="3584821"/>
            <a:ext cx="1764566" cy="725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were loving’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667999" y="2716902"/>
            <a:ext cx="12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were loving’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811947" y="3336194"/>
            <a:ext cx="1338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were loving’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6053883" y="2707272"/>
            <a:ext cx="1034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was loving’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1972882" y="5187743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rog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414367" y="5187743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rog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3623917" y="5162604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rogavi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rogatum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0" y="5857450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pugn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2371213" y="585745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pugn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4757320" y="5819724"/>
            <a:ext cx="793613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pugnavi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pugnatum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547467" y="2487040"/>
            <a:ext cx="1795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bam</a:t>
            </a:r>
          </a:p>
        </p:txBody>
      </p:sp>
    </p:spTree>
    <p:extLst>
      <p:ext uri="{BB962C8B-B14F-4D97-AF65-F5344CB8AC3E}">
        <p14:creationId xmlns:p14="http://schemas.microsoft.com/office/powerpoint/2010/main" val="183410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66A563-4643-8940-8CCD-14C9A91F7253}"/>
              </a:ext>
            </a:extLst>
          </p:cNvPr>
          <p:cNvSpPr txBox="1">
            <a:spLocks/>
          </p:cNvSpPr>
          <p:nvPr/>
        </p:nvSpPr>
        <p:spPr>
          <a:xfrm>
            <a:off x="1002222" y="1036136"/>
            <a:ext cx="1018755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amatum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Perfect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 </a:t>
            </a:r>
            <a:r>
              <a:rPr lang="en-US" sz="6000" dirty="0" err="1">
                <a:latin typeface="Bradley Hand" pitchFamily="2" charset="77"/>
              </a:rPr>
              <a:t>amav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amav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amav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amav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amav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amav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233267" y="3352035"/>
            <a:ext cx="1532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isti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097953" y="4155314"/>
            <a:ext cx="146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626929" y="2459361"/>
            <a:ext cx="2513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634262" y="3346446"/>
            <a:ext cx="2083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istis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636901" y="4130266"/>
            <a:ext cx="213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erunt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4860267" y="4329496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loved’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551043" y="4438042"/>
            <a:ext cx="1380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loved’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280914" y="3584821"/>
            <a:ext cx="1764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loved’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667999" y="2716902"/>
            <a:ext cx="1281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loved’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520486" y="3521319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loved’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5035393" y="2791892"/>
            <a:ext cx="1034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loved’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4457203" y="5038970"/>
            <a:ext cx="240177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parav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46109" y="5821863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>
              <a:latin typeface="Bradley Hand" pitchFamily="2" charset="77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346109" y="5995367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d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d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3159948" y="6005966"/>
            <a:ext cx="1553239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ded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310662" y="2487914"/>
            <a:ext cx="510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DD5223B-7588-A74C-AACB-18671492139E}"/>
              </a:ext>
            </a:extLst>
          </p:cNvPr>
          <p:cNvSpPr txBox="1">
            <a:spLocks/>
          </p:cNvSpPr>
          <p:nvPr/>
        </p:nvSpPr>
        <p:spPr>
          <a:xfrm>
            <a:off x="4261722" y="6019882"/>
            <a:ext cx="312221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i, datum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DAB9251-602D-D24E-828C-DD38C07093C6}"/>
              </a:ext>
            </a:extLst>
          </p:cNvPr>
          <p:cNvSpPr txBox="1">
            <a:spLocks/>
          </p:cNvSpPr>
          <p:nvPr/>
        </p:nvSpPr>
        <p:spPr>
          <a:xfrm>
            <a:off x="332956" y="5065348"/>
            <a:ext cx="429362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par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par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are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8DAB29F9-52EE-3F4E-BCCA-C960B6B35175}"/>
              </a:ext>
            </a:extLst>
          </p:cNvPr>
          <p:cNvSpPr txBox="1">
            <a:spLocks/>
          </p:cNvSpPr>
          <p:nvPr/>
        </p:nvSpPr>
        <p:spPr>
          <a:xfrm>
            <a:off x="6322335" y="5056921"/>
            <a:ext cx="4311697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i, </a:t>
            </a:r>
            <a:r>
              <a:rPr lang="en-US" sz="6000" dirty="0" err="1">
                <a:latin typeface="Bradley Hand" pitchFamily="2" charset="77"/>
              </a:rPr>
              <a:t>paratum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665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BF68FD-2D12-F64D-802D-BCC025EEC5A8}"/>
              </a:ext>
            </a:extLst>
          </p:cNvPr>
          <p:cNvSpPr/>
          <p:nvPr/>
        </p:nvSpPr>
        <p:spPr>
          <a:xfrm>
            <a:off x="3062515" y="0"/>
            <a:ext cx="56460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algn="ctr"/>
            <a:r>
              <a:rPr lang="en-US" sz="3200" b="1" u="sng" dirty="0">
                <a:latin typeface="Castellar" panose="020F0502020204030204" pitchFamily="34" charset="0"/>
              </a:rPr>
              <a:t>Splat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4DB75FD-680A-BA47-9570-B4EA36ABAE2D}"/>
              </a:ext>
            </a:extLst>
          </p:cNvPr>
          <p:cNvSpPr txBox="1">
            <a:spLocks/>
          </p:cNvSpPr>
          <p:nvPr/>
        </p:nvSpPr>
        <p:spPr>
          <a:xfrm>
            <a:off x="404165" y="143934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dabam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EE9B7E-D3CF-4D49-B008-D39A2407F9C4}"/>
              </a:ext>
            </a:extLst>
          </p:cNvPr>
          <p:cNvSpPr txBox="1">
            <a:spLocks/>
          </p:cNvSpPr>
          <p:nvPr/>
        </p:nvSpPr>
        <p:spPr>
          <a:xfrm>
            <a:off x="6420338" y="2402582"/>
            <a:ext cx="519109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aedificabas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9EF892-3828-4D44-AD6C-9A360BEC2979}"/>
              </a:ext>
            </a:extLst>
          </p:cNvPr>
          <p:cNvSpPr txBox="1">
            <a:spLocks/>
          </p:cNvSpPr>
          <p:nvPr/>
        </p:nvSpPr>
        <p:spPr>
          <a:xfrm>
            <a:off x="636394" y="5168052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amabatis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FE29385-92CC-E84F-9C3F-D057418CC420}"/>
              </a:ext>
            </a:extLst>
          </p:cNvPr>
          <p:cNvSpPr txBox="1">
            <a:spLocks/>
          </p:cNvSpPr>
          <p:nvPr/>
        </p:nvSpPr>
        <p:spPr>
          <a:xfrm>
            <a:off x="404166" y="304528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cantabo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376AFE1-93C3-C74A-B46E-153F7F4824DE}"/>
              </a:ext>
            </a:extLst>
          </p:cNvPr>
          <p:cNvSpPr txBox="1">
            <a:spLocks/>
          </p:cNvSpPr>
          <p:nvPr/>
        </p:nvSpPr>
        <p:spPr>
          <a:xfrm>
            <a:off x="4580017" y="348781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expectavi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E74BA7-3242-BB41-BEA3-198CBC0E9AA2}"/>
              </a:ext>
            </a:extLst>
          </p:cNvPr>
          <p:cNvSpPr txBox="1">
            <a:spLocks/>
          </p:cNvSpPr>
          <p:nvPr/>
        </p:nvSpPr>
        <p:spPr>
          <a:xfrm>
            <a:off x="8530284" y="104200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laborant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5D9A875-28F5-0F4D-B3ED-5815EC55CF24}"/>
              </a:ext>
            </a:extLst>
          </p:cNvPr>
          <p:cNvSpPr txBox="1">
            <a:spLocks/>
          </p:cNvSpPr>
          <p:nvPr/>
        </p:nvSpPr>
        <p:spPr>
          <a:xfrm>
            <a:off x="3586675" y="1423058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navigabit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5D2392-07C5-C041-B97A-7325DC1620C6}"/>
              </a:ext>
            </a:extLst>
          </p:cNvPr>
          <p:cNvSpPr txBox="1">
            <a:spLocks/>
          </p:cNvSpPr>
          <p:nvPr/>
        </p:nvSpPr>
        <p:spPr>
          <a:xfrm>
            <a:off x="7547580" y="5527944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oppugno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1D2FC0A-E846-234C-87CE-9FBA1D0D4428}"/>
              </a:ext>
            </a:extLst>
          </p:cNvPr>
          <p:cNvSpPr txBox="1">
            <a:spLocks/>
          </p:cNvSpPr>
          <p:nvPr/>
        </p:nvSpPr>
        <p:spPr>
          <a:xfrm>
            <a:off x="3926367" y="5749018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paravisti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413BEC-19C8-EA4A-8588-4243CCD514BA}"/>
              </a:ext>
            </a:extLst>
          </p:cNvPr>
          <p:cNvSpPr txBox="1">
            <a:spLocks/>
          </p:cNvSpPr>
          <p:nvPr/>
        </p:nvSpPr>
        <p:spPr>
          <a:xfrm>
            <a:off x="8960463" y="4492999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pugnare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D801A7E-EA7B-364D-8D92-3D831A159B65}"/>
              </a:ext>
            </a:extLst>
          </p:cNvPr>
          <p:cNvSpPr txBox="1">
            <a:spLocks/>
          </p:cNvSpPr>
          <p:nvPr/>
        </p:nvSpPr>
        <p:spPr>
          <a:xfrm>
            <a:off x="8419430" y="3437527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rogabunt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9301898-0EA7-454A-9AF6-1255DE37DB3D}"/>
              </a:ext>
            </a:extLst>
          </p:cNvPr>
          <p:cNvSpPr txBox="1">
            <a:spLocks/>
          </p:cNvSpPr>
          <p:nvPr/>
        </p:nvSpPr>
        <p:spPr>
          <a:xfrm>
            <a:off x="2702294" y="231493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spectamus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8AAC992-29F1-D24E-A83A-52A818C21444}"/>
              </a:ext>
            </a:extLst>
          </p:cNvPr>
          <p:cNvSpPr txBox="1">
            <a:spLocks/>
          </p:cNvSpPr>
          <p:nvPr/>
        </p:nvSpPr>
        <p:spPr>
          <a:xfrm>
            <a:off x="3760266" y="4660684"/>
            <a:ext cx="4250554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vocavimus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761E394-D07E-F348-AADD-930CB72F2F0C}"/>
              </a:ext>
            </a:extLst>
          </p:cNvPr>
          <p:cNvSpPr txBox="1">
            <a:spLocks/>
          </p:cNvSpPr>
          <p:nvPr/>
        </p:nvSpPr>
        <p:spPr>
          <a:xfrm>
            <a:off x="608760" y="3985631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superabis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9403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366</Words>
  <Application>Microsoft Macintosh PowerPoint</Application>
  <PresentationFormat>Widescreen</PresentationFormat>
  <Paragraphs>134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Bradley Hand</vt:lpstr>
      <vt:lpstr>Calibri</vt:lpstr>
      <vt:lpstr>Calibri Light</vt:lpstr>
      <vt:lpstr>Castellar</vt:lpstr>
      <vt:lpstr>Office Theme</vt:lpstr>
      <vt:lpstr>amo, amare, amavi, amatum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amo, amare, amavi, amatum</dc:title>
  <dc:creator>Joshua Crosby</dc:creator>
  <cp:lastModifiedBy>Joshua Crosby</cp:lastModifiedBy>
  <cp:revision>27</cp:revision>
  <dcterms:created xsi:type="dcterms:W3CDTF">2020-03-23T11:57:33Z</dcterms:created>
  <dcterms:modified xsi:type="dcterms:W3CDTF">2021-01-21T17:05:17Z</dcterms:modified>
</cp:coreProperties>
</file>