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F11241-7133-4EF9-BD75-8E3ABD75CF65}" v="2" dt="2020-09-09T12:25:52.3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an Lenihan" userId="e46c71f7-268f-4504-b1e0-b768aeebe034" providerId="ADAL" clId="{80F11241-7133-4EF9-BD75-8E3ABD75CF65}"/>
    <pc:docChg chg="custSel mod addSld delSld modSld">
      <pc:chgData name="Ian Lenihan" userId="e46c71f7-268f-4504-b1e0-b768aeebe034" providerId="ADAL" clId="{80F11241-7133-4EF9-BD75-8E3ABD75CF65}" dt="2020-09-09T12:26:34.839" v="110" actId="255"/>
      <pc:docMkLst>
        <pc:docMk/>
      </pc:docMkLst>
      <pc:sldChg chg="add del">
        <pc:chgData name="Ian Lenihan" userId="e46c71f7-268f-4504-b1e0-b768aeebe034" providerId="ADAL" clId="{80F11241-7133-4EF9-BD75-8E3ABD75CF65}" dt="2020-09-09T12:25:47.416" v="1" actId="2696"/>
        <pc:sldMkLst>
          <pc:docMk/>
          <pc:sldMk cId="1746866212" sldId="262"/>
        </pc:sldMkLst>
      </pc:sldChg>
      <pc:sldChg chg="addSp modSp add mod setBg">
        <pc:chgData name="Ian Lenihan" userId="e46c71f7-268f-4504-b1e0-b768aeebe034" providerId="ADAL" clId="{80F11241-7133-4EF9-BD75-8E3ABD75CF65}" dt="2020-09-09T12:26:34.839" v="110" actId="255"/>
        <pc:sldMkLst>
          <pc:docMk/>
          <pc:sldMk cId="3987746007" sldId="262"/>
        </pc:sldMkLst>
        <pc:spChg chg="mod">
          <ac:chgData name="Ian Lenihan" userId="e46c71f7-268f-4504-b1e0-b768aeebe034" providerId="ADAL" clId="{80F11241-7133-4EF9-BD75-8E3ABD75CF65}" dt="2020-09-09T12:26:25.422" v="109" actId="26606"/>
          <ac:spMkLst>
            <pc:docMk/>
            <pc:sldMk cId="3987746007" sldId="262"/>
            <ac:spMk id="2" creationId="{9CA68C1C-DD6E-41CE-B42A-8604D9020B0B}"/>
          </ac:spMkLst>
        </pc:spChg>
        <pc:spChg chg="mod">
          <ac:chgData name="Ian Lenihan" userId="e46c71f7-268f-4504-b1e0-b768aeebe034" providerId="ADAL" clId="{80F11241-7133-4EF9-BD75-8E3ABD75CF65}" dt="2020-09-09T12:26:34.839" v="110" actId="255"/>
          <ac:spMkLst>
            <pc:docMk/>
            <pc:sldMk cId="3987746007" sldId="262"/>
            <ac:spMk id="3" creationId="{37DDBD70-693E-4836-A79C-59386ED13425}"/>
          </ac:spMkLst>
        </pc:spChg>
        <pc:picChg chg="add">
          <ac:chgData name="Ian Lenihan" userId="e46c71f7-268f-4504-b1e0-b768aeebe034" providerId="ADAL" clId="{80F11241-7133-4EF9-BD75-8E3ABD75CF65}" dt="2020-09-09T12:26:25.422" v="109" actId="26606"/>
          <ac:picMkLst>
            <pc:docMk/>
            <pc:sldMk cId="3987746007" sldId="262"/>
            <ac:picMk id="5" creationId="{2FCEA681-AC45-41C7-8093-8CDE93EC6073}"/>
          </ac:picMkLst>
        </pc:picChg>
        <pc:cxnChg chg="add">
          <ac:chgData name="Ian Lenihan" userId="e46c71f7-268f-4504-b1e0-b768aeebe034" providerId="ADAL" clId="{80F11241-7133-4EF9-BD75-8E3ABD75CF65}" dt="2020-09-09T12:26:25.422" v="109" actId="26606"/>
          <ac:cxnSpMkLst>
            <pc:docMk/>
            <pc:sldMk cId="3987746007" sldId="262"/>
            <ac:cxnSpMk id="9" creationId="{A7F400EE-A8A5-48AF-B4D6-291B52C6F0B0}"/>
          </ac:cxnSpMkLst>
        </pc:cxn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10F870-814B-4F38-AA5A-E48D843CD15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227BAD9-F730-4D01-BE04-DFF537A3BE8C}">
      <dgm:prSet/>
      <dgm:spPr/>
      <dgm:t>
        <a:bodyPr/>
        <a:lstStyle/>
        <a:p>
          <a:r>
            <a:rPr lang="en-GB"/>
            <a:t>PASTICHE!</a:t>
          </a:r>
          <a:endParaRPr lang="en-US"/>
        </a:p>
      </dgm:t>
    </dgm:pt>
    <dgm:pt modelId="{2B0C6E27-CA26-4C63-99A0-218FCE8355A1}" type="parTrans" cxnId="{2CC1DEBD-ABDF-4284-B8A0-708098794C5F}">
      <dgm:prSet/>
      <dgm:spPr/>
      <dgm:t>
        <a:bodyPr/>
        <a:lstStyle/>
        <a:p>
          <a:endParaRPr lang="en-US"/>
        </a:p>
      </dgm:t>
    </dgm:pt>
    <dgm:pt modelId="{7F362F97-6D08-499C-981A-8C03A7FBEF0F}" type="sibTrans" cxnId="{2CC1DEBD-ABDF-4284-B8A0-708098794C5F}">
      <dgm:prSet/>
      <dgm:spPr/>
      <dgm:t>
        <a:bodyPr/>
        <a:lstStyle/>
        <a:p>
          <a:endParaRPr lang="en-US"/>
        </a:p>
      </dgm:t>
    </dgm:pt>
    <dgm:pt modelId="{6E10E5FD-2F6B-4A0C-80F4-F5362E5FA938}">
      <dgm:prSet/>
      <dgm:spPr/>
      <dgm:t>
        <a:bodyPr/>
        <a:lstStyle/>
        <a:p>
          <a:r>
            <a:rPr lang="en-GB"/>
            <a:t>Pick pieces that you like and steal ideas from them!</a:t>
          </a:r>
          <a:endParaRPr lang="en-US"/>
        </a:p>
      </dgm:t>
    </dgm:pt>
    <dgm:pt modelId="{B01BF050-A9D1-49BA-864E-775C0CBC2B92}" type="parTrans" cxnId="{B38F04D6-E7EE-4FE5-AE5D-E571ED675101}">
      <dgm:prSet/>
      <dgm:spPr/>
      <dgm:t>
        <a:bodyPr/>
        <a:lstStyle/>
        <a:p>
          <a:endParaRPr lang="en-US"/>
        </a:p>
      </dgm:t>
    </dgm:pt>
    <dgm:pt modelId="{ADAB8E88-E860-4E9A-A2C2-B00103A647DC}" type="sibTrans" cxnId="{B38F04D6-E7EE-4FE5-AE5D-E571ED675101}">
      <dgm:prSet/>
      <dgm:spPr/>
      <dgm:t>
        <a:bodyPr/>
        <a:lstStyle/>
        <a:p>
          <a:endParaRPr lang="en-US"/>
        </a:p>
      </dgm:t>
    </dgm:pt>
    <dgm:pt modelId="{966DEAC3-05AA-4707-922D-BD4E3A7DE6B9}">
      <dgm:prSet/>
      <dgm:spPr/>
      <dgm:t>
        <a:bodyPr/>
        <a:lstStyle/>
        <a:p>
          <a:r>
            <a:rPr lang="en-GB"/>
            <a:t>You are magpies!</a:t>
          </a:r>
          <a:endParaRPr lang="en-US"/>
        </a:p>
      </dgm:t>
    </dgm:pt>
    <dgm:pt modelId="{A425D105-F8BB-4CE1-8CB2-2CEBCE698DCA}" type="parTrans" cxnId="{9044688F-9752-4657-B1C9-274CB91C14A2}">
      <dgm:prSet/>
      <dgm:spPr/>
      <dgm:t>
        <a:bodyPr/>
        <a:lstStyle/>
        <a:p>
          <a:endParaRPr lang="en-US"/>
        </a:p>
      </dgm:t>
    </dgm:pt>
    <dgm:pt modelId="{DFF5450D-C509-4022-AE69-A211DCDF5EE7}" type="sibTrans" cxnId="{9044688F-9752-4657-B1C9-274CB91C14A2}">
      <dgm:prSet/>
      <dgm:spPr/>
      <dgm:t>
        <a:bodyPr/>
        <a:lstStyle/>
        <a:p>
          <a:endParaRPr lang="en-US"/>
        </a:p>
      </dgm:t>
    </dgm:pt>
    <dgm:pt modelId="{3068BCFF-B4C7-4F02-96BF-9A05B74C9D08}" type="pres">
      <dgm:prSet presAssocID="{A610F870-814B-4F38-AA5A-E48D843CD15A}" presName="linear" presStyleCnt="0">
        <dgm:presLayoutVars>
          <dgm:animLvl val="lvl"/>
          <dgm:resizeHandles val="exact"/>
        </dgm:presLayoutVars>
      </dgm:prSet>
      <dgm:spPr/>
    </dgm:pt>
    <dgm:pt modelId="{E75E61F1-8E6B-4EF0-A0DB-0AF919ABED54}" type="pres">
      <dgm:prSet presAssocID="{6227BAD9-F730-4D01-BE04-DFF537A3BE8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9060965-F726-46DD-9E8D-72E5D6DA911B}" type="pres">
      <dgm:prSet presAssocID="{7F362F97-6D08-499C-981A-8C03A7FBEF0F}" presName="spacer" presStyleCnt="0"/>
      <dgm:spPr/>
    </dgm:pt>
    <dgm:pt modelId="{228E12D7-D328-45DE-B96D-16745A3C1EAB}" type="pres">
      <dgm:prSet presAssocID="{6E10E5FD-2F6B-4A0C-80F4-F5362E5FA93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19137E7-426A-4FED-ADDD-059047A83555}" type="pres">
      <dgm:prSet presAssocID="{ADAB8E88-E860-4E9A-A2C2-B00103A647DC}" presName="spacer" presStyleCnt="0"/>
      <dgm:spPr/>
    </dgm:pt>
    <dgm:pt modelId="{557F537A-B44D-480F-A371-F9119E23504C}" type="pres">
      <dgm:prSet presAssocID="{966DEAC3-05AA-4707-922D-BD4E3A7DE6B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7FB8B37-EF98-4F9E-A286-999046E95151}" type="presOf" srcId="{966DEAC3-05AA-4707-922D-BD4E3A7DE6B9}" destId="{557F537A-B44D-480F-A371-F9119E23504C}" srcOrd="0" destOrd="0" presId="urn:microsoft.com/office/officeart/2005/8/layout/vList2"/>
    <dgm:cxn modelId="{6E766D5E-F744-4AAA-B12A-B2B29D09E4A9}" type="presOf" srcId="{6227BAD9-F730-4D01-BE04-DFF537A3BE8C}" destId="{E75E61F1-8E6B-4EF0-A0DB-0AF919ABED54}" srcOrd="0" destOrd="0" presId="urn:microsoft.com/office/officeart/2005/8/layout/vList2"/>
    <dgm:cxn modelId="{E72E118A-848F-474C-B5A1-FC5A59F8274D}" type="presOf" srcId="{A610F870-814B-4F38-AA5A-E48D843CD15A}" destId="{3068BCFF-B4C7-4F02-96BF-9A05B74C9D08}" srcOrd="0" destOrd="0" presId="urn:microsoft.com/office/officeart/2005/8/layout/vList2"/>
    <dgm:cxn modelId="{9044688F-9752-4657-B1C9-274CB91C14A2}" srcId="{A610F870-814B-4F38-AA5A-E48D843CD15A}" destId="{966DEAC3-05AA-4707-922D-BD4E3A7DE6B9}" srcOrd="2" destOrd="0" parTransId="{A425D105-F8BB-4CE1-8CB2-2CEBCE698DCA}" sibTransId="{DFF5450D-C509-4022-AE69-A211DCDF5EE7}"/>
    <dgm:cxn modelId="{2CC1DEBD-ABDF-4284-B8A0-708098794C5F}" srcId="{A610F870-814B-4F38-AA5A-E48D843CD15A}" destId="{6227BAD9-F730-4D01-BE04-DFF537A3BE8C}" srcOrd="0" destOrd="0" parTransId="{2B0C6E27-CA26-4C63-99A0-218FCE8355A1}" sibTransId="{7F362F97-6D08-499C-981A-8C03A7FBEF0F}"/>
    <dgm:cxn modelId="{B38F04D6-E7EE-4FE5-AE5D-E571ED675101}" srcId="{A610F870-814B-4F38-AA5A-E48D843CD15A}" destId="{6E10E5FD-2F6B-4A0C-80F4-F5362E5FA938}" srcOrd="1" destOrd="0" parTransId="{B01BF050-A9D1-49BA-864E-775C0CBC2B92}" sibTransId="{ADAB8E88-E860-4E9A-A2C2-B00103A647DC}"/>
    <dgm:cxn modelId="{11B55FDD-6F86-4A0F-A3BB-265F5FE5A519}" type="presOf" srcId="{6E10E5FD-2F6B-4A0C-80F4-F5362E5FA938}" destId="{228E12D7-D328-45DE-B96D-16745A3C1EAB}" srcOrd="0" destOrd="0" presId="urn:microsoft.com/office/officeart/2005/8/layout/vList2"/>
    <dgm:cxn modelId="{B436E73C-C492-49BE-9B20-C90CE6FFC0A3}" type="presParOf" srcId="{3068BCFF-B4C7-4F02-96BF-9A05B74C9D08}" destId="{E75E61F1-8E6B-4EF0-A0DB-0AF919ABED54}" srcOrd="0" destOrd="0" presId="urn:microsoft.com/office/officeart/2005/8/layout/vList2"/>
    <dgm:cxn modelId="{A77AEC55-E1A9-4FB7-84E3-65DBB74D0374}" type="presParOf" srcId="{3068BCFF-B4C7-4F02-96BF-9A05B74C9D08}" destId="{F9060965-F726-46DD-9E8D-72E5D6DA911B}" srcOrd="1" destOrd="0" presId="urn:microsoft.com/office/officeart/2005/8/layout/vList2"/>
    <dgm:cxn modelId="{FC53A81F-1E9D-453F-88CD-1F2E66E9462F}" type="presParOf" srcId="{3068BCFF-B4C7-4F02-96BF-9A05B74C9D08}" destId="{228E12D7-D328-45DE-B96D-16745A3C1EAB}" srcOrd="2" destOrd="0" presId="urn:microsoft.com/office/officeart/2005/8/layout/vList2"/>
    <dgm:cxn modelId="{2B21FBDD-F250-49AF-884F-B1435E475E77}" type="presParOf" srcId="{3068BCFF-B4C7-4F02-96BF-9A05B74C9D08}" destId="{F19137E7-426A-4FED-ADDD-059047A83555}" srcOrd="3" destOrd="0" presId="urn:microsoft.com/office/officeart/2005/8/layout/vList2"/>
    <dgm:cxn modelId="{6EBABDA6-E177-483F-B310-4D4D1E643091}" type="presParOf" srcId="{3068BCFF-B4C7-4F02-96BF-9A05B74C9D08}" destId="{557F537A-B44D-480F-A371-F9119E23504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86F3A1-CDF1-487D-861D-AF170ADAE67E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2B823EC-9058-4C5A-AD57-C13ADD947026}">
      <dgm:prSet/>
      <dgm:spPr/>
      <dgm:t>
        <a:bodyPr/>
        <a:lstStyle/>
        <a:p>
          <a:r>
            <a:rPr lang="en-GB"/>
            <a:t>Harmony – chords that are imaginative and exciting</a:t>
          </a:r>
          <a:endParaRPr lang="en-US"/>
        </a:p>
      </dgm:t>
    </dgm:pt>
    <dgm:pt modelId="{639CBAE5-C62A-48A2-8D8A-ED5CEE28699A}" type="parTrans" cxnId="{12606B46-48EE-45DF-806F-22358F8F8C19}">
      <dgm:prSet/>
      <dgm:spPr/>
      <dgm:t>
        <a:bodyPr/>
        <a:lstStyle/>
        <a:p>
          <a:endParaRPr lang="en-US"/>
        </a:p>
      </dgm:t>
    </dgm:pt>
    <dgm:pt modelId="{8F151368-4BD4-421D-9D28-6FF45BD15088}" type="sibTrans" cxnId="{12606B46-48EE-45DF-806F-22358F8F8C19}">
      <dgm:prSet/>
      <dgm:spPr/>
      <dgm:t>
        <a:bodyPr/>
        <a:lstStyle/>
        <a:p>
          <a:endParaRPr lang="en-US"/>
        </a:p>
      </dgm:t>
    </dgm:pt>
    <dgm:pt modelId="{AAB49341-960F-4AB9-9FA8-B81F0A67FF7B}">
      <dgm:prSet/>
      <dgm:spPr/>
      <dgm:t>
        <a:bodyPr/>
        <a:lstStyle/>
        <a:p>
          <a:r>
            <a:rPr lang="en-GB"/>
            <a:t>Melody – catchy and fits</a:t>
          </a:r>
          <a:endParaRPr lang="en-US"/>
        </a:p>
      </dgm:t>
    </dgm:pt>
    <dgm:pt modelId="{7651CE83-ABAC-41A2-8010-13C0355B1D40}" type="parTrans" cxnId="{9CE33C05-C26F-445D-8422-F0517E1EB69C}">
      <dgm:prSet/>
      <dgm:spPr/>
      <dgm:t>
        <a:bodyPr/>
        <a:lstStyle/>
        <a:p>
          <a:endParaRPr lang="en-US"/>
        </a:p>
      </dgm:t>
    </dgm:pt>
    <dgm:pt modelId="{81FD6124-F54C-4A6B-9931-F21CDA10EDDC}" type="sibTrans" cxnId="{9CE33C05-C26F-445D-8422-F0517E1EB69C}">
      <dgm:prSet/>
      <dgm:spPr/>
      <dgm:t>
        <a:bodyPr/>
        <a:lstStyle/>
        <a:p>
          <a:endParaRPr lang="en-US"/>
        </a:p>
      </dgm:t>
    </dgm:pt>
    <dgm:pt modelId="{C69B7063-514D-4624-B7E1-5A4F58A49BBF}">
      <dgm:prSet/>
      <dgm:spPr/>
      <dgm:t>
        <a:bodyPr/>
        <a:lstStyle/>
        <a:p>
          <a:r>
            <a:rPr lang="en-GB"/>
            <a:t>Texture – a variety of textures if appropriate</a:t>
          </a:r>
          <a:endParaRPr lang="en-US"/>
        </a:p>
      </dgm:t>
    </dgm:pt>
    <dgm:pt modelId="{65904E1A-99C9-4227-9E24-FC887DCB9E90}" type="parTrans" cxnId="{D73C1E22-368D-43A8-A317-990DE79C11F6}">
      <dgm:prSet/>
      <dgm:spPr/>
      <dgm:t>
        <a:bodyPr/>
        <a:lstStyle/>
        <a:p>
          <a:endParaRPr lang="en-US"/>
        </a:p>
      </dgm:t>
    </dgm:pt>
    <dgm:pt modelId="{69B91147-0CF3-4228-A18C-AF28F74A2AB0}" type="sibTrans" cxnId="{D73C1E22-368D-43A8-A317-990DE79C11F6}">
      <dgm:prSet/>
      <dgm:spPr/>
      <dgm:t>
        <a:bodyPr/>
        <a:lstStyle/>
        <a:p>
          <a:endParaRPr lang="en-US"/>
        </a:p>
      </dgm:t>
    </dgm:pt>
    <dgm:pt modelId="{C575D68A-B312-45FB-9E55-85B4AA44A370}">
      <dgm:prSet/>
      <dgm:spPr/>
      <dgm:t>
        <a:bodyPr/>
        <a:lstStyle/>
        <a:p>
          <a:r>
            <a:rPr lang="en-GB"/>
            <a:t>Rhythm – imaginative rhythm (syncopation, cross-rhythm, changing metre)</a:t>
          </a:r>
          <a:endParaRPr lang="en-US"/>
        </a:p>
      </dgm:t>
    </dgm:pt>
    <dgm:pt modelId="{338CC843-AC7A-48B1-982E-7B8E589676D1}" type="parTrans" cxnId="{79A0C1D0-DB61-41C9-83DB-FC493D4DBDC8}">
      <dgm:prSet/>
      <dgm:spPr/>
      <dgm:t>
        <a:bodyPr/>
        <a:lstStyle/>
        <a:p>
          <a:endParaRPr lang="en-US"/>
        </a:p>
      </dgm:t>
    </dgm:pt>
    <dgm:pt modelId="{EF80EC69-FF05-49F2-87F0-DAE034174505}" type="sibTrans" cxnId="{79A0C1D0-DB61-41C9-83DB-FC493D4DBDC8}">
      <dgm:prSet/>
      <dgm:spPr/>
      <dgm:t>
        <a:bodyPr/>
        <a:lstStyle/>
        <a:p>
          <a:endParaRPr lang="en-US"/>
        </a:p>
      </dgm:t>
    </dgm:pt>
    <dgm:pt modelId="{B1B654E5-101A-40AE-B3F6-7D1BC012A7F5}">
      <dgm:prSet/>
      <dgm:spPr/>
      <dgm:t>
        <a:bodyPr/>
        <a:lstStyle/>
        <a:p>
          <a:r>
            <a:rPr lang="en-GB"/>
            <a:t>Structure – show that you can develop an idea </a:t>
          </a:r>
          <a:endParaRPr lang="en-US"/>
        </a:p>
      </dgm:t>
    </dgm:pt>
    <dgm:pt modelId="{E5A91DEB-0CEA-480C-BCA0-2B2DF505F3F4}" type="parTrans" cxnId="{F79C789D-BC6E-4E48-A6D3-2F82D55C1EA8}">
      <dgm:prSet/>
      <dgm:spPr/>
      <dgm:t>
        <a:bodyPr/>
        <a:lstStyle/>
        <a:p>
          <a:endParaRPr lang="en-US"/>
        </a:p>
      </dgm:t>
    </dgm:pt>
    <dgm:pt modelId="{C1B75F74-89D3-4B3B-A1A2-FB16B17A09FE}" type="sibTrans" cxnId="{F79C789D-BC6E-4E48-A6D3-2F82D55C1EA8}">
      <dgm:prSet/>
      <dgm:spPr/>
      <dgm:t>
        <a:bodyPr/>
        <a:lstStyle/>
        <a:p>
          <a:endParaRPr lang="en-US"/>
        </a:p>
      </dgm:t>
    </dgm:pt>
    <dgm:pt modelId="{A9EF1E60-CDA8-4FB8-AD13-B8240C3B09E0}">
      <dgm:prSet/>
      <dgm:spPr/>
      <dgm:t>
        <a:bodyPr/>
        <a:lstStyle/>
        <a:p>
          <a:r>
            <a:rPr lang="en-GB"/>
            <a:t>Tonality – modulations</a:t>
          </a:r>
          <a:endParaRPr lang="en-US"/>
        </a:p>
      </dgm:t>
    </dgm:pt>
    <dgm:pt modelId="{D3188736-3783-47F8-B292-8702C1E48C5E}" type="parTrans" cxnId="{417B751A-38B6-4833-8EC6-9BB2D7A4C316}">
      <dgm:prSet/>
      <dgm:spPr/>
      <dgm:t>
        <a:bodyPr/>
        <a:lstStyle/>
        <a:p>
          <a:endParaRPr lang="en-US"/>
        </a:p>
      </dgm:t>
    </dgm:pt>
    <dgm:pt modelId="{27D4F719-BF8B-463E-B724-55E3F130D141}" type="sibTrans" cxnId="{417B751A-38B6-4833-8EC6-9BB2D7A4C316}">
      <dgm:prSet/>
      <dgm:spPr/>
      <dgm:t>
        <a:bodyPr/>
        <a:lstStyle/>
        <a:p>
          <a:endParaRPr lang="en-US"/>
        </a:p>
      </dgm:t>
    </dgm:pt>
    <dgm:pt modelId="{81380554-188F-4909-A622-208AC019071D}" type="pres">
      <dgm:prSet presAssocID="{2686F3A1-CDF1-487D-861D-AF170ADAE67E}" presName="linear" presStyleCnt="0">
        <dgm:presLayoutVars>
          <dgm:animLvl val="lvl"/>
          <dgm:resizeHandles val="exact"/>
        </dgm:presLayoutVars>
      </dgm:prSet>
      <dgm:spPr/>
    </dgm:pt>
    <dgm:pt modelId="{81681CFE-D8A0-4EE4-84ED-65170B4EFA04}" type="pres">
      <dgm:prSet presAssocID="{A2B823EC-9058-4C5A-AD57-C13ADD947026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01FF2D43-879A-4A25-9A08-864B708735A5}" type="pres">
      <dgm:prSet presAssocID="{8F151368-4BD4-421D-9D28-6FF45BD15088}" presName="spacer" presStyleCnt="0"/>
      <dgm:spPr/>
    </dgm:pt>
    <dgm:pt modelId="{B3448B03-A1D1-441F-BC70-1EC442DD1C0E}" type="pres">
      <dgm:prSet presAssocID="{AAB49341-960F-4AB9-9FA8-B81F0A67FF7B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A9FA7327-4AD4-4452-BD82-112630713253}" type="pres">
      <dgm:prSet presAssocID="{81FD6124-F54C-4A6B-9931-F21CDA10EDDC}" presName="spacer" presStyleCnt="0"/>
      <dgm:spPr/>
    </dgm:pt>
    <dgm:pt modelId="{51683CFC-4AD8-441F-BF73-1FAE2B3C5B16}" type="pres">
      <dgm:prSet presAssocID="{C69B7063-514D-4624-B7E1-5A4F58A49BB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906510F2-CCAC-44DD-89A0-290ED0A56D0E}" type="pres">
      <dgm:prSet presAssocID="{69B91147-0CF3-4228-A18C-AF28F74A2AB0}" presName="spacer" presStyleCnt="0"/>
      <dgm:spPr/>
    </dgm:pt>
    <dgm:pt modelId="{5BB2CB54-3C68-4B08-9580-6EAE6C6E4A9E}" type="pres">
      <dgm:prSet presAssocID="{C575D68A-B312-45FB-9E55-85B4AA44A370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91D5F837-C942-4ECB-A77F-0823EFE2AB66}" type="pres">
      <dgm:prSet presAssocID="{EF80EC69-FF05-49F2-87F0-DAE034174505}" presName="spacer" presStyleCnt="0"/>
      <dgm:spPr/>
    </dgm:pt>
    <dgm:pt modelId="{8BF4F319-30AB-4A8F-BBA8-51F5644F7854}" type="pres">
      <dgm:prSet presAssocID="{B1B654E5-101A-40AE-B3F6-7D1BC012A7F5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C8AC838F-6CE7-41CF-AF8D-6D85E531705E}" type="pres">
      <dgm:prSet presAssocID="{C1B75F74-89D3-4B3B-A1A2-FB16B17A09FE}" presName="spacer" presStyleCnt="0"/>
      <dgm:spPr/>
    </dgm:pt>
    <dgm:pt modelId="{7468EDB4-1BF8-4762-836C-E87949C1C805}" type="pres">
      <dgm:prSet presAssocID="{A9EF1E60-CDA8-4FB8-AD13-B8240C3B09E0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9CE33C05-C26F-445D-8422-F0517E1EB69C}" srcId="{2686F3A1-CDF1-487D-861D-AF170ADAE67E}" destId="{AAB49341-960F-4AB9-9FA8-B81F0A67FF7B}" srcOrd="1" destOrd="0" parTransId="{7651CE83-ABAC-41A2-8010-13C0355B1D40}" sibTransId="{81FD6124-F54C-4A6B-9931-F21CDA10EDDC}"/>
    <dgm:cxn modelId="{417B751A-38B6-4833-8EC6-9BB2D7A4C316}" srcId="{2686F3A1-CDF1-487D-861D-AF170ADAE67E}" destId="{A9EF1E60-CDA8-4FB8-AD13-B8240C3B09E0}" srcOrd="5" destOrd="0" parTransId="{D3188736-3783-47F8-B292-8702C1E48C5E}" sibTransId="{27D4F719-BF8B-463E-B724-55E3F130D141}"/>
    <dgm:cxn modelId="{D73C1E22-368D-43A8-A317-990DE79C11F6}" srcId="{2686F3A1-CDF1-487D-861D-AF170ADAE67E}" destId="{C69B7063-514D-4624-B7E1-5A4F58A49BBF}" srcOrd="2" destOrd="0" parTransId="{65904E1A-99C9-4227-9E24-FC887DCB9E90}" sibTransId="{69B91147-0CF3-4228-A18C-AF28F74A2AB0}"/>
    <dgm:cxn modelId="{35D3C92E-0671-436A-A169-8EB5137DB195}" type="presOf" srcId="{B1B654E5-101A-40AE-B3F6-7D1BC012A7F5}" destId="{8BF4F319-30AB-4A8F-BBA8-51F5644F7854}" srcOrd="0" destOrd="0" presId="urn:microsoft.com/office/officeart/2005/8/layout/vList2"/>
    <dgm:cxn modelId="{BB14873C-49D6-43A5-B9A1-78C42F476C1B}" type="presOf" srcId="{AAB49341-960F-4AB9-9FA8-B81F0A67FF7B}" destId="{B3448B03-A1D1-441F-BC70-1EC442DD1C0E}" srcOrd="0" destOrd="0" presId="urn:microsoft.com/office/officeart/2005/8/layout/vList2"/>
    <dgm:cxn modelId="{12606B46-48EE-45DF-806F-22358F8F8C19}" srcId="{2686F3A1-CDF1-487D-861D-AF170ADAE67E}" destId="{A2B823EC-9058-4C5A-AD57-C13ADD947026}" srcOrd="0" destOrd="0" parTransId="{639CBAE5-C62A-48A2-8D8A-ED5CEE28699A}" sibTransId="{8F151368-4BD4-421D-9D28-6FF45BD15088}"/>
    <dgm:cxn modelId="{557F1F4C-6FF3-4C30-8266-B08E8D11309F}" type="presOf" srcId="{2686F3A1-CDF1-487D-861D-AF170ADAE67E}" destId="{81380554-188F-4909-A622-208AC019071D}" srcOrd="0" destOrd="0" presId="urn:microsoft.com/office/officeart/2005/8/layout/vList2"/>
    <dgm:cxn modelId="{1247368D-2CE3-4556-814B-C92911A7C2CC}" type="presOf" srcId="{C69B7063-514D-4624-B7E1-5A4F58A49BBF}" destId="{51683CFC-4AD8-441F-BF73-1FAE2B3C5B16}" srcOrd="0" destOrd="0" presId="urn:microsoft.com/office/officeart/2005/8/layout/vList2"/>
    <dgm:cxn modelId="{F79C789D-BC6E-4E48-A6D3-2F82D55C1EA8}" srcId="{2686F3A1-CDF1-487D-861D-AF170ADAE67E}" destId="{B1B654E5-101A-40AE-B3F6-7D1BC012A7F5}" srcOrd="4" destOrd="0" parTransId="{E5A91DEB-0CEA-480C-BCA0-2B2DF505F3F4}" sibTransId="{C1B75F74-89D3-4B3B-A1A2-FB16B17A09FE}"/>
    <dgm:cxn modelId="{79A0C1D0-DB61-41C9-83DB-FC493D4DBDC8}" srcId="{2686F3A1-CDF1-487D-861D-AF170ADAE67E}" destId="{C575D68A-B312-45FB-9E55-85B4AA44A370}" srcOrd="3" destOrd="0" parTransId="{338CC843-AC7A-48B1-982E-7B8E589676D1}" sibTransId="{EF80EC69-FF05-49F2-87F0-DAE034174505}"/>
    <dgm:cxn modelId="{EC1F22DD-680C-45A8-84F4-1B3F5589979D}" type="presOf" srcId="{A2B823EC-9058-4C5A-AD57-C13ADD947026}" destId="{81681CFE-D8A0-4EE4-84ED-65170B4EFA04}" srcOrd="0" destOrd="0" presId="urn:microsoft.com/office/officeart/2005/8/layout/vList2"/>
    <dgm:cxn modelId="{4816DAF7-8D30-4C0D-9AF9-4396BDDBC42E}" type="presOf" srcId="{A9EF1E60-CDA8-4FB8-AD13-B8240C3B09E0}" destId="{7468EDB4-1BF8-4762-836C-E87949C1C805}" srcOrd="0" destOrd="0" presId="urn:microsoft.com/office/officeart/2005/8/layout/vList2"/>
    <dgm:cxn modelId="{013E3BFE-AF60-44F3-B027-CA8B4F680817}" type="presOf" srcId="{C575D68A-B312-45FB-9E55-85B4AA44A370}" destId="{5BB2CB54-3C68-4B08-9580-6EAE6C6E4A9E}" srcOrd="0" destOrd="0" presId="urn:microsoft.com/office/officeart/2005/8/layout/vList2"/>
    <dgm:cxn modelId="{4593337D-AD10-42AA-B824-7C5F0FD46733}" type="presParOf" srcId="{81380554-188F-4909-A622-208AC019071D}" destId="{81681CFE-D8A0-4EE4-84ED-65170B4EFA04}" srcOrd="0" destOrd="0" presId="urn:microsoft.com/office/officeart/2005/8/layout/vList2"/>
    <dgm:cxn modelId="{7EC20FA3-B5B7-432D-A6D9-A54678CBACD3}" type="presParOf" srcId="{81380554-188F-4909-A622-208AC019071D}" destId="{01FF2D43-879A-4A25-9A08-864B708735A5}" srcOrd="1" destOrd="0" presId="urn:microsoft.com/office/officeart/2005/8/layout/vList2"/>
    <dgm:cxn modelId="{8637981C-08B3-4085-A732-A1EB8E3DE5DC}" type="presParOf" srcId="{81380554-188F-4909-A622-208AC019071D}" destId="{B3448B03-A1D1-441F-BC70-1EC442DD1C0E}" srcOrd="2" destOrd="0" presId="urn:microsoft.com/office/officeart/2005/8/layout/vList2"/>
    <dgm:cxn modelId="{ABD413E4-34A3-45A4-87DC-E46238F3C3A2}" type="presParOf" srcId="{81380554-188F-4909-A622-208AC019071D}" destId="{A9FA7327-4AD4-4452-BD82-112630713253}" srcOrd="3" destOrd="0" presId="urn:microsoft.com/office/officeart/2005/8/layout/vList2"/>
    <dgm:cxn modelId="{2EFFF96E-F073-4F64-B8D0-66752E60617B}" type="presParOf" srcId="{81380554-188F-4909-A622-208AC019071D}" destId="{51683CFC-4AD8-441F-BF73-1FAE2B3C5B16}" srcOrd="4" destOrd="0" presId="urn:microsoft.com/office/officeart/2005/8/layout/vList2"/>
    <dgm:cxn modelId="{E3A0889A-0726-408C-A582-1A3A22690A13}" type="presParOf" srcId="{81380554-188F-4909-A622-208AC019071D}" destId="{906510F2-CCAC-44DD-89A0-290ED0A56D0E}" srcOrd="5" destOrd="0" presId="urn:microsoft.com/office/officeart/2005/8/layout/vList2"/>
    <dgm:cxn modelId="{049D0D1B-0B83-47BF-8FDD-A7D6A654CC6E}" type="presParOf" srcId="{81380554-188F-4909-A622-208AC019071D}" destId="{5BB2CB54-3C68-4B08-9580-6EAE6C6E4A9E}" srcOrd="6" destOrd="0" presId="urn:microsoft.com/office/officeart/2005/8/layout/vList2"/>
    <dgm:cxn modelId="{9341962D-8B50-43A3-96E8-B4FEBF03AD58}" type="presParOf" srcId="{81380554-188F-4909-A622-208AC019071D}" destId="{91D5F837-C942-4ECB-A77F-0823EFE2AB66}" srcOrd="7" destOrd="0" presId="urn:microsoft.com/office/officeart/2005/8/layout/vList2"/>
    <dgm:cxn modelId="{12380371-9284-4DBE-A168-BB7D79B57166}" type="presParOf" srcId="{81380554-188F-4909-A622-208AC019071D}" destId="{8BF4F319-30AB-4A8F-BBA8-51F5644F7854}" srcOrd="8" destOrd="0" presId="urn:microsoft.com/office/officeart/2005/8/layout/vList2"/>
    <dgm:cxn modelId="{F52FE417-645C-4D8F-B2BE-F608A7101156}" type="presParOf" srcId="{81380554-188F-4909-A622-208AC019071D}" destId="{C8AC838F-6CE7-41CF-AF8D-6D85E531705E}" srcOrd="9" destOrd="0" presId="urn:microsoft.com/office/officeart/2005/8/layout/vList2"/>
    <dgm:cxn modelId="{9D7BBECD-26AA-402A-902D-DA9D44900432}" type="presParOf" srcId="{81380554-188F-4909-A622-208AC019071D}" destId="{7468EDB4-1BF8-4762-836C-E87949C1C805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5E61F1-8E6B-4EF0-A0DB-0AF919ABED54}">
      <dsp:nvSpPr>
        <dsp:cNvPr id="0" name=""/>
        <dsp:cNvSpPr/>
      </dsp:nvSpPr>
      <dsp:spPr>
        <a:xfrm>
          <a:off x="0" y="628441"/>
          <a:ext cx="5257800" cy="135065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/>
            <a:t>PASTICHE!</a:t>
          </a:r>
          <a:endParaRPr lang="en-US" sz="3400" kern="1200"/>
        </a:p>
      </dsp:txBody>
      <dsp:txXfrm>
        <a:off x="65934" y="694375"/>
        <a:ext cx="5125932" cy="1218787"/>
      </dsp:txXfrm>
    </dsp:sp>
    <dsp:sp modelId="{228E12D7-D328-45DE-B96D-16745A3C1EAB}">
      <dsp:nvSpPr>
        <dsp:cNvPr id="0" name=""/>
        <dsp:cNvSpPr/>
      </dsp:nvSpPr>
      <dsp:spPr>
        <a:xfrm>
          <a:off x="0" y="2077016"/>
          <a:ext cx="5257800" cy="1350655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/>
            <a:t>Pick pieces that you like and steal ideas from them!</a:t>
          </a:r>
          <a:endParaRPr lang="en-US" sz="3400" kern="1200"/>
        </a:p>
      </dsp:txBody>
      <dsp:txXfrm>
        <a:off x="65934" y="2142950"/>
        <a:ext cx="5125932" cy="1218787"/>
      </dsp:txXfrm>
    </dsp:sp>
    <dsp:sp modelId="{557F537A-B44D-480F-A371-F9119E23504C}">
      <dsp:nvSpPr>
        <dsp:cNvPr id="0" name=""/>
        <dsp:cNvSpPr/>
      </dsp:nvSpPr>
      <dsp:spPr>
        <a:xfrm>
          <a:off x="0" y="3525591"/>
          <a:ext cx="5257800" cy="135065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/>
            <a:t>You are magpies!</a:t>
          </a:r>
          <a:endParaRPr lang="en-US" sz="3400" kern="1200"/>
        </a:p>
      </dsp:txBody>
      <dsp:txXfrm>
        <a:off x="65934" y="3591525"/>
        <a:ext cx="5125932" cy="12187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681CFE-D8A0-4EE4-84ED-65170B4EFA04}">
      <dsp:nvSpPr>
        <dsp:cNvPr id="0" name=""/>
        <dsp:cNvSpPr/>
      </dsp:nvSpPr>
      <dsp:spPr>
        <a:xfrm>
          <a:off x="0" y="95003"/>
          <a:ext cx="5257800" cy="8353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Harmony – chords that are imaginative and exciting</a:t>
          </a:r>
          <a:endParaRPr lang="en-US" sz="2100" kern="1200"/>
        </a:p>
      </dsp:txBody>
      <dsp:txXfrm>
        <a:off x="40780" y="135783"/>
        <a:ext cx="5176240" cy="753819"/>
      </dsp:txXfrm>
    </dsp:sp>
    <dsp:sp modelId="{B3448B03-A1D1-441F-BC70-1EC442DD1C0E}">
      <dsp:nvSpPr>
        <dsp:cNvPr id="0" name=""/>
        <dsp:cNvSpPr/>
      </dsp:nvSpPr>
      <dsp:spPr>
        <a:xfrm>
          <a:off x="0" y="990863"/>
          <a:ext cx="5257800" cy="83537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Melody – catchy and fits</a:t>
          </a:r>
          <a:endParaRPr lang="en-US" sz="2100" kern="1200"/>
        </a:p>
      </dsp:txBody>
      <dsp:txXfrm>
        <a:off x="40780" y="1031643"/>
        <a:ext cx="5176240" cy="753819"/>
      </dsp:txXfrm>
    </dsp:sp>
    <dsp:sp modelId="{51683CFC-4AD8-441F-BF73-1FAE2B3C5B16}">
      <dsp:nvSpPr>
        <dsp:cNvPr id="0" name=""/>
        <dsp:cNvSpPr/>
      </dsp:nvSpPr>
      <dsp:spPr>
        <a:xfrm>
          <a:off x="0" y="1886723"/>
          <a:ext cx="5257800" cy="83537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Texture – a variety of textures if appropriate</a:t>
          </a:r>
          <a:endParaRPr lang="en-US" sz="2100" kern="1200"/>
        </a:p>
      </dsp:txBody>
      <dsp:txXfrm>
        <a:off x="40780" y="1927503"/>
        <a:ext cx="5176240" cy="753819"/>
      </dsp:txXfrm>
    </dsp:sp>
    <dsp:sp modelId="{5BB2CB54-3C68-4B08-9580-6EAE6C6E4A9E}">
      <dsp:nvSpPr>
        <dsp:cNvPr id="0" name=""/>
        <dsp:cNvSpPr/>
      </dsp:nvSpPr>
      <dsp:spPr>
        <a:xfrm>
          <a:off x="0" y="2782584"/>
          <a:ext cx="5257800" cy="83537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Rhythm – imaginative rhythm (syncopation, cross-rhythm, changing metre)</a:t>
          </a:r>
          <a:endParaRPr lang="en-US" sz="2100" kern="1200"/>
        </a:p>
      </dsp:txBody>
      <dsp:txXfrm>
        <a:off x="40780" y="2823364"/>
        <a:ext cx="5176240" cy="753819"/>
      </dsp:txXfrm>
    </dsp:sp>
    <dsp:sp modelId="{8BF4F319-30AB-4A8F-BBA8-51F5644F7854}">
      <dsp:nvSpPr>
        <dsp:cNvPr id="0" name=""/>
        <dsp:cNvSpPr/>
      </dsp:nvSpPr>
      <dsp:spPr>
        <a:xfrm>
          <a:off x="0" y="3678444"/>
          <a:ext cx="5257800" cy="83537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Structure – show that you can develop an idea </a:t>
          </a:r>
          <a:endParaRPr lang="en-US" sz="2100" kern="1200"/>
        </a:p>
      </dsp:txBody>
      <dsp:txXfrm>
        <a:off x="40780" y="3719224"/>
        <a:ext cx="5176240" cy="753819"/>
      </dsp:txXfrm>
    </dsp:sp>
    <dsp:sp modelId="{7468EDB4-1BF8-4762-836C-E87949C1C805}">
      <dsp:nvSpPr>
        <dsp:cNvPr id="0" name=""/>
        <dsp:cNvSpPr/>
      </dsp:nvSpPr>
      <dsp:spPr>
        <a:xfrm>
          <a:off x="0" y="4574304"/>
          <a:ext cx="5257800" cy="8353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Tonality – modulations</a:t>
          </a:r>
          <a:endParaRPr lang="en-US" sz="2100" kern="1200"/>
        </a:p>
      </dsp:txBody>
      <dsp:txXfrm>
        <a:off x="40780" y="4615084"/>
        <a:ext cx="5176240" cy="7538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AC226-9EF4-423C-81B2-E760E23F3D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A4A2BA-2D1C-4974-A7F8-CC47C63CDB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5B2064-25F2-4BED-98C1-AEFB625F7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7161F-7220-4B94-8004-0B5AA988CF0B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E8998-483E-4462-B188-FC0B38B72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7A3D85-FA2F-4CFB-BEF5-ABEF4027C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1C46-973E-4F64-BA6B-CEE396382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828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38A92-72E1-46C2-A298-ED9143F7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B8A178-765A-4983-89CD-1A5E4540CB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02022-1895-48AB-8989-366660D0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7161F-7220-4B94-8004-0B5AA988CF0B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8D85A-2800-4C5B-9C6B-D88864818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15655D-F531-4010-A40D-702ED666C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1C46-973E-4F64-BA6B-CEE396382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481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F40CDF-AD9E-4C83-A05E-BB6CDFAD8C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857888-9FAE-40CD-A5E9-7E8321B8E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F1FAE2-CC8F-4944-8930-0321AAEF5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7161F-7220-4B94-8004-0B5AA988CF0B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863C6-B7AF-425B-82FD-C921AD36B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64B08-83A7-46A6-97B5-32ACBA750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1C46-973E-4F64-BA6B-CEE396382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390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58688-0C1B-4945-8F28-39ECE9D12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8FD6-9AAB-4CC7-89C5-2D86BF78A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8EEFAA-9FD8-408A-BF37-F05A0415F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7161F-7220-4B94-8004-0B5AA988CF0B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44E26-AF6D-4821-8FC1-2C1C674A7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DF24AE-5C17-4FD8-BCFA-3384C8E79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1C46-973E-4F64-BA6B-CEE396382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956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9273F-D96E-4ED5-8980-037772DBF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CA5331-6710-4B2C-9B88-2FB0AE8BD7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A4282-33A4-4C89-A290-83DBCF7BE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7161F-7220-4B94-8004-0B5AA988CF0B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4BCA9-EA4E-4087-BE85-EE7B80719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B3CE2-6C92-4B68-BD1C-95A163D98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1C46-973E-4F64-BA6B-CEE396382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408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B2394-B073-4113-8B87-D6E265DEB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0655D-D576-4316-9DDE-0B24248DC5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F81B8A-0592-4012-B589-C6BA247166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02D674-97F3-4C9D-B5AF-DF6FEDAE1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7161F-7220-4B94-8004-0B5AA988CF0B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5F0FBC-EF48-46CA-9C8C-6F79B3EA8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479DE4-13D1-453E-9BE6-73F3BDD23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1C46-973E-4F64-BA6B-CEE396382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010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14D3F-8243-498B-8815-B6C490608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E1FE28-D320-4ED4-A0AD-C2070B03A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2E4128-7D3D-46CC-9B8B-16421A19A3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71F512-CA04-4884-8633-6C5242FAF1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372541-4783-40F6-8AB6-FE5D3EA131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F3D21B-BE52-443D-8F2C-39C4481DB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7161F-7220-4B94-8004-0B5AA988CF0B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EB8EAA-4CD8-4F9B-A8A1-C39268D8C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2AB8EC-4612-4F8C-8EC3-F48554110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1C46-973E-4F64-BA6B-CEE396382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64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54062-E9D6-44E8-A7F4-AA8337D29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B50D66-8555-44BC-B423-09E365D43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7161F-7220-4B94-8004-0B5AA988CF0B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ADD632-72E2-4B9A-BC07-7140B2ACA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20B4CB-1A08-4EB8-9BBB-1BB5DB92A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1C46-973E-4F64-BA6B-CEE396382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82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7BBA45-240C-4BE4-8173-36135AC1B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7161F-7220-4B94-8004-0B5AA988CF0B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078486-CDE6-4F4C-A2C4-B4A7EE672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64386-EA84-4535-A7DB-16CDE56A6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1C46-973E-4F64-BA6B-CEE396382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648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36213-330E-459B-BC3C-2E2B90C9D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4557B-2134-406A-9F5D-03AC23228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5BCF62-5985-42FE-AA05-9B24D0BAC3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0C23C8-E1D6-4701-9891-CEC5F4F45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7161F-7220-4B94-8004-0B5AA988CF0B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DE4089-10D8-4636-9780-36DC14A1F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3B20E2-7AB4-4428-83D5-EC96FEA0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1C46-973E-4F64-BA6B-CEE396382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343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54B2F-F51C-46AF-88AF-5E349B0D3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4CFDAA-6FCE-4995-8AE1-35BD11B4BE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BA9E19-5CBF-4448-A48D-E0E21015FF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8892A1-0AFE-4E04-B948-1633F1F2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7161F-7220-4B94-8004-0B5AA988CF0B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C86808-496A-4842-AB2F-E5722564D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3EC357-7499-4C3D-BEBE-672063B0D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1C46-973E-4F64-BA6B-CEE396382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826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0D94B6-6C45-4714-8FDF-355385561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5F857A-5159-4284-A2A0-AD20E581D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9E979-B004-4EE5-8A3E-FE9F641812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7161F-7220-4B94-8004-0B5AA988CF0B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BE149E-BDF2-4698-A3BC-79D683F6D2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0533D-6C17-4B47-A13E-D6424D62F0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11C46-973E-4F64-BA6B-CEE396382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938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365698-A069-409F-9745-36A2A24F95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endParaRPr lang="en-GB" sz="2000">
              <a:solidFill>
                <a:srgbClr val="080808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062768-7A8E-474E-A0EF-65341613E5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n-GB" sz="3600">
                <a:solidFill>
                  <a:srgbClr val="080808"/>
                </a:solidFill>
              </a:rPr>
              <a:t>Music Composition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393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F6DCA1C-7B39-4E18-982B-B9D59BD392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154" t="24490" r="34795" b="20816"/>
          <a:stretch/>
        </p:blipFill>
        <p:spPr>
          <a:xfrm>
            <a:off x="1614194" y="678823"/>
            <a:ext cx="8929397" cy="548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32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C8C13-D9FE-4DAC-92EE-2959A6EC3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45" y="621792"/>
            <a:ext cx="5181503" cy="5504688"/>
          </a:xfrm>
        </p:spPr>
        <p:txBody>
          <a:bodyPr>
            <a:normAutofit/>
          </a:bodyPr>
          <a:lstStyle/>
          <a:p>
            <a:r>
              <a:rPr lang="en-GB" sz="4800"/>
              <a:t>How to compose at GCSE level?</a:t>
            </a: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2F56F8EA-3356-4455-9899-320874F6E4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0417392F-8D70-4F96-BC9E-401F7960D3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024284"/>
              </p:ext>
            </p:extLst>
          </p:nvPr>
        </p:nvGraphicFramePr>
        <p:xfrm>
          <a:off x="6099048" y="621792"/>
          <a:ext cx="525780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3780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3088C-AE05-4A6D-A679-0DC9282D5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45" y="621792"/>
            <a:ext cx="5181503" cy="5504688"/>
          </a:xfrm>
        </p:spPr>
        <p:txBody>
          <a:bodyPr>
            <a:normAutofit/>
          </a:bodyPr>
          <a:lstStyle/>
          <a:p>
            <a:r>
              <a:rPr lang="en-GB" sz="4800" dirty="0"/>
              <a:t>What you should consider?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80B21D8-301C-4630-B824-F8246F8450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250140"/>
              </p:ext>
            </p:extLst>
          </p:nvPr>
        </p:nvGraphicFramePr>
        <p:xfrm>
          <a:off x="6099048" y="621792"/>
          <a:ext cx="525780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6243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44EDB05-59CB-4A64-9002-D17C2DC3F2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750" t="31973" r="21633" b="21769"/>
          <a:stretch/>
        </p:blipFill>
        <p:spPr>
          <a:xfrm>
            <a:off x="653142" y="607195"/>
            <a:ext cx="10366311" cy="604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546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BEE16C8-9023-4118-8FBA-FECD0A5FA73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520" t="27891" r="21863" b="33877"/>
          <a:stretch/>
        </p:blipFill>
        <p:spPr>
          <a:xfrm>
            <a:off x="307800" y="503854"/>
            <a:ext cx="11576399" cy="5579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968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68C1C-DD6E-41CE-B42A-8604D9020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DBD70-693E-4836-A79C-59386ED13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en-GB" sz="4400" dirty="0"/>
              <a:t>Let’s listen to some exemplar compositions to get an idea of what we are looking for.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CEA681-AC45-41C7-8093-8CDE93EC60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344" r="7086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5E8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7746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454A43A96BE549921FB37959E4E394" ma:contentTypeVersion="28" ma:contentTypeDescription="Create a new document." ma:contentTypeScope="" ma:versionID="d45b2f4170891d30ae9629c23d656e86">
  <xsd:schema xmlns:xsd="http://www.w3.org/2001/XMLSchema" xmlns:xs="http://www.w3.org/2001/XMLSchema" xmlns:p="http://schemas.microsoft.com/office/2006/metadata/properties" xmlns:ns3="c43d7a42-a344-4e6b-aa2e-d2d48a33e1dc" xmlns:ns4="e1ccf82c-bebc-4427-b77b-6bf6f98bbd47" targetNamespace="http://schemas.microsoft.com/office/2006/metadata/properties" ma:root="true" ma:fieldsID="7446241779164d7296b9f89566f5e594" ns3:_="" ns4:_="">
    <xsd:import namespace="c43d7a42-a344-4e6b-aa2e-d2d48a33e1dc"/>
    <xsd:import namespace="e1ccf82c-bebc-4427-b77b-6bf6f98bbd47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3d7a42-a344-4e6b-aa2e-d2d48a33e1dc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2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3" nillable="true" ma:displayName="Culture Name" ma:internalName="CultureName">
      <xsd:simpleType>
        <xsd:restriction base="dms:Text"/>
      </xsd:simpleType>
    </xsd:element>
    <xsd:element name="AppVersion" ma:index="14" nillable="true" ma:displayName="App Version" ma:internalName="AppVersion">
      <xsd:simpleType>
        <xsd:restriction base="dms:Text"/>
      </xsd:simpleType>
    </xsd:element>
    <xsd:element name="Teachers" ma:index="1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8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9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0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1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2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2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9" nillable="true" ma:displayName="MediaServiceAutoTags" ma:internalName="MediaServiceAutoTags" ma:readOnly="true">
      <xsd:simpleType>
        <xsd:restriction base="dms:Text"/>
      </xsd:simpleType>
    </xsd:element>
    <xsd:element name="MediaServiceOCR" ma:index="3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1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ccf82c-bebc-4427-b77b-6bf6f98bbd47" elementFormDefault="qualified">
    <xsd:import namespace="http://schemas.microsoft.com/office/2006/documentManagement/types"/>
    <xsd:import namespace="http://schemas.microsoft.com/office/infopath/2007/PartnerControls"/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c43d7a42-a344-4e6b-aa2e-d2d48a33e1dc" xsi:nil="true"/>
    <Invited_Students xmlns="c43d7a42-a344-4e6b-aa2e-d2d48a33e1dc" xsi:nil="true"/>
    <DefaultSectionNames xmlns="c43d7a42-a344-4e6b-aa2e-d2d48a33e1dc" xsi:nil="true"/>
    <FolderType xmlns="c43d7a42-a344-4e6b-aa2e-d2d48a33e1dc" xsi:nil="true"/>
    <CultureName xmlns="c43d7a42-a344-4e6b-aa2e-d2d48a33e1dc" xsi:nil="true"/>
    <Is_Collaboration_Space_Locked xmlns="c43d7a42-a344-4e6b-aa2e-d2d48a33e1dc" xsi:nil="true"/>
    <Templates xmlns="c43d7a42-a344-4e6b-aa2e-d2d48a33e1dc" xsi:nil="true"/>
    <Self_Registration_Enabled xmlns="c43d7a42-a344-4e6b-aa2e-d2d48a33e1dc" xsi:nil="true"/>
    <Teachers xmlns="c43d7a42-a344-4e6b-aa2e-d2d48a33e1dc">
      <UserInfo>
        <DisplayName/>
        <AccountId xsi:nil="true"/>
        <AccountType/>
      </UserInfo>
    </Teachers>
    <Students xmlns="c43d7a42-a344-4e6b-aa2e-d2d48a33e1dc">
      <UserInfo>
        <DisplayName/>
        <AccountId xsi:nil="true"/>
        <AccountType/>
      </UserInfo>
    </Students>
    <Student_Groups xmlns="c43d7a42-a344-4e6b-aa2e-d2d48a33e1dc">
      <UserInfo>
        <DisplayName/>
        <AccountId xsi:nil="true"/>
        <AccountType/>
      </UserInfo>
    </Student_Groups>
    <Invited_Teachers xmlns="c43d7a42-a344-4e6b-aa2e-d2d48a33e1dc" xsi:nil="true"/>
    <Has_Teacher_Only_SectionGroup xmlns="c43d7a42-a344-4e6b-aa2e-d2d48a33e1dc" xsi:nil="true"/>
    <NotebookType xmlns="c43d7a42-a344-4e6b-aa2e-d2d48a33e1dc" xsi:nil="true"/>
    <Owner xmlns="c43d7a42-a344-4e6b-aa2e-d2d48a33e1dc">
      <UserInfo>
        <DisplayName/>
        <AccountId xsi:nil="true"/>
        <AccountType/>
      </UserInfo>
    </Owner>
  </documentManagement>
</p:properties>
</file>

<file path=customXml/itemProps1.xml><?xml version="1.0" encoding="utf-8"?>
<ds:datastoreItem xmlns:ds="http://schemas.openxmlformats.org/officeDocument/2006/customXml" ds:itemID="{4D80F58E-504C-4874-92E3-B4D26E5079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3d7a42-a344-4e6b-aa2e-d2d48a33e1dc"/>
    <ds:schemaRef ds:uri="e1ccf82c-bebc-4427-b77b-6bf6f98bb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9C58E1-0C8E-4348-837A-7E9DFAE9F7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38E4514-697C-4EDD-B1A8-40A2D863BE1E}">
  <ds:schemaRefs>
    <ds:schemaRef ds:uri="http://schemas.microsoft.com/office/2006/metadata/properties"/>
    <ds:schemaRef ds:uri="http://schemas.microsoft.com/office/infopath/2007/PartnerControls"/>
    <ds:schemaRef ds:uri="c43d7a42-a344-4e6b-aa2e-d2d48a33e1d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Widescreen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Music Composition</vt:lpstr>
      <vt:lpstr>PowerPoint Presentation</vt:lpstr>
      <vt:lpstr>How to compose at GCSE level?</vt:lpstr>
      <vt:lpstr>What you should consider?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Music Composition</dc:title>
  <dc:creator>Ian Lenihan</dc:creator>
  <cp:lastModifiedBy>Ian Lenihan</cp:lastModifiedBy>
  <cp:revision>1</cp:revision>
  <dcterms:created xsi:type="dcterms:W3CDTF">2020-09-09T12:26:25Z</dcterms:created>
  <dcterms:modified xsi:type="dcterms:W3CDTF">2020-09-09T12:26:43Z</dcterms:modified>
</cp:coreProperties>
</file>