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  <p:sldId id="262" r:id="rId8"/>
    <p:sldId id="263" r:id="rId9"/>
    <p:sldId id="264" r:id="rId10"/>
    <p:sldId id="285" r:id="rId11"/>
    <p:sldId id="265" r:id="rId12"/>
    <p:sldId id="270" r:id="rId13"/>
    <p:sldId id="271" r:id="rId14"/>
    <p:sldId id="272" r:id="rId15"/>
    <p:sldId id="28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BE329-B82C-4B0A-98FB-1AEEACDF5C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B22562-0760-4428-807E-DB2A88D25C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5A7456-70CD-413A-A195-3AAADF0B5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E6926-081B-48C1-A4CB-7A67C2256CA0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03A11C-0E32-4DF6-A5B0-29EB6DCC3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DB5865-D752-4890-81CD-4A66EDF93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89852-4D28-49A4-8C2E-3FCBAB6DE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782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1225D9-0CEC-4B4F-BC23-B6ACE54D1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50F52E-E549-4C26-9307-3B46E4B365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F0F98A-322C-4D6C-87A6-39E795CF0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E6926-081B-48C1-A4CB-7A67C2256CA0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12CE28-1DB9-47FA-8B65-B6A343746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29734-CEF0-40C6-99AF-3070A06F0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89852-4D28-49A4-8C2E-3FCBAB6DE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348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96826-F2CE-4A5A-A56B-CC8E29131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2F1146-2748-4EBA-80B8-CD10DE4C76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89B758-DB43-4D5C-BFAD-C974A80A5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E6926-081B-48C1-A4CB-7A67C2256CA0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5689E6-0F59-4938-862E-D4DFB7FC9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5C819-C561-4259-8B85-93EFE1DC2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89852-4D28-49A4-8C2E-3FCBAB6DE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2015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852F9-907B-420C-94F1-7037EB1FE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505940-248E-40BF-A163-41399766F4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858A7A-1E27-4A4F-9E58-F452A3B88C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4F1FCD-7AAE-48CD-B3B8-0178D911C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E6926-081B-48C1-A4CB-7A67C2256CA0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9B35B-0D6B-403E-926C-66EAC2591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AC6575-C928-4EEC-8418-95A0A1D51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89852-4D28-49A4-8C2E-3FCBAB6DE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0775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FD5D8-13CF-4E5B-A783-48257869F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BDEDAC-70B6-4903-BDFB-A9468ACD7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83A718-FBF3-46B2-AB1F-ABFF485B95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6A743E-D08D-477B-B547-E3837D7612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304486-8200-41A5-9C2B-1D51E19306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F1B36B-4DEB-4D91-AEE8-5FB9A2066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E6926-081B-48C1-A4CB-7A67C2256CA0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11A671-AB34-487D-89EE-D03B91521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3A2BEE-28F3-4213-9F2A-1961354EE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89852-4D28-49A4-8C2E-3FCBAB6DE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7309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DDA09-1F8F-4775-8022-4A0049479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DC7D74-F42E-48F1-A74F-3F41A2C15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E6926-081B-48C1-A4CB-7A67C2256CA0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BD2B8B-741F-4EEB-9A6F-9048188C9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C35769-1669-4BC6-8D2F-2DC0B0969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89852-4D28-49A4-8C2E-3FCBAB6DE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462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10DA67-F319-4170-A123-CF8FC843F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E6926-081B-48C1-A4CB-7A67C2256CA0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C7BD2D-EE57-42AE-9602-281B362E8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E52AB-1A22-4B48-B89C-2B57ABAC9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89852-4D28-49A4-8C2E-3FCBAB6DE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7238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D2566-8F57-4691-AF9C-9CBA4517A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D8799A-2D3C-42A1-A029-A1739C2AEF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3F41F-32C4-43D6-943E-154C68FB52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6BFA94-99A8-4419-B900-7BA9BCA03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E6926-081B-48C1-A4CB-7A67C2256CA0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44D6C5-7361-423A-92C7-CCE587017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E11290-F00C-4B18-9505-169550132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89852-4D28-49A4-8C2E-3FCBAB6DE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5662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770E48-2B59-4F03-8CC3-B5EF992126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A28536-36F3-4F53-BE74-D46CEEF6E8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4C448-AA53-4CC3-9AED-01EF267011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6756D-9601-49E1-B770-2BA890ED28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E6926-081B-48C1-A4CB-7A67C2256CA0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7FD39C-C26C-4DDE-BCF2-E6F6E777C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9283C5-EB24-4929-A65E-81A8861E6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89852-4D28-49A4-8C2E-3FCBAB6DE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1630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3AC12-0A67-4D0D-81B6-C5FE7D571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2FB9E6-6D7C-4145-95AA-7F521AD137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098581-F1D2-496F-9AB8-FE284E124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E6926-081B-48C1-A4CB-7A67C2256CA0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6D7E1-F807-4DD0-8170-5D8967827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6473C3-2936-4C63-883F-0F1D3D1AF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89852-4D28-49A4-8C2E-3FCBAB6DE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348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C6C94A-1B90-4A24-A652-3965108DFC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CFA8EC-F8B0-42A2-8A10-2C3DF4B4B5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3DC67C-EB8C-48D1-BACD-C7245811E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E6926-081B-48C1-A4CB-7A67C2256CA0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E2BA57-C4C7-4EF2-B135-CC1753C1F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2180D-21DB-423E-BC8C-198249D4A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789852-4D28-49A4-8C2E-3FCBAB6DE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054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BFF0-1BE5-4976-B8CF-AA3D4953D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D5B540-189B-4440-BA4A-8DE4EEB1D9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E9C87-D41D-4B7E-B997-27E7493F71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E6926-081B-48C1-A4CB-7A67C2256CA0}" type="datetimeFigureOut">
              <a:rPr lang="en-GB" smtClean="0"/>
              <a:t>18/05/2021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4BCC0-B577-4C78-AAD4-2FC138B474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994A8-022C-4FEA-AD4E-4DBAB558B6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789852-4D28-49A4-8C2E-3FCBAB6DED8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37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2616AC0-4A00-44ED-8172-7A57E3927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5912" y="185737"/>
            <a:ext cx="9020175" cy="64865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EF1C3F2-B970-486E-B4B4-097856833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7500" y="2038350"/>
            <a:ext cx="4851319" cy="1998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619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4816BA-93FA-4CBB-9188-22228749C6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926" y="0"/>
            <a:ext cx="85701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462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9E5256-00F7-47CE-9AC8-49E99C4A1F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138493"/>
            <a:ext cx="7896225" cy="2942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279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E891C3-86A8-411B-895F-0C9B2595CC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70" y="495300"/>
            <a:ext cx="6521964" cy="1924050"/>
          </a:xfrm>
          <a:prstGeom prst="rect">
            <a:avLst/>
          </a:prstGeom>
        </p:spPr>
      </p:pic>
      <p:pic>
        <p:nvPicPr>
          <p:cNvPr id="1026" name="Picture 2" descr="Primary structure, downloadable AS &amp; A Level Biology revision notes">
            <a:extLst>
              <a:ext uri="{FF2B5EF4-FFF2-40B4-BE49-F238E27FC236}">
                <a16:creationId xmlns:a16="http://schemas.microsoft.com/office/drawing/2014/main" id="{302402FD-FA2C-463D-8FE6-FE0B16686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4363" y="0"/>
            <a:ext cx="66516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D50CE6-50D7-4B35-BB8F-4DDEC15B2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010275"/>
            <a:ext cx="8458200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001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DD3950-C528-4C8C-B687-8E9D99ABA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50" y="219075"/>
            <a:ext cx="89344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0219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condary structure, downloadable AS &amp; A Level Biology revision notes">
            <a:extLst>
              <a:ext uri="{FF2B5EF4-FFF2-40B4-BE49-F238E27FC236}">
                <a16:creationId xmlns:a16="http://schemas.microsoft.com/office/drawing/2014/main" id="{B6DAD6BD-CCB9-4E2B-9726-36C314A29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-85725"/>
            <a:ext cx="72183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981BE9-6AAE-4667-98D1-65531CF08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575" y="6243637"/>
            <a:ext cx="8734425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0765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2FDC7F-3FBC-4AFA-B7FA-2CF2F43467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393" y="0"/>
            <a:ext cx="843915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049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ertiary structure, downloadable AS &amp; A Level Biology revision notes">
            <a:extLst>
              <a:ext uri="{FF2B5EF4-FFF2-40B4-BE49-F238E27FC236}">
                <a16:creationId xmlns:a16="http://schemas.microsoft.com/office/drawing/2014/main" id="{EF2691F1-9637-4108-888F-C79C7F47F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713" y="0"/>
            <a:ext cx="6376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865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CCBBD7-D7CC-42F9-950E-297840913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125" y="152400"/>
            <a:ext cx="866775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03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B1261D-007A-48B4-9B3A-822EBF589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17" y="237431"/>
            <a:ext cx="5229225" cy="60102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364418-8403-4881-A15A-A155AADCE3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9775" y="237431"/>
            <a:ext cx="5857875" cy="187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1260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8D51FF-4045-4C6B-BB4F-2577CF60C3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737" y="200025"/>
            <a:ext cx="8582025" cy="3771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4AF277-4961-4678-8EB3-D3CF31F34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8462" y="4467225"/>
            <a:ext cx="8886825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605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nteractions within a protein, downloadable AS &amp; A Level Biology revision notes">
            <a:extLst>
              <a:ext uri="{FF2B5EF4-FFF2-40B4-BE49-F238E27FC236}">
                <a16:creationId xmlns:a16="http://schemas.microsoft.com/office/drawing/2014/main" id="{E8EF4D2F-7D3D-4975-956D-55C86B9F5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0"/>
            <a:ext cx="7681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600B6D-B829-4085-BBCC-FDF4E6D106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5629275"/>
            <a:ext cx="883920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2477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EFBDB0-034E-4132-B242-A0E429F03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91625" cy="59531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F81F50-0546-46A0-8FE6-33ED2BA1B1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13" y="5780849"/>
            <a:ext cx="7329488" cy="107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493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086CE0-FF8C-4135-A5EF-8F57708A21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" y="285750"/>
            <a:ext cx="8791575" cy="339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06E7A3-BC76-4B07-BEC7-627338268F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00" y="3680695"/>
            <a:ext cx="6296025" cy="289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19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A7558F-C750-4060-A3A2-562C9C02A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252412"/>
            <a:ext cx="6324600" cy="47339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A1E979-FCF7-4826-A7C3-A652D6C243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4166" y="4986337"/>
            <a:ext cx="631876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5260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 Rayner</dc:creator>
  <cp:lastModifiedBy>Jo Rayner</cp:lastModifiedBy>
  <cp:revision>7</cp:revision>
  <dcterms:created xsi:type="dcterms:W3CDTF">2021-05-18T08:33:19Z</dcterms:created>
  <dcterms:modified xsi:type="dcterms:W3CDTF">2021-05-18T08:56:31Z</dcterms:modified>
</cp:coreProperties>
</file>