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1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9" r:id="rId11"/>
    <p:sldId id="266" r:id="rId12"/>
    <p:sldId id="270" r:id="rId13"/>
    <p:sldId id="267" r:id="rId14"/>
    <p:sldId id="271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8" autoAdjust="0"/>
    <p:restoredTop sz="94660"/>
  </p:normalViewPr>
  <p:slideViewPr>
    <p:cSldViewPr>
      <p:cViewPr varScale="1">
        <p:scale>
          <a:sx n="86" d="100"/>
          <a:sy n="86" d="100"/>
        </p:scale>
        <p:origin x="1632" y="58"/>
      </p:cViewPr>
      <p:guideLst>
        <p:guide orient="horz" pos="76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11B34A4-5776-4454-BF47-AA7C2C445E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1CB9930-7D56-4C40-9494-971C7153D5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E78106E-68FB-4489-9666-A4C41B077F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703A93C9-D23B-4078-BC83-CB0A4A8807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D521E25C-9C73-4828-94B1-BC6E1EA8CA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7A70C13-5E1C-4014-A3D4-2E09D7EB08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A20A707-7468-4E3E-A976-E11D797621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A731E727-B067-4C03-8E6A-D72A574807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CE16E323-8F21-4FC7-9BC3-D80B47273D4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6C2DCA18-E416-4C48-896F-3B34026436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C1742DF7-9532-4CF6-99A6-820D20C08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DFAFE264-BEDB-4A5F-8B2A-49500A5AF4A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44909B-C4FB-4D0E-B9B7-26CD4A4A0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70707-2294-4D46-A5DB-01B3BF82086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82FA336-5F98-4E47-961B-53587F427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1547A3-A4CA-462D-99CB-46B015C6F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192E16-9504-4C71-ACED-8DEA6EDEA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91AEA-002B-4CDB-A668-C05CF83EF4E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57D2A1EB-7A34-491C-BC29-C9DF86718D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2E256B06-8D71-4B31-93F2-979FDBAC7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133024-0AD3-4721-AABC-001C56E71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D5139-C4DC-448D-A757-7AC970935C7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871AFD5-F87B-4285-90DF-206EBFB257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ED9F0E4-3B9E-4080-A46A-5F863E0FB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B3BFB7-2108-400E-8BAB-93AC44BBD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5A340-935D-43A4-904E-728C3E9F8F4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71F74C5F-A4F5-4BFF-83DE-AB53F8250B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C84404F8-32CF-435D-B11D-7E494459D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FADC69-A6F7-44F7-AFC0-7F5FDBF43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55646-3DE1-47F1-9911-0341953B4C9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756F816C-DC25-4A9A-95A5-E9F831B07E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9BB73925-83EF-44C1-86FE-428E53932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8090D8-CA71-4597-AB2F-FC8EF64DE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1C2A5-0D9F-422B-A987-B5A75347300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D094A19A-B6F6-4D17-8E0C-F8B3B471A1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BCF097D5-4D90-4D88-85CB-F36A9447C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63359A-CD84-4A8D-B065-8ED9AD3F6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E94BC-5E77-4CDC-BBFB-9EDBDC77C2F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56FFB8A3-899F-4E4E-942F-FF3FDC85CF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804478BA-7F42-405C-A0FB-E223E3496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BA812C-39FB-4258-AF36-82E63F7F6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30528-9269-4E76-AAC9-8A6FB4CB588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954596F4-BE4B-47D2-BE4A-84EA75FAAC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3431B42-DEA9-49F0-8E4D-C91F81846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A29AD9-8691-4FD1-8D07-A17F8EFA7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F81FE-4EC9-4EE4-A091-DDEF5129C9F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FD0E7D41-F44A-4397-A0B1-07824DFE22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E7CEBF9B-6A26-4058-950E-BFCA823A4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10D1F4-7BB9-44A6-8F03-C94771F6E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2BF3E-2BD3-43BA-8C87-80032BBE254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A951226-7172-42D8-9991-E6E3843FAE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27A35B32-5598-4F0E-892B-4BCF2DA8A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481EDB-B16F-4B88-9157-F9AACBD93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FFBF7-2162-41BA-AD86-F90D57CC034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6D60BAF5-F253-4572-BF3F-5DAC20ADA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E62DE6F7-99BD-4E2E-B912-326648490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0A92E1-9AD0-4DFA-B431-48AFFC3D4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332D8-E087-449F-9E0E-A31939D0EB4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933E6D40-36EA-40F4-997E-3649A0B00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24E4106-839B-4C2F-94C8-E5EBCFCBA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ACABEB-089E-4673-870A-BB3E81016D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FF373-2537-4E9D-B255-C48C2AECC30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B84156FB-62F0-42ED-9E84-5A0D6B3BA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9036025A-1F47-48FA-ABF2-A23076DE6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972E13-80DC-4AFC-9F63-CED5B3388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D2C17-9A5E-4658-B042-0206795C8CF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26476CE3-9E65-4AB6-813A-4CC6F6285C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582B1473-DAB7-40B3-805B-45903C5C5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B36324-78D6-49C7-BE1A-EBBABE016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70000-4AE7-4867-B6FB-B33F4A776A7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CA3D101F-C6F0-421E-A5ED-5C185D654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E060D22-42B3-4FBF-9CC4-A809DBFE6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1E50D9-DF09-4A63-B0FB-8F87B7BE41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2F190-EACA-4DE3-A531-7E5A5F9F6C8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CB2BFD1-255F-450E-A347-4CB9AEFE1E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306F13C-2D58-455C-9D85-11B80DF4E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5816-5FCC-42FB-978C-90BBA5178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B8418-6E11-433B-941F-585E4EE1B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64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0D92-EA1F-4F7A-A084-DD41F986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A8ADA-AB62-4638-8AB7-B19349F1B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6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BDF2D-C483-4F2A-ACF3-6567E4FCB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7400" cy="57610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5CEDB-3A14-46FA-994B-D1070828F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1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668DB-1A26-4DE0-98D8-F61AADF6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A6EB-409A-4508-8F30-4320BC6D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538F-7DF3-403D-9719-D8273DD3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27B30-1258-4DFE-BA07-54AE9163A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35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9B260-BA5A-4815-A5FE-68C1AA4D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FC4B-BFA1-4471-AA77-3F833CD97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C81DC-4E6F-4F47-B7D2-20B63EF3B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9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5793-D016-49D1-8511-FA2D2994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86478-2513-4C1B-B35F-A93EAEA3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FA527-FCE6-46AF-A7FC-EB67AF4C5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08EF99-480C-4209-A19A-C7B9F6927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F8E6F-3B3D-4289-BD84-2183F30BE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66D14-B75B-4881-8A0B-69FFCB52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24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AFED-4804-44EF-A5D8-E04AECE0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0FE0A-C4E7-4D99-9095-365085676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68336-C186-48E4-B9CD-162B6CB4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44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5D1FE-1A39-4620-AA62-E666B456A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A3FCF-5E6A-4C43-9B35-D0DF27C92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5D293-7789-46BD-87B0-CB93DEC22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67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>
            <a:extLst>
              <a:ext uri="{FF2B5EF4-FFF2-40B4-BE49-F238E27FC236}">
                <a16:creationId xmlns:a16="http://schemas.microsoft.com/office/drawing/2014/main" id="{C12C45FE-7DD5-47A6-90EB-EAF50CF6F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E7D03D75-2152-4438-BC10-EC139D42FF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213" y="692150"/>
            <a:ext cx="77724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Quick Quiz</a:t>
            </a:r>
            <a:endParaRPr lang="en-US" altLang="en-US"/>
          </a:p>
        </p:txBody>
      </p:sp>
      <p:grpSp>
        <p:nvGrpSpPr>
          <p:cNvPr id="86024" name="Group 8">
            <a:extLst>
              <a:ext uri="{FF2B5EF4-FFF2-40B4-BE49-F238E27FC236}">
                <a16:creationId xmlns:a16="http://schemas.microsoft.com/office/drawing/2014/main" id="{5F3E6982-83DE-40C9-AC89-B02FF2B4FB4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53988" y="141288"/>
            <a:ext cx="1008062" cy="355600"/>
            <a:chOff x="5096" y="104"/>
            <a:chExt cx="544" cy="224"/>
          </a:xfrm>
        </p:grpSpPr>
        <p:sp>
          <p:nvSpPr>
            <p:cNvPr id="86025" name="Oval 9">
              <a:extLst>
                <a:ext uri="{FF2B5EF4-FFF2-40B4-BE49-F238E27FC236}">
                  <a16:creationId xmlns:a16="http://schemas.microsoft.com/office/drawing/2014/main" id="{DB7BD235-4AD7-4BB0-A920-912EC1D8D1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96" y="104"/>
              <a:ext cx="544" cy="2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6026" name="Text Box 10">
              <a:extLst>
                <a:ext uri="{FF2B5EF4-FFF2-40B4-BE49-F238E27FC236}">
                  <a16:creationId xmlns:a16="http://schemas.microsoft.com/office/drawing/2014/main" id="{9A3ADB96-F2F4-4023-8225-791CBF2A4062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224" y="112"/>
              <a:ext cx="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1600" b="1"/>
                <a:t>8Ea</a:t>
              </a:r>
              <a:endParaRPr lang="en-US" altLang="en-US" sz="1600" b="1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53D7430E-836F-4383-81F8-735DC60E9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1</a:t>
            </a:r>
            <a:r>
              <a:rPr lang="en-US" altLang="en-US"/>
              <a:t>	</a:t>
            </a:r>
            <a:r>
              <a:rPr lang="en-GB" altLang="en-US"/>
              <a:t>Which of these things is an element?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salt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water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oxygen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air  </a:t>
            </a:r>
            <a:endParaRPr lang="en-US" alt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99BCC69-4420-4828-8057-75D724C36831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1ACA551F-6DD6-4511-88A3-D207673AA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5</a:t>
            </a:r>
            <a:r>
              <a:rPr lang="en-GB" altLang="en-US" dirty="0"/>
              <a:t>	Which of these metals is not a pure element?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gold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B</a:t>
            </a:r>
            <a:r>
              <a:rPr lang="en-GB" altLang="en-US" dirty="0"/>
              <a:t>	copper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silver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D</a:t>
            </a:r>
            <a:r>
              <a:rPr lang="en-GB" altLang="en-US" dirty="0">
                <a:solidFill>
                  <a:srgbClr val="6600CC"/>
                </a:solidFill>
              </a:rPr>
              <a:t>	bronze</a:t>
            </a:r>
            <a:endParaRPr lang="en-US" altLang="en-US" dirty="0">
              <a:solidFill>
                <a:srgbClr val="6600CC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D767D7-4362-4687-A64A-0E1A844977C4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>
            <a:extLst>
              <a:ext uri="{FF2B5EF4-FFF2-40B4-BE49-F238E27FC236}">
                <a16:creationId xmlns:a16="http://schemas.microsoft.com/office/drawing/2014/main" id="{EF7D8136-C712-4E14-B3FD-61C315FBD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6</a:t>
            </a:r>
            <a:r>
              <a:rPr lang="en-GB" altLang="en-US" dirty="0"/>
              <a:t>	The smallest part of an element is called: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an atom.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a molecule.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a compound.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an ion.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B890E67-F6A6-465B-BC00-C79FD6EDDFD4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E0C0A99C-9008-4B81-9619-E5086926E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6</a:t>
            </a:r>
            <a:r>
              <a:rPr lang="en-GB" altLang="en-US" dirty="0"/>
              <a:t>	The smallest part of an element is called: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>
                <a:solidFill>
                  <a:srgbClr val="6600CC"/>
                </a:solidFill>
              </a:rPr>
              <a:t>	A</a:t>
            </a:r>
            <a:r>
              <a:rPr lang="en-GB" altLang="en-US" dirty="0">
                <a:solidFill>
                  <a:srgbClr val="6600CC"/>
                </a:solidFill>
              </a:rPr>
              <a:t>	an atom.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a molecule.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a compound.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an ion.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997F0E9-2FBB-4C70-8763-1BDFA551DA4E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6" name="Rectangle 8">
            <a:extLst>
              <a:ext uri="{FF2B5EF4-FFF2-40B4-BE49-F238E27FC236}">
                <a16:creationId xmlns:a16="http://schemas.microsoft.com/office/drawing/2014/main" id="{1C504CB5-2CD4-4FEE-81D8-66DA2B1D1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7</a:t>
            </a:r>
            <a:r>
              <a:rPr lang="en-GB" altLang="en-US" dirty="0"/>
              <a:t>	An element is something that: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can be split up by a chemical reaction.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B</a:t>
            </a:r>
            <a:r>
              <a:rPr lang="en-GB" altLang="en-US" dirty="0"/>
              <a:t>	cannot be split up by a chemical 	reaction.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is made up of different kinds of atom.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D</a:t>
            </a:r>
            <a:r>
              <a:rPr lang="en-GB" altLang="en-US" dirty="0"/>
              <a:t>	is a mixture of atoms and molecules.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D07810-F0C2-48E5-AC5B-FF9E335D8B24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C1C13293-E007-4C04-8A1B-54E45ACC1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7</a:t>
            </a:r>
            <a:r>
              <a:rPr lang="en-GB" altLang="en-US" dirty="0"/>
              <a:t>	An element is something that: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can be split up by a chemical reaction.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B</a:t>
            </a:r>
            <a:r>
              <a:rPr lang="en-GB" altLang="en-US" dirty="0">
                <a:solidFill>
                  <a:srgbClr val="6600CC"/>
                </a:solidFill>
              </a:rPr>
              <a:t>	cannot be split up by a chemical 	reaction.</a:t>
            </a:r>
            <a:endParaRPr lang="en-GB" altLang="en-US" b="1" dirty="0">
              <a:solidFill>
                <a:srgbClr val="6600CC"/>
              </a:solidFill>
            </a:endParaRPr>
          </a:p>
          <a:p>
            <a:pPr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is made up of different kinds of atom.</a:t>
            </a:r>
            <a:endParaRPr lang="en-GB" altLang="en-US" b="1" dirty="0"/>
          </a:p>
          <a:p>
            <a:pPr>
              <a:buFontTx/>
              <a:buNone/>
            </a:pPr>
            <a:r>
              <a:rPr lang="en-GB" altLang="en-US" b="1" dirty="0"/>
              <a:t>	D</a:t>
            </a:r>
            <a:r>
              <a:rPr lang="en-GB" altLang="en-US" dirty="0"/>
              <a:t>	is a mixture of atoms and molecules.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78CC7E0-4A9C-4778-A854-A0D0EF6BED53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Rectangle 8">
            <a:extLst>
              <a:ext uri="{FF2B5EF4-FFF2-40B4-BE49-F238E27FC236}">
                <a16:creationId xmlns:a16="http://schemas.microsoft.com/office/drawing/2014/main" id="{7CE55749-FA52-4FF8-B8C2-03DA50057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8</a:t>
            </a:r>
            <a:r>
              <a:rPr lang="en-GB" altLang="en-US" dirty="0"/>
              <a:t>	The correct way to write the chemical symbol for calcium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C</a:t>
            </a:r>
            <a:r>
              <a:rPr lang="en-GB" altLang="en-US" dirty="0"/>
              <a:t>	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Ca</a:t>
            </a:r>
            <a:endParaRPr lang="en-US" alt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225A8D6-93BA-4F79-852C-010F982F9B4C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A0C7D90E-DD78-479D-BCDE-AE0407B11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8</a:t>
            </a:r>
            <a:r>
              <a:rPr lang="en-GB" altLang="en-US" dirty="0"/>
              <a:t>	The correct way to write the chemical symbol for calcium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C</a:t>
            </a:r>
            <a:r>
              <a:rPr lang="en-GB" altLang="en-US" dirty="0"/>
              <a:t>	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D</a:t>
            </a:r>
            <a:r>
              <a:rPr lang="en-GB" altLang="en-US" dirty="0">
                <a:solidFill>
                  <a:srgbClr val="6600CC"/>
                </a:solidFill>
              </a:rPr>
              <a:t>	Ca</a:t>
            </a:r>
            <a:endParaRPr lang="en-US" altLang="en-US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7DD487F2-7238-4B77-8C18-D36D8A91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1</a:t>
            </a:r>
            <a:r>
              <a:rPr lang="en-US" altLang="en-US"/>
              <a:t>	</a:t>
            </a:r>
            <a:r>
              <a:rPr lang="en-GB" altLang="en-US"/>
              <a:t>Which of these things is an element?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salt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water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	C</a:t>
            </a:r>
            <a:r>
              <a:rPr lang="en-US" altLang="en-US">
                <a:solidFill>
                  <a:schemeClr val="accent2"/>
                </a:solidFill>
              </a:rPr>
              <a:t>	</a:t>
            </a:r>
            <a:r>
              <a:rPr lang="en-GB" altLang="en-US">
                <a:solidFill>
                  <a:schemeClr val="accent2"/>
                </a:solidFill>
              </a:rPr>
              <a:t>oxygen  </a:t>
            </a:r>
            <a:endParaRPr lang="en-US" altLang="en-US" b="1">
              <a:solidFill>
                <a:schemeClr val="accent2"/>
              </a:solidFill>
            </a:endParaRPr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air  </a:t>
            </a:r>
            <a:endParaRPr lang="en-US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5B7DD33-ED6A-4010-BC62-F675E5A67D46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9758493C-284C-4309-847C-D81F8AA0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2</a:t>
            </a:r>
            <a:r>
              <a:rPr lang="en-US" altLang="en-US"/>
              <a:t>	</a:t>
            </a:r>
            <a:r>
              <a:rPr lang="en-GB" altLang="en-US"/>
              <a:t>The number of chemical elements in the world is: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4.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about 100.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about 1000.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over a million.   </a:t>
            </a:r>
            <a:endParaRPr lang="en-US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C08601F-98DE-41CB-8CDC-E988D9FCEB58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64744500-108C-4167-A4EB-7934F8C51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2</a:t>
            </a:r>
            <a:r>
              <a:rPr lang="en-US" altLang="en-US"/>
              <a:t>	</a:t>
            </a:r>
            <a:r>
              <a:rPr lang="en-GB" altLang="en-US"/>
              <a:t>The number of chemical elements in the world is: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4.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	B</a:t>
            </a:r>
            <a:r>
              <a:rPr lang="en-US" altLang="en-US">
                <a:solidFill>
                  <a:schemeClr val="accent2"/>
                </a:solidFill>
              </a:rPr>
              <a:t>	</a:t>
            </a:r>
            <a:r>
              <a:rPr lang="en-GB" altLang="en-US">
                <a:solidFill>
                  <a:schemeClr val="accent2"/>
                </a:solidFill>
              </a:rPr>
              <a:t>about 100.  </a:t>
            </a:r>
            <a:endParaRPr lang="en-US" altLang="en-US" b="1">
              <a:solidFill>
                <a:schemeClr val="accent2"/>
              </a:solidFill>
            </a:endParaRPr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about 1000.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over a million.   </a:t>
            </a:r>
            <a:endParaRPr lang="en-US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F8E6F30-2631-42EB-929B-C3A5E2F03B5E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01FDB5BA-24C7-4ADD-AD6E-CF3CCC81A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3</a:t>
            </a:r>
            <a:r>
              <a:rPr lang="en-US" altLang="en-US"/>
              <a:t>	</a:t>
            </a:r>
            <a:r>
              <a:rPr lang="en-GB" altLang="en-US"/>
              <a:t>The element that makes up most of the mass of your body is: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oxygen.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carbon.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calcium.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hydrogen.    </a:t>
            </a:r>
            <a:endParaRPr lang="en-US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31486C1-8E5B-487C-9302-1D63FDF91D4D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75FEFE1D-2556-442C-91CB-4816529B7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3</a:t>
            </a:r>
            <a:r>
              <a:rPr lang="en-US" altLang="en-US"/>
              <a:t>	</a:t>
            </a:r>
            <a:r>
              <a:rPr lang="en-GB" altLang="en-US"/>
              <a:t>The element that makes up most of the mass of your body is: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	A</a:t>
            </a:r>
            <a:r>
              <a:rPr lang="en-US" altLang="en-US">
                <a:solidFill>
                  <a:schemeClr val="accent2"/>
                </a:solidFill>
              </a:rPr>
              <a:t>	</a:t>
            </a:r>
            <a:r>
              <a:rPr lang="en-GB" altLang="en-US">
                <a:solidFill>
                  <a:schemeClr val="accent2"/>
                </a:solidFill>
              </a:rPr>
              <a:t>oxygen.    </a:t>
            </a:r>
            <a:endParaRPr lang="en-US" altLang="en-US" b="1">
              <a:solidFill>
                <a:schemeClr val="accent2"/>
              </a:solidFill>
            </a:endParaRPr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carbon.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calcium.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hydrogen.    </a:t>
            </a:r>
            <a:endParaRPr lang="en-US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14DFDAA-5866-4CB7-9476-4E9E7FDD04DC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40319E15-6DC5-4BF0-8D28-A0BBD1DE4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4</a:t>
            </a:r>
            <a:r>
              <a:rPr lang="en-US" altLang="en-US"/>
              <a:t>	</a:t>
            </a:r>
            <a:r>
              <a:rPr lang="en-GB" altLang="en-US"/>
              <a:t>Chemical elements: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are always solids. 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are either solids or liquids.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are always gases. 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D</a:t>
            </a:r>
            <a:r>
              <a:rPr lang="en-US" altLang="en-US"/>
              <a:t>	</a:t>
            </a:r>
            <a:r>
              <a:rPr lang="en-GB" altLang="en-US"/>
              <a:t>can be solids, liquids or gases.     </a:t>
            </a:r>
            <a:endParaRPr lang="en-US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23989EC-FDFD-492E-AA08-8916B9AADDC3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74312BB-248E-4EE0-9998-7D2AC8141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59775" cy="3773487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 defTabSz="895350">
              <a:buFontTx/>
              <a:buNone/>
            </a:pPr>
            <a:r>
              <a:rPr lang="en-US" altLang="en-US" b="1"/>
              <a:t>4</a:t>
            </a:r>
            <a:r>
              <a:rPr lang="en-US" altLang="en-US"/>
              <a:t>	</a:t>
            </a:r>
            <a:r>
              <a:rPr lang="en-GB" altLang="en-US"/>
              <a:t>Chemical elements: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A</a:t>
            </a:r>
            <a:r>
              <a:rPr lang="en-US" altLang="en-US"/>
              <a:t>	</a:t>
            </a:r>
            <a:r>
              <a:rPr lang="en-GB" altLang="en-US"/>
              <a:t>are always solids. 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B</a:t>
            </a:r>
            <a:r>
              <a:rPr lang="en-US" altLang="en-US"/>
              <a:t>	</a:t>
            </a:r>
            <a:r>
              <a:rPr lang="en-GB" altLang="en-US"/>
              <a:t>are either solids or liquids.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/>
              <a:t>	C</a:t>
            </a:r>
            <a:r>
              <a:rPr lang="en-US" altLang="en-US"/>
              <a:t>	</a:t>
            </a:r>
            <a:r>
              <a:rPr lang="en-GB" altLang="en-US"/>
              <a:t>are always gases.     </a:t>
            </a:r>
            <a:endParaRPr lang="en-US" altLang="en-US" b="1"/>
          </a:p>
          <a:p>
            <a:pPr marL="449263" indent="-449263" defTabSz="895350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	D</a:t>
            </a:r>
            <a:r>
              <a:rPr lang="en-US" altLang="en-US">
                <a:solidFill>
                  <a:schemeClr val="accent2"/>
                </a:solidFill>
              </a:rPr>
              <a:t>	</a:t>
            </a:r>
            <a:r>
              <a:rPr lang="en-GB" altLang="en-US">
                <a:solidFill>
                  <a:schemeClr val="accent2"/>
                </a:solidFill>
              </a:rPr>
              <a:t>can be solids, liquids or gases.     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DA72EEE-1667-4CD8-8F56-EA49F3C51DA0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3078">
            <a:extLst>
              <a:ext uri="{FF2B5EF4-FFF2-40B4-BE49-F238E27FC236}">
                <a16:creationId xmlns:a16="http://schemas.microsoft.com/office/drawing/2014/main" id="{C9E28C13-76C2-47BF-BF09-7D32898D6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5</a:t>
            </a:r>
            <a:r>
              <a:rPr lang="en-GB" altLang="en-US" dirty="0"/>
              <a:t>	Which of these metals is not a pure element?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gold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B</a:t>
            </a:r>
            <a:r>
              <a:rPr lang="en-GB" altLang="en-US" dirty="0"/>
              <a:t>	copper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silver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D</a:t>
            </a:r>
            <a:r>
              <a:rPr lang="en-GB" altLang="en-US" dirty="0"/>
              <a:t>	bronze</a:t>
            </a:r>
            <a:endParaRPr lang="en-US" alt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96B223C-4BC3-4E3D-BCAC-3D248AA40B1F}"/>
              </a:ext>
            </a:extLst>
          </p:cNvPr>
          <p:cNvSpPr/>
          <p:nvPr/>
        </p:nvSpPr>
        <p:spPr bwMode="auto">
          <a:xfrm>
            <a:off x="250825" y="188640"/>
            <a:ext cx="792783" cy="28803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586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8Ea Quick Quiz</dc:title>
  <dc:creator>Pearson Education</dc:creator>
  <cp:lastModifiedBy>Lesley Wood</cp:lastModifiedBy>
  <cp:revision>94</cp:revision>
  <dcterms:created xsi:type="dcterms:W3CDTF">2003-07-11T12:20:36Z</dcterms:created>
  <dcterms:modified xsi:type="dcterms:W3CDTF">2021-05-19T09:26:28Z</dcterms:modified>
</cp:coreProperties>
</file>