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74" r:id="rId18"/>
    <p:sldId id="275" r:id="rId19"/>
    <p:sldId id="276" r:id="rId20"/>
    <p:sldId id="257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92" r:id="rId30"/>
    <p:sldId id="285" r:id="rId31"/>
    <p:sldId id="286" r:id="rId32"/>
    <p:sldId id="287" r:id="rId33"/>
    <p:sldId id="288" r:id="rId34"/>
    <p:sldId id="289" r:id="rId35"/>
    <p:sldId id="290" r:id="rId36"/>
    <p:sldId id="258" r:id="rId37"/>
    <p:sldId id="291" r:id="rId3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6" autoAdjust="0"/>
    <p:restoredTop sz="94660"/>
  </p:normalViewPr>
  <p:slideViewPr>
    <p:cSldViewPr snapToGrid="0">
      <p:cViewPr varScale="1">
        <p:scale>
          <a:sx n="74" d="100"/>
          <a:sy n="74" d="100"/>
        </p:scale>
        <p:origin x="84" y="7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F6F196-58FA-4962-B4D2-ECF4739FCCB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C78DB00-7C15-44B5-A183-5C758B052ED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61EF200-282C-4AE0-A642-8F5F9B64F4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A13B3D-3C81-4A1E-BEEB-C0E0C7E0B3D5}" type="datetimeFigureOut">
              <a:rPr lang="en-GB" smtClean="0"/>
              <a:t>21/04/2020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99230E-AA6C-4EF6-B18D-0B5CCEC9BB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EBF527-AEAB-466A-8D18-450DFFD2AD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4D8D10-58F3-46C8-9218-F1D2095D7F1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798851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DA6361-80D2-4462-819E-DB350BE472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10F9CA3-F89B-4411-B786-64BCAAE4321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C6C55FE-A1DA-47F4-AD8A-9081F6D2FE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A13B3D-3C81-4A1E-BEEB-C0E0C7E0B3D5}" type="datetimeFigureOut">
              <a:rPr lang="en-GB" smtClean="0"/>
              <a:t>21/04/2020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8F518E-C5C5-4A61-A385-6F6708A59E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0D6B60-C188-4CD7-A7FD-7907726C26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4D8D10-58F3-46C8-9218-F1D2095D7F1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816398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3888E99-B85E-4785-9385-A1052006EE6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B13C3FE-31E8-4B68-A9DE-D8E1CF2DCB2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350AFD1-2E2F-4FFB-9454-C1F9869AE7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A13B3D-3C81-4A1E-BEEB-C0E0C7E0B3D5}" type="datetimeFigureOut">
              <a:rPr lang="en-GB" smtClean="0"/>
              <a:t>21/04/2020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7FFF5C4-C43B-41AE-BF6B-13C2F33381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94AB386-FBF6-492F-9ED6-468924F765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4D8D10-58F3-46C8-9218-F1D2095D7F1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141754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688E75-D660-4545-9D50-D7C084D45E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526570-0E71-454D-9519-225287938E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3A25B13-D087-4F16-90B8-F2192D5985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A13B3D-3C81-4A1E-BEEB-C0E0C7E0B3D5}" type="datetimeFigureOut">
              <a:rPr lang="en-GB" smtClean="0"/>
              <a:t>21/04/2020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8094D43-3240-49AC-A624-959A073E9F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C5EB45C-7899-45CF-91C9-59EA57F0C3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4D8D10-58F3-46C8-9218-F1D2095D7F1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39967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7A79C8-2D1C-4651-8C8B-7253E1945A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2DE92E2-48DB-4C88-AE5D-958D31F8592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AAB4497-6B54-4B70-8600-DAB94DA31A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A13B3D-3C81-4A1E-BEEB-C0E0C7E0B3D5}" type="datetimeFigureOut">
              <a:rPr lang="en-GB" smtClean="0"/>
              <a:t>21/04/2020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3729C0-7040-482F-80A2-1A73DD1D38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76D7AE-6E6E-4679-BD9B-7CD688BE03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4D8D10-58F3-46C8-9218-F1D2095D7F1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182464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9F24F8-E73E-4B30-9E02-9ADA3552D0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A4483E-E1BA-440F-8562-DD535C1C1B5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1BA1CD2-C9E3-44A8-92AA-A22F9519E28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746013A-4BE0-4502-BB35-CA791ABBA2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A13B3D-3C81-4A1E-BEEB-C0E0C7E0B3D5}" type="datetimeFigureOut">
              <a:rPr lang="en-GB" smtClean="0"/>
              <a:t>21/04/2020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B5A1D1B-DEE5-4409-B0CC-812E2EC7E2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26DEF37-00F3-4FAB-B716-ABA89EA3E0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4D8D10-58F3-46C8-9218-F1D2095D7F1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001444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D1C24D-8E9E-4127-83E7-E568EDF79D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0E61B25-CB01-4653-9042-661229C336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4B6E69C-7A1D-4756-8EF4-1C1957634F6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389F09D-2994-462E-A608-85F0848597E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43275AC-B1B8-4531-8F1B-997B1F8F749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1EB03F9-EC02-418F-A857-149B6971EB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A13B3D-3C81-4A1E-BEEB-C0E0C7E0B3D5}" type="datetimeFigureOut">
              <a:rPr lang="en-GB" smtClean="0"/>
              <a:t>21/04/2020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0FF91D9-D47C-4742-B162-ADDE0BAC20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5838020-7E42-40E9-B840-7A2B990B45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4D8D10-58F3-46C8-9218-F1D2095D7F1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86507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B0ED2F-C6B6-4FDF-B297-09E5F08140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C59ED12-7091-4ED2-9821-75B48A77D9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A13B3D-3C81-4A1E-BEEB-C0E0C7E0B3D5}" type="datetimeFigureOut">
              <a:rPr lang="en-GB" smtClean="0"/>
              <a:t>21/04/2020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373F396-8175-42FE-A819-9FAE3D69ED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19669BC-8963-46C0-AE38-951143FA50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4D8D10-58F3-46C8-9218-F1D2095D7F1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511450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FCA27D0-7338-4045-A46C-4906E3F4D2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A13B3D-3C81-4A1E-BEEB-C0E0C7E0B3D5}" type="datetimeFigureOut">
              <a:rPr lang="en-GB" smtClean="0"/>
              <a:t>21/04/2020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9755050-9A5A-4A9E-B03E-0F153DA495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8A4750F-8480-4248-829A-C50E30C108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4D8D10-58F3-46C8-9218-F1D2095D7F1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830636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E66758-8889-471B-AD79-E6FE3F0445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CD806A-FCA4-4433-B030-D7A6F4685B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8F25EE6-0399-40F6-8C18-76BB71EE3CD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13BC702-F919-4BAB-A8F3-AD576F070F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A13B3D-3C81-4A1E-BEEB-C0E0C7E0B3D5}" type="datetimeFigureOut">
              <a:rPr lang="en-GB" smtClean="0"/>
              <a:t>21/04/2020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EAF7EDE-EE69-4169-A675-D30C96C823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82B6066-BDC7-4645-9100-9EEB4A8955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4D8D10-58F3-46C8-9218-F1D2095D7F1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878639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55F32E-3ED8-4640-ABB7-2B337DDB2A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E1B254B-4B40-4967-AB19-B78CF3FA67D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4CF3701-F4FB-474F-A7ED-32149E2E726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8A2BEC8-F8E8-429B-8CAC-EE4BDA5A7A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A13B3D-3C81-4A1E-BEEB-C0E0C7E0B3D5}" type="datetimeFigureOut">
              <a:rPr lang="en-GB" smtClean="0"/>
              <a:t>21/04/2020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D7DC4C7-2C1B-4F5D-A62C-F441B1594D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8BE26BB-4892-4366-971E-A9C44BDCCE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4D8D10-58F3-46C8-9218-F1D2095D7F1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034758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3AA8FE6-17C0-4FED-AB54-A9F27F056D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8956520-0144-425A-9154-65FE6000358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AC50F40-DE61-4EA4-BD3B-B3BBFA577B4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A13B3D-3C81-4A1E-BEEB-C0E0C7E0B3D5}" type="datetimeFigureOut">
              <a:rPr lang="en-GB" smtClean="0"/>
              <a:t>21/04/2020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4B37C1E-3C00-4F9F-9786-288A0E2D6B6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3DCCCBF-9A09-47D5-B1AF-71106050092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4D8D10-58F3-46C8-9218-F1D2095D7F1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562177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5F7AC9A1-C0C0-48C7-8AC9-483B821CFDD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24365076"/>
              </p:ext>
            </p:extLst>
          </p:nvPr>
        </p:nvGraphicFramePr>
        <p:xfrm>
          <a:off x="386366" y="437882"/>
          <a:ext cx="11384925" cy="540912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76985">
                  <a:extLst>
                    <a:ext uri="{9D8B030D-6E8A-4147-A177-3AD203B41FA5}">
                      <a16:colId xmlns:a16="http://schemas.microsoft.com/office/drawing/2014/main" val="3484233110"/>
                    </a:ext>
                  </a:extLst>
                </a:gridCol>
                <a:gridCol w="2276985">
                  <a:extLst>
                    <a:ext uri="{9D8B030D-6E8A-4147-A177-3AD203B41FA5}">
                      <a16:colId xmlns:a16="http://schemas.microsoft.com/office/drawing/2014/main" val="2217695499"/>
                    </a:ext>
                  </a:extLst>
                </a:gridCol>
                <a:gridCol w="2276985">
                  <a:extLst>
                    <a:ext uri="{9D8B030D-6E8A-4147-A177-3AD203B41FA5}">
                      <a16:colId xmlns:a16="http://schemas.microsoft.com/office/drawing/2014/main" val="734609542"/>
                    </a:ext>
                  </a:extLst>
                </a:gridCol>
                <a:gridCol w="2276985">
                  <a:extLst>
                    <a:ext uri="{9D8B030D-6E8A-4147-A177-3AD203B41FA5}">
                      <a16:colId xmlns:a16="http://schemas.microsoft.com/office/drawing/2014/main" val="3173144695"/>
                    </a:ext>
                  </a:extLst>
                </a:gridCol>
                <a:gridCol w="2276985">
                  <a:extLst>
                    <a:ext uri="{9D8B030D-6E8A-4147-A177-3AD203B41FA5}">
                      <a16:colId xmlns:a16="http://schemas.microsoft.com/office/drawing/2014/main" val="1721180487"/>
                    </a:ext>
                  </a:extLst>
                </a:gridCol>
              </a:tblGrid>
              <a:tr h="772732">
                <a:tc>
                  <a:txBody>
                    <a:bodyPr/>
                    <a:lstStyle/>
                    <a:p>
                      <a:r>
                        <a:rPr lang="en-GB" dirty="0"/>
                        <a:t>Original number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Round to nearest?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Lower value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Upper value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Rounded ANSWER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28207717"/>
                  </a:ext>
                </a:extLst>
              </a:tr>
              <a:tr h="772732">
                <a:tc>
                  <a:txBody>
                    <a:bodyPr/>
                    <a:lstStyle/>
                    <a:p>
                      <a:r>
                        <a:rPr lang="en-GB" dirty="0"/>
                        <a:t>5,621,549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60415302"/>
                  </a:ext>
                </a:extLst>
              </a:tr>
              <a:tr h="772732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55009525"/>
                  </a:ext>
                </a:extLst>
              </a:tr>
              <a:tr h="772732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1000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37258243"/>
                  </a:ext>
                </a:extLst>
              </a:tr>
              <a:tr h="772732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10,000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10112278"/>
                  </a:ext>
                </a:extLst>
              </a:tr>
              <a:tr h="772732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100,000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10316141"/>
                  </a:ext>
                </a:extLst>
              </a:tr>
              <a:tr h="772732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1,000,000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2501078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1760484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5F7AC9A1-C0C0-48C7-8AC9-483B821CFDD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60335881"/>
              </p:ext>
            </p:extLst>
          </p:nvPr>
        </p:nvGraphicFramePr>
        <p:xfrm>
          <a:off x="386366" y="437882"/>
          <a:ext cx="11384925" cy="540912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76985">
                  <a:extLst>
                    <a:ext uri="{9D8B030D-6E8A-4147-A177-3AD203B41FA5}">
                      <a16:colId xmlns:a16="http://schemas.microsoft.com/office/drawing/2014/main" val="3484233110"/>
                    </a:ext>
                  </a:extLst>
                </a:gridCol>
                <a:gridCol w="2276985">
                  <a:extLst>
                    <a:ext uri="{9D8B030D-6E8A-4147-A177-3AD203B41FA5}">
                      <a16:colId xmlns:a16="http://schemas.microsoft.com/office/drawing/2014/main" val="2217695499"/>
                    </a:ext>
                  </a:extLst>
                </a:gridCol>
                <a:gridCol w="2276985">
                  <a:extLst>
                    <a:ext uri="{9D8B030D-6E8A-4147-A177-3AD203B41FA5}">
                      <a16:colId xmlns:a16="http://schemas.microsoft.com/office/drawing/2014/main" val="734609542"/>
                    </a:ext>
                  </a:extLst>
                </a:gridCol>
                <a:gridCol w="2276985">
                  <a:extLst>
                    <a:ext uri="{9D8B030D-6E8A-4147-A177-3AD203B41FA5}">
                      <a16:colId xmlns:a16="http://schemas.microsoft.com/office/drawing/2014/main" val="3173144695"/>
                    </a:ext>
                  </a:extLst>
                </a:gridCol>
                <a:gridCol w="2276985">
                  <a:extLst>
                    <a:ext uri="{9D8B030D-6E8A-4147-A177-3AD203B41FA5}">
                      <a16:colId xmlns:a16="http://schemas.microsoft.com/office/drawing/2014/main" val="1721180487"/>
                    </a:ext>
                  </a:extLst>
                </a:gridCol>
              </a:tblGrid>
              <a:tr h="772732">
                <a:tc>
                  <a:txBody>
                    <a:bodyPr/>
                    <a:lstStyle/>
                    <a:p>
                      <a:r>
                        <a:rPr lang="en-GB" dirty="0"/>
                        <a:t>Original number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Round to nearest?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Lower value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Upper value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Rounded ANSWER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28207717"/>
                  </a:ext>
                </a:extLst>
              </a:tr>
              <a:tr h="772732">
                <a:tc>
                  <a:txBody>
                    <a:bodyPr/>
                    <a:lstStyle/>
                    <a:p>
                      <a:r>
                        <a:rPr lang="en-GB" dirty="0"/>
                        <a:t>5,621,549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5 621 540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5 621 550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5 621 550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60415302"/>
                  </a:ext>
                </a:extLst>
              </a:tr>
              <a:tr h="772732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5 621 500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5 621 600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5 621 500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55009525"/>
                  </a:ext>
                </a:extLst>
              </a:tr>
              <a:tr h="772732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1000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5 621 000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5 622 000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5 622 000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37258243"/>
                  </a:ext>
                </a:extLst>
              </a:tr>
              <a:tr h="772732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10,000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10112278"/>
                  </a:ext>
                </a:extLst>
              </a:tr>
              <a:tr h="772732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100,000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10316141"/>
                  </a:ext>
                </a:extLst>
              </a:tr>
              <a:tr h="772732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1,000,000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2501078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7182839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5F7AC9A1-C0C0-48C7-8AC9-483B821CFDD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79279457"/>
              </p:ext>
            </p:extLst>
          </p:nvPr>
        </p:nvGraphicFramePr>
        <p:xfrm>
          <a:off x="386366" y="437882"/>
          <a:ext cx="11384925" cy="540912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76985">
                  <a:extLst>
                    <a:ext uri="{9D8B030D-6E8A-4147-A177-3AD203B41FA5}">
                      <a16:colId xmlns:a16="http://schemas.microsoft.com/office/drawing/2014/main" val="3484233110"/>
                    </a:ext>
                  </a:extLst>
                </a:gridCol>
                <a:gridCol w="2276985">
                  <a:extLst>
                    <a:ext uri="{9D8B030D-6E8A-4147-A177-3AD203B41FA5}">
                      <a16:colId xmlns:a16="http://schemas.microsoft.com/office/drawing/2014/main" val="2217695499"/>
                    </a:ext>
                  </a:extLst>
                </a:gridCol>
                <a:gridCol w="2276985">
                  <a:extLst>
                    <a:ext uri="{9D8B030D-6E8A-4147-A177-3AD203B41FA5}">
                      <a16:colId xmlns:a16="http://schemas.microsoft.com/office/drawing/2014/main" val="734609542"/>
                    </a:ext>
                  </a:extLst>
                </a:gridCol>
                <a:gridCol w="2276985">
                  <a:extLst>
                    <a:ext uri="{9D8B030D-6E8A-4147-A177-3AD203B41FA5}">
                      <a16:colId xmlns:a16="http://schemas.microsoft.com/office/drawing/2014/main" val="3173144695"/>
                    </a:ext>
                  </a:extLst>
                </a:gridCol>
                <a:gridCol w="2276985">
                  <a:extLst>
                    <a:ext uri="{9D8B030D-6E8A-4147-A177-3AD203B41FA5}">
                      <a16:colId xmlns:a16="http://schemas.microsoft.com/office/drawing/2014/main" val="1721180487"/>
                    </a:ext>
                  </a:extLst>
                </a:gridCol>
              </a:tblGrid>
              <a:tr h="772732">
                <a:tc>
                  <a:txBody>
                    <a:bodyPr/>
                    <a:lstStyle/>
                    <a:p>
                      <a:r>
                        <a:rPr lang="en-GB" dirty="0"/>
                        <a:t>Original number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Round to nearest?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Lower value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Upper value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Rounded ANSWER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28207717"/>
                  </a:ext>
                </a:extLst>
              </a:tr>
              <a:tr h="772732">
                <a:tc>
                  <a:txBody>
                    <a:bodyPr/>
                    <a:lstStyle/>
                    <a:p>
                      <a:r>
                        <a:rPr lang="en-GB" dirty="0"/>
                        <a:t>5,621,549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5 621 540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5 621 550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5 621 550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60415302"/>
                  </a:ext>
                </a:extLst>
              </a:tr>
              <a:tr h="772732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5 621 500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5 621 600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5 621 500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55009525"/>
                  </a:ext>
                </a:extLst>
              </a:tr>
              <a:tr h="772732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1000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5 621 000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5 622 000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5 622 000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37258243"/>
                  </a:ext>
                </a:extLst>
              </a:tr>
              <a:tr h="772732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10,000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5 620 000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10112278"/>
                  </a:ext>
                </a:extLst>
              </a:tr>
              <a:tr h="772732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100,000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10316141"/>
                  </a:ext>
                </a:extLst>
              </a:tr>
              <a:tr h="772732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1,000,000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2501078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9642870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5F7AC9A1-C0C0-48C7-8AC9-483B821CFDD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48034807"/>
              </p:ext>
            </p:extLst>
          </p:nvPr>
        </p:nvGraphicFramePr>
        <p:xfrm>
          <a:off x="386366" y="437882"/>
          <a:ext cx="11384925" cy="540912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76985">
                  <a:extLst>
                    <a:ext uri="{9D8B030D-6E8A-4147-A177-3AD203B41FA5}">
                      <a16:colId xmlns:a16="http://schemas.microsoft.com/office/drawing/2014/main" val="3484233110"/>
                    </a:ext>
                  </a:extLst>
                </a:gridCol>
                <a:gridCol w="2276985">
                  <a:extLst>
                    <a:ext uri="{9D8B030D-6E8A-4147-A177-3AD203B41FA5}">
                      <a16:colId xmlns:a16="http://schemas.microsoft.com/office/drawing/2014/main" val="2217695499"/>
                    </a:ext>
                  </a:extLst>
                </a:gridCol>
                <a:gridCol w="2276985">
                  <a:extLst>
                    <a:ext uri="{9D8B030D-6E8A-4147-A177-3AD203B41FA5}">
                      <a16:colId xmlns:a16="http://schemas.microsoft.com/office/drawing/2014/main" val="734609542"/>
                    </a:ext>
                  </a:extLst>
                </a:gridCol>
                <a:gridCol w="2276985">
                  <a:extLst>
                    <a:ext uri="{9D8B030D-6E8A-4147-A177-3AD203B41FA5}">
                      <a16:colId xmlns:a16="http://schemas.microsoft.com/office/drawing/2014/main" val="3173144695"/>
                    </a:ext>
                  </a:extLst>
                </a:gridCol>
                <a:gridCol w="2276985">
                  <a:extLst>
                    <a:ext uri="{9D8B030D-6E8A-4147-A177-3AD203B41FA5}">
                      <a16:colId xmlns:a16="http://schemas.microsoft.com/office/drawing/2014/main" val="1721180487"/>
                    </a:ext>
                  </a:extLst>
                </a:gridCol>
              </a:tblGrid>
              <a:tr h="772732">
                <a:tc>
                  <a:txBody>
                    <a:bodyPr/>
                    <a:lstStyle/>
                    <a:p>
                      <a:r>
                        <a:rPr lang="en-GB" dirty="0"/>
                        <a:t>Original number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Round to nearest?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Lower value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Upper value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Rounded ANSWER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28207717"/>
                  </a:ext>
                </a:extLst>
              </a:tr>
              <a:tr h="772732">
                <a:tc>
                  <a:txBody>
                    <a:bodyPr/>
                    <a:lstStyle/>
                    <a:p>
                      <a:r>
                        <a:rPr lang="en-GB" dirty="0"/>
                        <a:t>5,621,549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5 621 540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5 621 550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5 621 550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60415302"/>
                  </a:ext>
                </a:extLst>
              </a:tr>
              <a:tr h="772732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5 621 500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5 621 600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5 621 500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55009525"/>
                  </a:ext>
                </a:extLst>
              </a:tr>
              <a:tr h="772732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1000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5 621 000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5 622 000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5 622 000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37258243"/>
                  </a:ext>
                </a:extLst>
              </a:tr>
              <a:tr h="772732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10,000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5 620 000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5 630 000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10112278"/>
                  </a:ext>
                </a:extLst>
              </a:tr>
              <a:tr h="772732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100,000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10316141"/>
                  </a:ext>
                </a:extLst>
              </a:tr>
              <a:tr h="772732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1,000,000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2501078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8378747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5F7AC9A1-C0C0-48C7-8AC9-483B821CFDD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96437281"/>
              </p:ext>
            </p:extLst>
          </p:nvPr>
        </p:nvGraphicFramePr>
        <p:xfrm>
          <a:off x="386366" y="437882"/>
          <a:ext cx="11384925" cy="540912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76985">
                  <a:extLst>
                    <a:ext uri="{9D8B030D-6E8A-4147-A177-3AD203B41FA5}">
                      <a16:colId xmlns:a16="http://schemas.microsoft.com/office/drawing/2014/main" val="3484233110"/>
                    </a:ext>
                  </a:extLst>
                </a:gridCol>
                <a:gridCol w="2276985">
                  <a:extLst>
                    <a:ext uri="{9D8B030D-6E8A-4147-A177-3AD203B41FA5}">
                      <a16:colId xmlns:a16="http://schemas.microsoft.com/office/drawing/2014/main" val="2217695499"/>
                    </a:ext>
                  </a:extLst>
                </a:gridCol>
                <a:gridCol w="2276985">
                  <a:extLst>
                    <a:ext uri="{9D8B030D-6E8A-4147-A177-3AD203B41FA5}">
                      <a16:colId xmlns:a16="http://schemas.microsoft.com/office/drawing/2014/main" val="734609542"/>
                    </a:ext>
                  </a:extLst>
                </a:gridCol>
                <a:gridCol w="2276985">
                  <a:extLst>
                    <a:ext uri="{9D8B030D-6E8A-4147-A177-3AD203B41FA5}">
                      <a16:colId xmlns:a16="http://schemas.microsoft.com/office/drawing/2014/main" val="3173144695"/>
                    </a:ext>
                  </a:extLst>
                </a:gridCol>
                <a:gridCol w="2276985">
                  <a:extLst>
                    <a:ext uri="{9D8B030D-6E8A-4147-A177-3AD203B41FA5}">
                      <a16:colId xmlns:a16="http://schemas.microsoft.com/office/drawing/2014/main" val="1721180487"/>
                    </a:ext>
                  </a:extLst>
                </a:gridCol>
              </a:tblGrid>
              <a:tr h="772732">
                <a:tc>
                  <a:txBody>
                    <a:bodyPr/>
                    <a:lstStyle/>
                    <a:p>
                      <a:r>
                        <a:rPr lang="en-GB" dirty="0"/>
                        <a:t>Original number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Round to nearest?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Lower value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Upper value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Rounded ANSWER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28207717"/>
                  </a:ext>
                </a:extLst>
              </a:tr>
              <a:tr h="772732">
                <a:tc>
                  <a:txBody>
                    <a:bodyPr/>
                    <a:lstStyle/>
                    <a:p>
                      <a:r>
                        <a:rPr lang="en-GB" dirty="0"/>
                        <a:t>5,621,549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5 621 540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5 621 550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5 621 550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60415302"/>
                  </a:ext>
                </a:extLst>
              </a:tr>
              <a:tr h="772732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5 621 500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5 621 600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5 621 500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55009525"/>
                  </a:ext>
                </a:extLst>
              </a:tr>
              <a:tr h="772732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1000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5 621 000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5 622 000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5 622 000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37258243"/>
                  </a:ext>
                </a:extLst>
              </a:tr>
              <a:tr h="772732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10,000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5 620 000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5 630 000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5 620 000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10112278"/>
                  </a:ext>
                </a:extLst>
              </a:tr>
              <a:tr h="772732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100,000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10316141"/>
                  </a:ext>
                </a:extLst>
              </a:tr>
              <a:tr h="772732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1,000,000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2501078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9118970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5F7AC9A1-C0C0-48C7-8AC9-483B821CFDD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06748392"/>
              </p:ext>
            </p:extLst>
          </p:nvPr>
        </p:nvGraphicFramePr>
        <p:xfrm>
          <a:off x="386366" y="437882"/>
          <a:ext cx="11384925" cy="540912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76985">
                  <a:extLst>
                    <a:ext uri="{9D8B030D-6E8A-4147-A177-3AD203B41FA5}">
                      <a16:colId xmlns:a16="http://schemas.microsoft.com/office/drawing/2014/main" val="3484233110"/>
                    </a:ext>
                  </a:extLst>
                </a:gridCol>
                <a:gridCol w="2276985">
                  <a:extLst>
                    <a:ext uri="{9D8B030D-6E8A-4147-A177-3AD203B41FA5}">
                      <a16:colId xmlns:a16="http://schemas.microsoft.com/office/drawing/2014/main" val="2217695499"/>
                    </a:ext>
                  </a:extLst>
                </a:gridCol>
                <a:gridCol w="2276985">
                  <a:extLst>
                    <a:ext uri="{9D8B030D-6E8A-4147-A177-3AD203B41FA5}">
                      <a16:colId xmlns:a16="http://schemas.microsoft.com/office/drawing/2014/main" val="734609542"/>
                    </a:ext>
                  </a:extLst>
                </a:gridCol>
                <a:gridCol w="2276985">
                  <a:extLst>
                    <a:ext uri="{9D8B030D-6E8A-4147-A177-3AD203B41FA5}">
                      <a16:colId xmlns:a16="http://schemas.microsoft.com/office/drawing/2014/main" val="3173144695"/>
                    </a:ext>
                  </a:extLst>
                </a:gridCol>
                <a:gridCol w="2276985">
                  <a:extLst>
                    <a:ext uri="{9D8B030D-6E8A-4147-A177-3AD203B41FA5}">
                      <a16:colId xmlns:a16="http://schemas.microsoft.com/office/drawing/2014/main" val="1721180487"/>
                    </a:ext>
                  </a:extLst>
                </a:gridCol>
              </a:tblGrid>
              <a:tr h="772732">
                <a:tc>
                  <a:txBody>
                    <a:bodyPr/>
                    <a:lstStyle/>
                    <a:p>
                      <a:r>
                        <a:rPr lang="en-GB" dirty="0"/>
                        <a:t>Original number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Round to nearest?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Lower value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Upper value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Rounded ANSWER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28207717"/>
                  </a:ext>
                </a:extLst>
              </a:tr>
              <a:tr h="772732">
                <a:tc>
                  <a:txBody>
                    <a:bodyPr/>
                    <a:lstStyle/>
                    <a:p>
                      <a:r>
                        <a:rPr lang="en-GB" dirty="0"/>
                        <a:t>5,621,549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5 621 540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5 621 550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5 621 550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60415302"/>
                  </a:ext>
                </a:extLst>
              </a:tr>
              <a:tr h="772732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5 621 500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5 621 600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5 621 500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55009525"/>
                  </a:ext>
                </a:extLst>
              </a:tr>
              <a:tr h="772732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1000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5 621 000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5 622 000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5 622 000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37258243"/>
                  </a:ext>
                </a:extLst>
              </a:tr>
              <a:tr h="772732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10,000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5 620 000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5 630 000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5 620 000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10112278"/>
                  </a:ext>
                </a:extLst>
              </a:tr>
              <a:tr h="772732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100,000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5 600 000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10316141"/>
                  </a:ext>
                </a:extLst>
              </a:tr>
              <a:tr h="772732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1,000,000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2501078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1146440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5F7AC9A1-C0C0-48C7-8AC9-483B821CFDD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62035348"/>
              </p:ext>
            </p:extLst>
          </p:nvPr>
        </p:nvGraphicFramePr>
        <p:xfrm>
          <a:off x="386366" y="437882"/>
          <a:ext cx="11384925" cy="540912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76985">
                  <a:extLst>
                    <a:ext uri="{9D8B030D-6E8A-4147-A177-3AD203B41FA5}">
                      <a16:colId xmlns:a16="http://schemas.microsoft.com/office/drawing/2014/main" val="3484233110"/>
                    </a:ext>
                  </a:extLst>
                </a:gridCol>
                <a:gridCol w="2276985">
                  <a:extLst>
                    <a:ext uri="{9D8B030D-6E8A-4147-A177-3AD203B41FA5}">
                      <a16:colId xmlns:a16="http://schemas.microsoft.com/office/drawing/2014/main" val="2217695499"/>
                    </a:ext>
                  </a:extLst>
                </a:gridCol>
                <a:gridCol w="2276985">
                  <a:extLst>
                    <a:ext uri="{9D8B030D-6E8A-4147-A177-3AD203B41FA5}">
                      <a16:colId xmlns:a16="http://schemas.microsoft.com/office/drawing/2014/main" val="734609542"/>
                    </a:ext>
                  </a:extLst>
                </a:gridCol>
                <a:gridCol w="2276985">
                  <a:extLst>
                    <a:ext uri="{9D8B030D-6E8A-4147-A177-3AD203B41FA5}">
                      <a16:colId xmlns:a16="http://schemas.microsoft.com/office/drawing/2014/main" val="3173144695"/>
                    </a:ext>
                  </a:extLst>
                </a:gridCol>
                <a:gridCol w="2276985">
                  <a:extLst>
                    <a:ext uri="{9D8B030D-6E8A-4147-A177-3AD203B41FA5}">
                      <a16:colId xmlns:a16="http://schemas.microsoft.com/office/drawing/2014/main" val="1721180487"/>
                    </a:ext>
                  </a:extLst>
                </a:gridCol>
              </a:tblGrid>
              <a:tr h="772732">
                <a:tc>
                  <a:txBody>
                    <a:bodyPr/>
                    <a:lstStyle/>
                    <a:p>
                      <a:r>
                        <a:rPr lang="en-GB" dirty="0"/>
                        <a:t>Original number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Round to nearest?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Lower value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Upper value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Rounded ANSWER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28207717"/>
                  </a:ext>
                </a:extLst>
              </a:tr>
              <a:tr h="772732">
                <a:tc>
                  <a:txBody>
                    <a:bodyPr/>
                    <a:lstStyle/>
                    <a:p>
                      <a:r>
                        <a:rPr lang="en-GB" dirty="0"/>
                        <a:t>5,621,549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5 621 540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5 621 550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5 621 550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60415302"/>
                  </a:ext>
                </a:extLst>
              </a:tr>
              <a:tr h="772732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5 621 500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5 621 600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5 621 500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55009525"/>
                  </a:ext>
                </a:extLst>
              </a:tr>
              <a:tr h="772732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1000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5 621 000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5 622 000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5 622 000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37258243"/>
                  </a:ext>
                </a:extLst>
              </a:tr>
              <a:tr h="772732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10,000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5 620 000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5 630 000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5 620 000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10112278"/>
                  </a:ext>
                </a:extLst>
              </a:tr>
              <a:tr h="772732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100,000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5 600 000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5 700 000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10316141"/>
                  </a:ext>
                </a:extLst>
              </a:tr>
              <a:tr h="772732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1,000,000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2501078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5076565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5F7AC9A1-C0C0-48C7-8AC9-483B821CFDD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97098017"/>
              </p:ext>
            </p:extLst>
          </p:nvPr>
        </p:nvGraphicFramePr>
        <p:xfrm>
          <a:off x="386366" y="437882"/>
          <a:ext cx="11384925" cy="540912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76985">
                  <a:extLst>
                    <a:ext uri="{9D8B030D-6E8A-4147-A177-3AD203B41FA5}">
                      <a16:colId xmlns:a16="http://schemas.microsoft.com/office/drawing/2014/main" val="3484233110"/>
                    </a:ext>
                  </a:extLst>
                </a:gridCol>
                <a:gridCol w="2276985">
                  <a:extLst>
                    <a:ext uri="{9D8B030D-6E8A-4147-A177-3AD203B41FA5}">
                      <a16:colId xmlns:a16="http://schemas.microsoft.com/office/drawing/2014/main" val="2217695499"/>
                    </a:ext>
                  </a:extLst>
                </a:gridCol>
                <a:gridCol w="2276985">
                  <a:extLst>
                    <a:ext uri="{9D8B030D-6E8A-4147-A177-3AD203B41FA5}">
                      <a16:colId xmlns:a16="http://schemas.microsoft.com/office/drawing/2014/main" val="734609542"/>
                    </a:ext>
                  </a:extLst>
                </a:gridCol>
                <a:gridCol w="2276985">
                  <a:extLst>
                    <a:ext uri="{9D8B030D-6E8A-4147-A177-3AD203B41FA5}">
                      <a16:colId xmlns:a16="http://schemas.microsoft.com/office/drawing/2014/main" val="3173144695"/>
                    </a:ext>
                  </a:extLst>
                </a:gridCol>
                <a:gridCol w="2276985">
                  <a:extLst>
                    <a:ext uri="{9D8B030D-6E8A-4147-A177-3AD203B41FA5}">
                      <a16:colId xmlns:a16="http://schemas.microsoft.com/office/drawing/2014/main" val="1721180487"/>
                    </a:ext>
                  </a:extLst>
                </a:gridCol>
              </a:tblGrid>
              <a:tr h="772732">
                <a:tc>
                  <a:txBody>
                    <a:bodyPr/>
                    <a:lstStyle/>
                    <a:p>
                      <a:r>
                        <a:rPr lang="en-GB" dirty="0"/>
                        <a:t>Original number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Round to nearest?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Lower value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Upper value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Rounded ANSWER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28207717"/>
                  </a:ext>
                </a:extLst>
              </a:tr>
              <a:tr h="772732">
                <a:tc>
                  <a:txBody>
                    <a:bodyPr/>
                    <a:lstStyle/>
                    <a:p>
                      <a:r>
                        <a:rPr lang="en-GB" dirty="0"/>
                        <a:t>5,621,549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5 621 540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5 621 550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5 621 550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60415302"/>
                  </a:ext>
                </a:extLst>
              </a:tr>
              <a:tr h="772732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5 621 500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5 621 600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5 621 500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55009525"/>
                  </a:ext>
                </a:extLst>
              </a:tr>
              <a:tr h="772732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1000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5 621 000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5 622 000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5 622 000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37258243"/>
                  </a:ext>
                </a:extLst>
              </a:tr>
              <a:tr h="772732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10,000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5 620 000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5 630 000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5 620 000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10112278"/>
                  </a:ext>
                </a:extLst>
              </a:tr>
              <a:tr h="772732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100,000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5 600 000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5 700 000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5 600 000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10316141"/>
                  </a:ext>
                </a:extLst>
              </a:tr>
              <a:tr h="772732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1,000,000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2501078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7822522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5F7AC9A1-C0C0-48C7-8AC9-483B821CFDD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74327768"/>
              </p:ext>
            </p:extLst>
          </p:nvPr>
        </p:nvGraphicFramePr>
        <p:xfrm>
          <a:off x="386366" y="437882"/>
          <a:ext cx="11384925" cy="540912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76985">
                  <a:extLst>
                    <a:ext uri="{9D8B030D-6E8A-4147-A177-3AD203B41FA5}">
                      <a16:colId xmlns:a16="http://schemas.microsoft.com/office/drawing/2014/main" val="3484233110"/>
                    </a:ext>
                  </a:extLst>
                </a:gridCol>
                <a:gridCol w="2276985">
                  <a:extLst>
                    <a:ext uri="{9D8B030D-6E8A-4147-A177-3AD203B41FA5}">
                      <a16:colId xmlns:a16="http://schemas.microsoft.com/office/drawing/2014/main" val="2217695499"/>
                    </a:ext>
                  </a:extLst>
                </a:gridCol>
                <a:gridCol w="2276985">
                  <a:extLst>
                    <a:ext uri="{9D8B030D-6E8A-4147-A177-3AD203B41FA5}">
                      <a16:colId xmlns:a16="http://schemas.microsoft.com/office/drawing/2014/main" val="734609542"/>
                    </a:ext>
                  </a:extLst>
                </a:gridCol>
                <a:gridCol w="2276985">
                  <a:extLst>
                    <a:ext uri="{9D8B030D-6E8A-4147-A177-3AD203B41FA5}">
                      <a16:colId xmlns:a16="http://schemas.microsoft.com/office/drawing/2014/main" val="3173144695"/>
                    </a:ext>
                  </a:extLst>
                </a:gridCol>
                <a:gridCol w="2276985">
                  <a:extLst>
                    <a:ext uri="{9D8B030D-6E8A-4147-A177-3AD203B41FA5}">
                      <a16:colId xmlns:a16="http://schemas.microsoft.com/office/drawing/2014/main" val="1721180487"/>
                    </a:ext>
                  </a:extLst>
                </a:gridCol>
              </a:tblGrid>
              <a:tr h="772732">
                <a:tc>
                  <a:txBody>
                    <a:bodyPr/>
                    <a:lstStyle/>
                    <a:p>
                      <a:r>
                        <a:rPr lang="en-GB" dirty="0"/>
                        <a:t>Original number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Round to nearest?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Lower value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Upper value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Rounded ANSWER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28207717"/>
                  </a:ext>
                </a:extLst>
              </a:tr>
              <a:tr h="772732">
                <a:tc>
                  <a:txBody>
                    <a:bodyPr/>
                    <a:lstStyle/>
                    <a:p>
                      <a:r>
                        <a:rPr lang="en-GB" dirty="0"/>
                        <a:t>5,621,549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5 621 540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5 621 550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5 621 550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60415302"/>
                  </a:ext>
                </a:extLst>
              </a:tr>
              <a:tr h="772732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5 621 500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5 621 600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5 621 500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55009525"/>
                  </a:ext>
                </a:extLst>
              </a:tr>
              <a:tr h="772732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1000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5 621 000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5 622 000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5 622 000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37258243"/>
                  </a:ext>
                </a:extLst>
              </a:tr>
              <a:tr h="772732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10,000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5 620 000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5 630 000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5 620 000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10112278"/>
                  </a:ext>
                </a:extLst>
              </a:tr>
              <a:tr h="772732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100,000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5 600 000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5 700 000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5 600 000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10316141"/>
                  </a:ext>
                </a:extLst>
              </a:tr>
              <a:tr h="772732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1,000,000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5 000 000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2501078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8548963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5F7AC9A1-C0C0-48C7-8AC9-483B821CFDD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89620675"/>
              </p:ext>
            </p:extLst>
          </p:nvPr>
        </p:nvGraphicFramePr>
        <p:xfrm>
          <a:off x="386366" y="437882"/>
          <a:ext cx="11384925" cy="540912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76985">
                  <a:extLst>
                    <a:ext uri="{9D8B030D-6E8A-4147-A177-3AD203B41FA5}">
                      <a16:colId xmlns:a16="http://schemas.microsoft.com/office/drawing/2014/main" val="3484233110"/>
                    </a:ext>
                  </a:extLst>
                </a:gridCol>
                <a:gridCol w="2276985">
                  <a:extLst>
                    <a:ext uri="{9D8B030D-6E8A-4147-A177-3AD203B41FA5}">
                      <a16:colId xmlns:a16="http://schemas.microsoft.com/office/drawing/2014/main" val="2217695499"/>
                    </a:ext>
                  </a:extLst>
                </a:gridCol>
                <a:gridCol w="2276985">
                  <a:extLst>
                    <a:ext uri="{9D8B030D-6E8A-4147-A177-3AD203B41FA5}">
                      <a16:colId xmlns:a16="http://schemas.microsoft.com/office/drawing/2014/main" val="734609542"/>
                    </a:ext>
                  </a:extLst>
                </a:gridCol>
                <a:gridCol w="2276985">
                  <a:extLst>
                    <a:ext uri="{9D8B030D-6E8A-4147-A177-3AD203B41FA5}">
                      <a16:colId xmlns:a16="http://schemas.microsoft.com/office/drawing/2014/main" val="3173144695"/>
                    </a:ext>
                  </a:extLst>
                </a:gridCol>
                <a:gridCol w="2276985">
                  <a:extLst>
                    <a:ext uri="{9D8B030D-6E8A-4147-A177-3AD203B41FA5}">
                      <a16:colId xmlns:a16="http://schemas.microsoft.com/office/drawing/2014/main" val="1721180487"/>
                    </a:ext>
                  </a:extLst>
                </a:gridCol>
              </a:tblGrid>
              <a:tr h="772732">
                <a:tc>
                  <a:txBody>
                    <a:bodyPr/>
                    <a:lstStyle/>
                    <a:p>
                      <a:r>
                        <a:rPr lang="en-GB" dirty="0"/>
                        <a:t>Original number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Round to nearest?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Lower value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Upper value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Rounded ANSWER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28207717"/>
                  </a:ext>
                </a:extLst>
              </a:tr>
              <a:tr h="772732">
                <a:tc>
                  <a:txBody>
                    <a:bodyPr/>
                    <a:lstStyle/>
                    <a:p>
                      <a:r>
                        <a:rPr lang="en-GB" dirty="0"/>
                        <a:t>5,621,549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5 621 540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5 621 550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5 621 550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60415302"/>
                  </a:ext>
                </a:extLst>
              </a:tr>
              <a:tr h="772732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5 621 500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5 621 600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5 621 500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55009525"/>
                  </a:ext>
                </a:extLst>
              </a:tr>
              <a:tr h="772732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1000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5 621 000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5 622 000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5 622 000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37258243"/>
                  </a:ext>
                </a:extLst>
              </a:tr>
              <a:tr h="772732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10,000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5 620 000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5 630 000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5 620 000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10112278"/>
                  </a:ext>
                </a:extLst>
              </a:tr>
              <a:tr h="772732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100,000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5 600 000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5 700 000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5 600 000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10316141"/>
                  </a:ext>
                </a:extLst>
              </a:tr>
              <a:tr h="772732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1,000,000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5 000 000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6 000 000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2501078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8006372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5F7AC9A1-C0C0-48C7-8AC9-483B821CFDD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12435438"/>
              </p:ext>
            </p:extLst>
          </p:nvPr>
        </p:nvGraphicFramePr>
        <p:xfrm>
          <a:off x="386366" y="437882"/>
          <a:ext cx="11384925" cy="540912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76985">
                  <a:extLst>
                    <a:ext uri="{9D8B030D-6E8A-4147-A177-3AD203B41FA5}">
                      <a16:colId xmlns:a16="http://schemas.microsoft.com/office/drawing/2014/main" val="3484233110"/>
                    </a:ext>
                  </a:extLst>
                </a:gridCol>
                <a:gridCol w="2276985">
                  <a:extLst>
                    <a:ext uri="{9D8B030D-6E8A-4147-A177-3AD203B41FA5}">
                      <a16:colId xmlns:a16="http://schemas.microsoft.com/office/drawing/2014/main" val="2217695499"/>
                    </a:ext>
                  </a:extLst>
                </a:gridCol>
                <a:gridCol w="2276985">
                  <a:extLst>
                    <a:ext uri="{9D8B030D-6E8A-4147-A177-3AD203B41FA5}">
                      <a16:colId xmlns:a16="http://schemas.microsoft.com/office/drawing/2014/main" val="734609542"/>
                    </a:ext>
                  </a:extLst>
                </a:gridCol>
                <a:gridCol w="2276985">
                  <a:extLst>
                    <a:ext uri="{9D8B030D-6E8A-4147-A177-3AD203B41FA5}">
                      <a16:colId xmlns:a16="http://schemas.microsoft.com/office/drawing/2014/main" val="3173144695"/>
                    </a:ext>
                  </a:extLst>
                </a:gridCol>
                <a:gridCol w="2276985">
                  <a:extLst>
                    <a:ext uri="{9D8B030D-6E8A-4147-A177-3AD203B41FA5}">
                      <a16:colId xmlns:a16="http://schemas.microsoft.com/office/drawing/2014/main" val="1721180487"/>
                    </a:ext>
                  </a:extLst>
                </a:gridCol>
              </a:tblGrid>
              <a:tr h="772732">
                <a:tc>
                  <a:txBody>
                    <a:bodyPr/>
                    <a:lstStyle/>
                    <a:p>
                      <a:r>
                        <a:rPr lang="en-GB" dirty="0"/>
                        <a:t>Original number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Round to nearest?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Lower value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Upper value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Rounded ANSWER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28207717"/>
                  </a:ext>
                </a:extLst>
              </a:tr>
              <a:tr h="772732">
                <a:tc>
                  <a:txBody>
                    <a:bodyPr/>
                    <a:lstStyle/>
                    <a:p>
                      <a:r>
                        <a:rPr lang="en-GB" dirty="0"/>
                        <a:t>5,621,549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5 621 540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5 621 550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5 621 550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60415302"/>
                  </a:ext>
                </a:extLst>
              </a:tr>
              <a:tr h="772732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5 621 500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5 621 600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5 621 500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55009525"/>
                  </a:ext>
                </a:extLst>
              </a:tr>
              <a:tr h="772732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1000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5 621 000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5 622 000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5 622 000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37258243"/>
                  </a:ext>
                </a:extLst>
              </a:tr>
              <a:tr h="772732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10,000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5 620 000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5 630 000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5 620 000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10112278"/>
                  </a:ext>
                </a:extLst>
              </a:tr>
              <a:tr h="772732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100,000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5 600 000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5 700 000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5 600 000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10316141"/>
                  </a:ext>
                </a:extLst>
              </a:tr>
              <a:tr h="772732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1,000,000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5 000 000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6 000 000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6 000 000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2501078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404691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5F7AC9A1-C0C0-48C7-8AC9-483B821CFDD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10975214"/>
              </p:ext>
            </p:extLst>
          </p:nvPr>
        </p:nvGraphicFramePr>
        <p:xfrm>
          <a:off x="386366" y="437882"/>
          <a:ext cx="11384925" cy="540912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76985">
                  <a:extLst>
                    <a:ext uri="{9D8B030D-6E8A-4147-A177-3AD203B41FA5}">
                      <a16:colId xmlns:a16="http://schemas.microsoft.com/office/drawing/2014/main" val="3484233110"/>
                    </a:ext>
                  </a:extLst>
                </a:gridCol>
                <a:gridCol w="2276985">
                  <a:extLst>
                    <a:ext uri="{9D8B030D-6E8A-4147-A177-3AD203B41FA5}">
                      <a16:colId xmlns:a16="http://schemas.microsoft.com/office/drawing/2014/main" val="2217695499"/>
                    </a:ext>
                  </a:extLst>
                </a:gridCol>
                <a:gridCol w="2276985">
                  <a:extLst>
                    <a:ext uri="{9D8B030D-6E8A-4147-A177-3AD203B41FA5}">
                      <a16:colId xmlns:a16="http://schemas.microsoft.com/office/drawing/2014/main" val="734609542"/>
                    </a:ext>
                  </a:extLst>
                </a:gridCol>
                <a:gridCol w="2276985">
                  <a:extLst>
                    <a:ext uri="{9D8B030D-6E8A-4147-A177-3AD203B41FA5}">
                      <a16:colId xmlns:a16="http://schemas.microsoft.com/office/drawing/2014/main" val="3173144695"/>
                    </a:ext>
                  </a:extLst>
                </a:gridCol>
                <a:gridCol w="2276985">
                  <a:extLst>
                    <a:ext uri="{9D8B030D-6E8A-4147-A177-3AD203B41FA5}">
                      <a16:colId xmlns:a16="http://schemas.microsoft.com/office/drawing/2014/main" val="1721180487"/>
                    </a:ext>
                  </a:extLst>
                </a:gridCol>
              </a:tblGrid>
              <a:tr h="772732">
                <a:tc>
                  <a:txBody>
                    <a:bodyPr/>
                    <a:lstStyle/>
                    <a:p>
                      <a:r>
                        <a:rPr lang="en-GB" dirty="0"/>
                        <a:t>Original number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Round to nearest?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Lower value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Upper value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Rounded ANSWER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28207717"/>
                  </a:ext>
                </a:extLst>
              </a:tr>
              <a:tr h="772732">
                <a:tc>
                  <a:txBody>
                    <a:bodyPr/>
                    <a:lstStyle/>
                    <a:p>
                      <a:r>
                        <a:rPr lang="en-GB" dirty="0"/>
                        <a:t>5,621,549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5 621 540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60415302"/>
                  </a:ext>
                </a:extLst>
              </a:tr>
              <a:tr h="772732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55009525"/>
                  </a:ext>
                </a:extLst>
              </a:tr>
              <a:tr h="772732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1000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37258243"/>
                  </a:ext>
                </a:extLst>
              </a:tr>
              <a:tr h="772732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10,000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10112278"/>
                  </a:ext>
                </a:extLst>
              </a:tr>
              <a:tr h="772732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100,000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10316141"/>
                  </a:ext>
                </a:extLst>
              </a:tr>
              <a:tr h="772732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1,000,000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2501078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5143255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5F7AC9A1-C0C0-48C7-8AC9-483B821CFDD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8215794"/>
              </p:ext>
            </p:extLst>
          </p:nvPr>
        </p:nvGraphicFramePr>
        <p:xfrm>
          <a:off x="386366" y="437882"/>
          <a:ext cx="11384925" cy="5409124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276985">
                  <a:extLst>
                    <a:ext uri="{9D8B030D-6E8A-4147-A177-3AD203B41FA5}">
                      <a16:colId xmlns:a16="http://schemas.microsoft.com/office/drawing/2014/main" val="3484233110"/>
                    </a:ext>
                  </a:extLst>
                </a:gridCol>
                <a:gridCol w="2276985">
                  <a:extLst>
                    <a:ext uri="{9D8B030D-6E8A-4147-A177-3AD203B41FA5}">
                      <a16:colId xmlns:a16="http://schemas.microsoft.com/office/drawing/2014/main" val="2217695499"/>
                    </a:ext>
                  </a:extLst>
                </a:gridCol>
                <a:gridCol w="2276985">
                  <a:extLst>
                    <a:ext uri="{9D8B030D-6E8A-4147-A177-3AD203B41FA5}">
                      <a16:colId xmlns:a16="http://schemas.microsoft.com/office/drawing/2014/main" val="734609542"/>
                    </a:ext>
                  </a:extLst>
                </a:gridCol>
                <a:gridCol w="2276985">
                  <a:extLst>
                    <a:ext uri="{9D8B030D-6E8A-4147-A177-3AD203B41FA5}">
                      <a16:colId xmlns:a16="http://schemas.microsoft.com/office/drawing/2014/main" val="3173144695"/>
                    </a:ext>
                  </a:extLst>
                </a:gridCol>
                <a:gridCol w="2276985">
                  <a:extLst>
                    <a:ext uri="{9D8B030D-6E8A-4147-A177-3AD203B41FA5}">
                      <a16:colId xmlns:a16="http://schemas.microsoft.com/office/drawing/2014/main" val="1721180487"/>
                    </a:ext>
                  </a:extLst>
                </a:gridCol>
              </a:tblGrid>
              <a:tr h="772732">
                <a:tc>
                  <a:txBody>
                    <a:bodyPr/>
                    <a:lstStyle/>
                    <a:p>
                      <a:r>
                        <a:rPr lang="en-GB" dirty="0"/>
                        <a:t>Original number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Round to nearest?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Lower value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Upper value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Rounded ANSWER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28207717"/>
                  </a:ext>
                </a:extLst>
              </a:tr>
              <a:tr h="772732">
                <a:tc>
                  <a:txBody>
                    <a:bodyPr/>
                    <a:lstStyle/>
                    <a:p>
                      <a:r>
                        <a:rPr lang="en-GB" dirty="0"/>
                        <a:t>529,543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60415302"/>
                  </a:ext>
                </a:extLst>
              </a:tr>
              <a:tr h="772732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55009525"/>
                  </a:ext>
                </a:extLst>
              </a:tr>
              <a:tr h="772732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1000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37258243"/>
                  </a:ext>
                </a:extLst>
              </a:tr>
              <a:tr h="772732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10,000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10112278"/>
                  </a:ext>
                </a:extLst>
              </a:tr>
              <a:tr h="772732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100,000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10316141"/>
                  </a:ext>
                </a:extLst>
              </a:tr>
              <a:tr h="772732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2501078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6379023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5F7AC9A1-C0C0-48C7-8AC9-483B821CFDD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41035891"/>
              </p:ext>
            </p:extLst>
          </p:nvPr>
        </p:nvGraphicFramePr>
        <p:xfrm>
          <a:off x="386366" y="437882"/>
          <a:ext cx="11384925" cy="5409124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276985">
                  <a:extLst>
                    <a:ext uri="{9D8B030D-6E8A-4147-A177-3AD203B41FA5}">
                      <a16:colId xmlns:a16="http://schemas.microsoft.com/office/drawing/2014/main" val="3484233110"/>
                    </a:ext>
                  </a:extLst>
                </a:gridCol>
                <a:gridCol w="2276985">
                  <a:extLst>
                    <a:ext uri="{9D8B030D-6E8A-4147-A177-3AD203B41FA5}">
                      <a16:colId xmlns:a16="http://schemas.microsoft.com/office/drawing/2014/main" val="2217695499"/>
                    </a:ext>
                  </a:extLst>
                </a:gridCol>
                <a:gridCol w="2276985">
                  <a:extLst>
                    <a:ext uri="{9D8B030D-6E8A-4147-A177-3AD203B41FA5}">
                      <a16:colId xmlns:a16="http://schemas.microsoft.com/office/drawing/2014/main" val="734609542"/>
                    </a:ext>
                  </a:extLst>
                </a:gridCol>
                <a:gridCol w="2276985">
                  <a:extLst>
                    <a:ext uri="{9D8B030D-6E8A-4147-A177-3AD203B41FA5}">
                      <a16:colId xmlns:a16="http://schemas.microsoft.com/office/drawing/2014/main" val="3173144695"/>
                    </a:ext>
                  </a:extLst>
                </a:gridCol>
                <a:gridCol w="2276985">
                  <a:extLst>
                    <a:ext uri="{9D8B030D-6E8A-4147-A177-3AD203B41FA5}">
                      <a16:colId xmlns:a16="http://schemas.microsoft.com/office/drawing/2014/main" val="1721180487"/>
                    </a:ext>
                  </a:extLst>
                </a:gridCol>
              </a:tblGrid>
              <a:tr h="772732">
                <a:tc>
                  <a:txBody>
                    <a:bodyPr/>
                    <a:lstStyle/>
                    <a:p>
                      <a:r>
                        <a:rPr lang="en-GB" dirty="0"/>
                        <a:t>Original number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Round to nearest?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Lower value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Upper value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Rounded ANSWER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28207717"/>
                  </a:ext>
                </a:extLst>
              </a:tr>
              <a:tr h="772732">
                <a:tc>
                  <a:txBody>
                    <a:bodyPr/>
                    <a:lstStyle/>
                    <a:p>
                      <a:r>
                        <a:rPr lang="en-GB" dirty="0"/>
                        <a:t>529,543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529 540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60415302"/>
                  </a:ext>
                </a:extLst>
              </a:tr>
              <a:tr h="772732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55009525"/>
                  </a:ext>
                </a:extLst>
              </a:tr>
              <a:tr h="772732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1000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37258243"/>
                  </a:ext>
                </a:extLst>
              </a:tr>
              <a:tr h="772732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10,000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10112278"/>
                  </a:ext>
                </a:extLst>
              </a:tr>
              <a:tr h="772732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100,000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10316141"/>
                  </a:ext>
                </a:extLst>
              </a:tr>
              <a:tr h="772732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2501078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316709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5F7AC9A1-C0C0-48C7-8AC9-483B821CFDD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60163813"/>
              </p:ext>
            </p:extLst>
          </p:nvPr>
        </p:nvGraphicFramePr>
        <p:xfrm>
          <a:off x="386366" y="437882"/>
          <a:ext cx="11384925" cy="5409124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276985">
                  <a:extLst>
                    <a:ext uri="{9D8B030D-6E8A-4147-A177-3AD203B41FA5}">
                      <a16:colId xmlns:a16="http://schemas.microsoft.com/office/drawing/2014/main" val="3484233110"/>
                    </a:ext>
                  </a:extLst>
                </a:gridCol>
                <a:gridCol w="2276985">
                  <a:extLst>
                    <a:ext uri="{9D8B030D-6E8A-4147-A177-3AD203B41FA5}">
                      <a16:colId xmlns:a16="http://schemas.microsoft.com/office/drawing/2014/main" val="2217695499"/>
                    </a:ext>
                  </a:extLst>
                </a:gridCol>
                <a:gridCol w="2276985">
                  <a:extLst>
                    <a:ext uri="{9D8B030D-6E8A-4147-A177-3AD203B41FA5}">
                      <a16:colId xmlns:a16="http://schemas.microsoft.com/office/drawing/2014/main" val="734609542"/>
                    </a:ext>
                  </a:extLst>
                </a:gridCol>
                <a:gridCol w="2276985">
                  <a:extLst>
                    <a:ext uri="{9D8B030D-6E8A-4147-A177-3AD203B41FA5}">
                      <a16:colId xmlns:a16="http://schemas.microsoft.com/office/drawing/2014/main" val="3173144695"/>
                    </a:ext>
                  </a:extLst>
                </a:gridCol>
                <a:gridCol w="2276985">
                  <a:extLst>
                    <a:ext uri="{9D8B030D-6E8A-4147-A177-3AD203B41FA5}">
                      <a16:colId xmlns:a16="http://schemas.microsoft.com/office/drawing/2014/main" val="1721180487"/>
                    </a:ext>
                  </a:extLst>
                </a:gridCol>
              </a:tblGrid>
              <a:tr h="772732">
                <a:tc>
                  <a:txBody>
                    <a:bodyPr/>
                    <a:lstStyle/>
                    <a:p>
                      <a:r>
                        <a:rPr lang="en-GB" dirty="0"/>
                        <a:t>Original number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Round to nearest?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Lower value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Upper value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Rounded ANSWER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28207717"/>
                  </a:ext>
                </a:extLst>
              </a:tr>
              <a:tr h="772732">
                <a:tc>
                  <a:txBody>
                    <a:bodyPr/>
                    <a:lstStyle/>
                    <a:p>
                      <a:r>
                        <a:rPr lang="en-GB" dirty="0"/>
                        <a:t>529,543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529 540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529 550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60415302"/>
                  </a:ext>
                </a:extLst>
              </a:tr>
              <a:tr h="772732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55009525"/>
                  </a:ext>
                </a:extLst>
              </a:tr>
              <a:tr h="772732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1000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37258243"/>
                  </a:ext>
                </a:extLst>
              </a:tr>
              <a:tr h="772732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10,000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10112278"/>
                  </a:ext>
                </a:extLst>
              </a:tr>
              <a:tr h="772732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100,000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10316141"/>
                  </a:ext>
                </a:extLst>
              </a:tr>
              <a:tr h="772732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2501078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6541293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5F7AC9A1-C0C0-48C7-8AC9-483B821CFDD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78446462"/>
              </p:ext>
            </p:extLst>
          </p:nvPr>
        </p:nvGraphicFramePr>
        <p:xfrm>
          <a:off x="386366" y="437882"/>
          <a:ext cx="11384925" cy="5409124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276985">
                  <a:extLst>
                    <a:ext uri="{9D8B030D-6E8A-4147-A177-3AD203B41FA5}">
                      <a16:colId xmlns:a16="http://schemas.microsoft.com/office/drawing/2014/main" val="3484233110"/>
                    </a:ext>
                  </a:extLst>
                </a:gridCol>
                <a:gridCol w="2276985">
                  <a:extLst>
                    <a:ext uri="{9D8B030D-6E8A-4147-A177-3AD203B41FA5}">
                      <a16:colId xmlns:a16="http://schemas.microsoft.com/office/drawing/2014/main" val="2217695499"/>
                    </a:ext>
                  </a:extLst>
                </a:gridCol>
                <a:gridCol w="2276985">
                  <a:extLst>
                    <a:ext uri="{9D8B030D-6E8A-4147-A177-3AD203B41FA5}">
                      <a16:colId xmlns:a16="http://schemas.microsoft.com/office/drawing/2014/main" val="734609542"/>
                    </a:ext>
                  </a:extLst>
                </a:gridCol>
                <a:gridCol w="2276985">
                  <a:extLst>
                    <a:ext uri="{9D8B030D-6E8A-4147-A177-3AD203B41FA5}">
                      <a16:colId xmlns:a16="http://schemas.microsoft.com/office/drawing/2014/main" val="3173144695"/>
                    </a:ext>
                  </a:extLst>
                </a:gridCol>
                <a:gridCol w="2276985">
                  <a:extLst>
                    <a:ext uri="{9D8B030D-6E8A-4147-A177-3AD203B41FA5}">
                      <a16:colId xmlns:a16="http://schemas.microsoft.com/office/drawing/2014/main" val="1721180487"/>
                    </a:ext>
                  </a:extLst>
                </a:gridCol>
              </a:tblGrid>
              <a:tr h="772732">
                <a:tc>
                  <a:txBody>
                    <a:bodyPr/>
                    <a:lstStyle/>
                    <a:p>
                      <a:r>
                        <a:rPr lang="en-GB" dirty="0"/>
                        <a:t>Original number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Round to nearest?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Lower value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Upper value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Rounded ANSWER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28207717"/>
                  </a:ext>
                </a:extLst>
              </a:tr>
              <a:tr h="772732">
                <a:tc>
                  <a:txBody>
                    <a:bodyPr/>
                    <a:lstStyle/>
                    <a:p>
                      <a:r>
                        <a:rPr lang="en-GB" dirty="0"/>
                        <a:t>529,543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529 540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529 550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529 540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60415302"/>
                  </a:ext>
                </a:extLst>
              </a:tr>
              <a:tr h="772732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55009525"/>
                  </a:ext>
                </a:extLst>
              </a:tr>
              <a:tr h="772732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1000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37258243"/>
                  </a:ext>
                </a:extLst>
              </a:tr>
              <a:tr h="772732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10,000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10112278"/>
                  </a:ext>
                </a:extLst>
              </a:tr>
              <a:tr h="772732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100,000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10316141"/>
                  </a:ext>
                </a:extLst>
              </a:tr>
              <a:tr h="772732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2501078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5396237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5F7AC9A1-C0C0-48C7-8AC9-483B821CFDD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97850938"/>
              </p:ext>
            </p:extLst>
          </p:nvPr>
        </p:nvGraphicFramePr>
        <p:xfrm>
          <a:off x="386366" y="437882"/>
          <a:ext cx="11384925" cy="5409124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276985">
                  <a:extLst>
                    <a:ext uri="{9D8B030D-6E8A-4147-A177-3AD203B41FA5}">
                      <a16:colId xmlns:a16="http://schemas.microsoft.com/office/drawing/2014/main" val="3484233110"/>
                    </a:ext>
                  </a:extLst>
                </a:gridCol>
                <a:gridCol w="2276985">
                  <a:extLst>
                    <a:ext uri="{9D8B030D-6E8A-4147-A177-3AD203B41FA5}">
                      <a16:colId xmlns:a16="http://schemas.microsoft.com/office/drawing/2014/main" val="2217695499"/>
                    </a:ext>
                  </a:extLst>
                </a:gridCol>
                <a:gridCol w="2276985">
                  <a:extLst>
                    <a:ext uri="{9D8B030D-6E8A-4147-A177-3AD203B41FA5}">
                      <a16:colId xmlns:a16="http://schemas.microsoft.com/office/drawing/2014/main" val="734609542"/>
                    </a:ext>
                  </a:extLst>
                </a:gridCol>
                <a:gridCol w="2276985">
                  <a:extLst>
                    <a:ext uri="{9D8B030D-6E8A-4147-A177-3AD203B41FA5}">
                      <a16:colId xmlns:a16="http://schemas.microsoft.com/office/drawing/2014/main" val="3173144695"/>
                    </a:ext>
                  </a:extLst>
                </a:gridCol>
                <a:gridCol w="2276985">
                  <a:extLst>
                    <a:ext uri="{9D8B030D-6E8A-4147-A177-3AD203B41FA5}">
                      <a16:colId xmlns:a16="http://schemas.microsoft.com/office/drawing/2014/main" val="1721180487"/>
                    </a:ext>
                  </a:extLst>
                </a:gridCol>
              </a:tblGrid>
              <a:tr h="772732">
                <a:tc>
                  <a:txBody>
                    <a:bodyPr/>
                    <a:lstStyle/>
                    <a:p>
                      <a:r>
                        <a:rPr lang="en-GB" dirty="0"/>
                        <a:t>Original number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Round to nearest?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Lower value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Upper value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Rounded ANSWER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28207717"/>
                  </a:ext>
                </a:extLst>
              </a:tr>
              <a:tr h="772732">
                <a:tc>
                  <a:txBody>
                    <a:bodyPr/>
                    <a:lstStyle/>
                    <a:p>
                      <a:r>
                        <a:rPr lang="en-GB" dirty="0"/>
                        <a:t>529,543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529 540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529 550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529 540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60415302"/>
                  </a:ext>
                </a:extLst>
              </a:tr>
              <a:tr h="772732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529 500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55009525"/>
                  </a:ext>
                </a:extLst>
              </a:tr>
              <a:tr h="772732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1000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37258243"/>
                  </a:ext>
                </a:extLst>
              </a:tr>
              <a:tr h="772732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10,000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10112278"/>
                  </a:ext>
                </a:extLst>
              </a:tr>
              <a:tr h="772732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100,000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10316141"/>
                  </a:ext>
                </a:extLst>
              </a:tr>
              <a:tr h="772732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2501078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71769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5F7AC9A1-C0C0-48C7-8AC9-483B821CFDD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18611076"/>
              </p:ext>
            </p:extLst>
          </p:nvPr>
        </p:nvGraphicFramePr>
        <p:xfrm>
          <a:off x="386366" y="437882"/>
          <a:ext cx="11384925" cy="5409124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276985">
                  <a:extLst>
                    <a:ext uri="{9D8B030D-6E8A-4147-A177-3AD203B41FA5}">
                      <a16:colId xmlns:a16="http://schemas.microsoft.com/office/drawing/2014/main" val="3484233110"/>
                    </a:ext>
                  </a:extLst>
                </a:gridCol>
                <a:gridCol w="2276985">
                  <a:extLst>
                    <a:ext uri="{9D8B030D-6E8A-4147-A177-3AD203B41FA5}">
                      <a16:colId xmlns:a16="http://schemas.microsoft.com/office/drawing/2014/main" val="2217695499"/>
                    </a:ext>
                  </a:extLst>
                </a:gridCol>
                <a:gridCol w="2276985">
                  <a:extLst>
                    <a:ext uri="{9D8B030D-6E8A-4147-A177-3AD203B41FA5}">
                      <a16:colId xmlns:a16="http://schemas.microsoft.com/office/drawing/2014/main" val="734609542"/>
                    </a:ext>
                  </a:extLst>
                </a:gridCol>
                <a:gridCol w="2276985">
                  <a:extLst>
                    <a:ext uri="{9D8B030D-6E8A-4147-A177-3AD203B41FA5}">
                      <a16:colId xmlns:a16="http://schemas.microsoft.com/office/drawing/2014/main" val="3173144695"/>
                    </a:ext>
                  </a:extLst>
                </a:gridCol>
                <a:gridCol w="2276985">
                  <a:extLst>
                    <a:ext uri="{9D8B030D-6E8A-4147-A177-3AD203B41FA5}">
                      <a16:colId xmlns:a16="http://schemas.microsoft.com/office/drawing/2014/main" val="1721180487"/>
                    </a:ext>
                  </a:extLst>
                </a:gridCol>
              </a:tblGrid>
              <a:tr h="772732">
                <a:tc>
                  <a:txBody>
                    <a:bodyPr/>
                    <a:lstStyle/>
                    <a:p>
                      <a:r>
                        <a:rPr lang="en-GB" dirty="0"/>
                        <a:t>Original number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Round to nearest?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Lower value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Upper value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Rounded ANSWER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28207717"/>
                  </a:ext>
                </a:extLst>
              </a:tr>
              <a:tr h="772732">
                <a:tc>
                  <a:txBody>
                    <a:bodyPr/>
                    <a:lstStyle/>
                    <a:p>
                      <a:r>
                        <a:rPr lang="en-GB" dirty="0"/>
                        <a:t>529,543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529 540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529 550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529 540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60415302"/>
                  </a:ext>
                </a:extLst>
              </a:tr>
              <a:tr h="772732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529 500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529 600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55009525"/>
                  </a:ext>
                </a:extLst>
              </a:tr>
              <a:tr h="772732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1000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37258243"/>
                  </a:ext>
                </a:extLst>
              </a:tr>
              <a:tr h="772732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10,000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10112278"/>
                  </a:ext>
                </a:extLst>
              </a:tr>
              <a:tr h="772732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100,000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10316141"/>
                  </a:ext>
                </a:extLst>
              </a:tr>
              <a:tr h="772732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2501078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1117930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5F7AC9A1-C0C0-48C7-8AC9-483B821CFDD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69075014"/>
              </p:ext>
            </p:extLst>
          </p:nvPr>
        </p:nvGraphicFramePr>
        <p:xfrm>
          <a:off x="386366" y="437882"/>
          <a:ext cx="11384925" cy="5409124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276985">
                  <a:extLst>
                    <a:ext uri="{9D8B030D-6E8A-4147-A177-3AD203B41FA5}">
                      <a16:colId xmlns:a16="http://schemas.microsoft.com/office/drawing/2014/main" val="3484233110"/>
                    </a:ext>
                  </a:extLst>
                </a:gridCol>
                <a:gridCol w="2276985">
                  <a:extLst>
                    <a:ext uri="{9D8B030D-6E8A-4147-A177-3AD203B41FA5}">
                      <a16:colId xmlns:a16="http://schemas.microsoft.com/office/drawing/2014/main" val="2217695499"/>
                    </a:ext>
                  </a:extLst>
                </a:gridCol>
                <a:gridCol w="2276985">
                  <a:extLst>
                    <a:ext uri="{9D8B030D-6E8A-4147-A177-3AD203B41FA5}">
                      <a16:colId xmlns:a16="http://schemas.microsoft.com/office/drawing/2014/main" val="734609542"/>
                    </a:ext>
                  </a:extLst>
                </a:gridCol>
                <a:gridCol w="2276985">
                  <a:extLst>
                    <a:ext uri="{9D8B030D-6E8A-4147-A177-3AD203B41FA5}">
                      <a16:colId xmlns:a16="http://schemas.microsoft.com/office/drawing/2014/main" val="3173144695"/>
                    </a:ext>
                  </a:extLst>
                </a:gridCol>
                <a:gridCol w="2276985">
                  <a:extLst>
                    <a:ext uri="{9D8B030D-6E8A-4147-A177-3AD203B41FA5}">
                      <a16:colId xmlns:a16="http://schemas.microsoft.com/office/drawing/2014/main" val="1721180487"/>
                    </a:ext>
                  </a:extLst>
                </a:gridCol>
              </a:tblGrid>
              <a:tr h="772732">
                <a:tc>
                  <a:txBody>
                    <a:bodyPr/>
                    <a:lstStyle/>
                    <a:p>
                      <a:r>
                        <a:rPr lang="en-GB" dirty="0"/>
                        <a:t>Original number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Round to nearest?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Lower value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Upper value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Rounded ANSWER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28207717"/>
                  </a:ext>
                </a:extLst>
              </a:tr>
              <a:tr h="772732">
                <a:tc>
                  <a:txBody>
                    <a:bodyPr/>
                    <a:lstStyle/>
                    <a:p>
                      <a:r>
                        <a:rPr lang="en-GB" dirty="0"/>
                        <a:t>529,543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529 540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529 550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529 540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60415302"/>
                  </a:ext>
                </a:extLst>
              </a:tr>
              <a:tr h="772732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529 500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529 600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529 500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55009525"/>
                  </a:ext>
                </a:extLst>
              </a:tr>
              <a:tr h="772732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1000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37258243"/>
                  </a:ext>
                </a:extLst>
              </a:tr>
              <a:tr h="772732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10,000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10112278"/>
                  </a:ext>
                </a:extLst>
              </a:tr>
              <a:tr h="772732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100,000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10316141"/>
                  </a:ext>
                </a:extLst>
              </a:tr>
              <a:tr h="772732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2501078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7614760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5F7AC9A1-C0C0-48C7-8AC9-483B821CFDD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28017236"/>
              </p:ext>
            </p:extLst>
          </p:nvPr>
        </p:nvGraphicFramePr>
        <p:xfrm>
          <a:off x="386366" y="437882"/>
          <a:ext cx="11384925" cy="5409124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276985">
                  <a:extLst>
                    <a:ext uri="{9D8B030D-6E8A-4147-A177-3AD203B41FA5}">
                      <a16:colId xmlns:a16="http://schemas.microsoft.com/office/drawing/2014/main" val="3484233110"/>
                    </a:ext>
                  </a:extLst>
                </a:gridCol>
                <a:gridCol w="2276985">
                  <a:extLst>
                    <a:ext uri="{9D8B030D-6E8A-4147-A177-3AD203B41FA5}">
                      <a16:colId xmlns:a16="http://schemas.microsoft.com/office/drawing/2014/main" val="2217695499"/>
                    </a:ext>
                  </a:extLst>
                </a:gridCol>
                <a:gridCol w="2276985">
                  <a:extLst>
                    <a:ext uri="{9D8B030D-6E8A-4147-A177-3AD203B41FA5}">
                      <a16:colId xmlns:a16="http://schemas.microsoft.com/office/drawing/2014/main" val="734609542"/>
                    </a:ext>
                  </a:extLst>
                </a:gridCol>
                <a:gridCol w="2276985">
                  <a:extLst>
                    <a:ext uri="{9D8B030D-6E8A-4147-A177-3AD203B41FA5}">
                      <a16:colId xmlns:a16="http://schemas.microsoft.com/office/drawing/2014/main" val="3173144695"/>
                    </a:ext>
                  </a:extLst>
                </a:gridCol>
                <a:gridCol w="2276985">
                  <a:extLst>
                    <a:ext uri="{9D8B030D-6E8A-4147-A177-3AD203B41FA5}">
                      <a16:colId xmlns:a16="http://schemas.microsoft.com/office/drawing/2014/main" val="1721180487"/>
                    </a:ext>
                  </a:extLst>
                </a:gridCol>
              </a:tblGrid>
              <a:tr h="772732">
                <a:tc>
                  <a:txBody>
                    <a:bodyPr/>
                    <a:lstStyle/>
                    <a:p>
                      <a:r>
                        <a:rPr lang="en-GB" dirty="0"/>
                        <a:t>Original number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Round to nearest?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Lower value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Upper value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Rounded ANSWER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28207717"/>
                  </a:ext>
                </a:extLst>
              </a:tr>
              <a:tr h="772732">
                <a:tc>
                  <a:txBody>
                    <a:bodyPr/>
                    <a:lstStyle/>
                    <a:p>
                      <a:r>
                        <a:rPr lang="en-GB" dirty="0"/>
                        <a:t>529,543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529 540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529 550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529 540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60415302"/>
                  </a:ext>
                </a:extLst>
              </a:tr>
              <a:tr h="772732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529 500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529 600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529 500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55009525"/>
                  </a:ext>
                </a:extLst>
              </a:tr>
              <a:tr h="772732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1000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529 000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37258243"/>
                  </a:ext>
                </a:extLst>
              </a:tr>
              <a:tr h="772732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10,000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10112278"/>
                  </a:ext>
                </a:extLst>
              </a:tr>
              <a:tr h="772732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100,000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10316141"/>
                  </a:ext>
                </a:extLst>
              </a:tr>
              <a:tr h="772732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2501078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4702953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5F7AC9A1-C0C0-48C7-8AC9-483B821CFDD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23342349"/>
              </p:ext>
            </p:extLst>
          </p:nvPr>
        </p:nvGraphicFramePr>
        <p:xfrm>
          <a:off x="386366" y="437882"/>
          <a:ext cx="11384925" cy="5409124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276985">
                  <a:extLst>
                    <a:ext uri="{9D8B030D-6E8A-4147-A177-3AD203B41FA5}">
                      <a16:colId xmlns:a16="http://schemas.microsoft.com/office/drawing/2014/main" val="3484233110"/>
                    </a:ext>
                  </a:extLst>
                </a:gridCol>
                <a:gridCol w="2276985">
                  <a:extLst>
                    <a:ext uri="{9D8B030D-6E8A-4147-A177-3AD203B41FA5}">
                      <a16:colId xmlns:a16="http://schemas.microsoft.com/office/drawing/2014/main" val="2217695499"/>
                    </a:ext>
                  </a:extLst>
                </a:gridCol>
                <a:gridCol w="2276985">
                  <a:extLst>
                    <a:ext uri="{9D8B030D-6E8A-4147-A177-3AD203B41FA5}">
                      <a16:colId xmlns:a16="http://schemas.microsoft.com/office/drawing/2014/main" val="734609542"/>
                    </a:ext>
                  </a:extLst>
                </a:gridCol>
                <a:gridCol w="2276985">
                  <a:extLst>
                    <a:ext uri="{9D8B030D-6E8A-4147-A177-3AD203B41FA5}">
                      <a16:colId xmlns:a16="http://schemas.microsoft.com/office/drawing/2014/main" val="3173144695"/>
                    </a:ext>
                  </a:extLst>
                </a:gridCol>
                <a:gridCol w="2276985">
                  <a:extLst>
                    <a:ext uri="{9D8B030D-6E8A-4147-A177-3AD203B41FA5}">
                      <a16:colId xmlns:a16="http://schemas.microsoft.com/office/drawing/2014/main" val="1721180487"/>
                    </a:ext>
                  </a:extLst>
                </a:gridCol>
              </a:tblGrid>
              <a:tr h="772732">
                <a:tc>
                  <a:txBody>
                    <a:bodyPr/>
                    <a:lstStyle/>
                    <a:p>
                      <a:r>
                        <a:rPr lang="en-GB" dirty="0"/>
                        <a:t>Original number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Round to nearest?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Lower value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Upper value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Rounded ANSWER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28207717"/>
                  </a:ext>
                </a:extLst>
              </a:tr>
              <a:tr h="772732">
                <a:tc>
                  <a:txBody>
                    <a:bodyPr/>
                    <a:lstStyle/>
                    <a:p>
                      <a:r>
                        <a:rPr lang="en-GB" dirty="0"/>
                        <a:t>529,543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529 540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529 550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529 540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60415302"/>
                  </a:ext>
                </a:extLst>
              </a:tr>
              <a:tr h="772732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529 500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529 600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529 500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55009525"/>
                  </a:ext>
                </a:extLst>
              </a:tr>
              <a:tr h="772732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1000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529 000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530 000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37258243"/>
                  </a:ext>
                </a:extLst>
              </a:tr>
              <a:tr h="772732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10,000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10112278"/>
                  </a:ext>
                </a:extLst>
              </a:tr>
              <a:tr h="772732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100,000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10316141"/>
                  </a:ext>
                </a:extLst>
              </a:tr>
              <a:tr h="772732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2501078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770910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5F7AC9A1-C0C0-48C7-8AC9-483B821CFDD5}"/>
              </a:ext>
            </a:extLst>
          </p:cNvPr>
          <p:cNvGraphicFramePr>
            <a:graphicFrameLocks noGrp="1"/>
          </p:cNvGraphicFramePr>
          <p:nvPr/>
        </p:nvGraphicFramePr>
        <p:xfrm>
          <a:off x="386366" y="437882"/>
          <a:ext cx="11384925" cy="5409124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276985">
                  <a:extLst>
                    <a:ext uri="{9D8B030D-6E8A-4147-A177-3AD203B41FA5}">
                      <a16:colId xmlns:a16="http://schemas.microsoft.com/office/drawing/2014/main" val="3484233110"/>
                    </a:ext>
                  </a:extLst>
                </a:gridCol>
                <a:gridCol w="2276985">
                  <a:extLst>
                    <a:ext uri="{9D8B030D-6E8A-4147-A177-3AD203B41FA5}">
                      <a16:colId xmlns:a16="http://schemas.microsoft.com/office/drawing/2014/main" val="2217695499"/>
                    </a:ext>
                  </a:extLst>
                </a:gridCol>
                <a:gridCol w="2276985">
                  <a:extLst>
                    <a:ext uri="{9D8B030D-6E8A-4147-A177-3AD203B41FA5}">
                      <a16:colId xmlns:a16="http://schemas.microsoft.com/office/drawing/2014/main" val="734609542"/>
                    </a:ext>
                  </a:extLst>
                </a:gridCol>
                <a:gridCol w="2276985">
                  <a:extLst>
                    <a:ext uri="{9D8B030D-6E8A-4147-A177-3AD203B41FA5}">
                      <a16:colId xmlns:a16="http://schemas.microsoft.com/office/drawing/2014/main" val="3173144695"/>
                    </a:ext>
                  </a:extLst>
                </a:gridCol>
                <a:gridCol w="2276985">
                  <a:extLst>
                    <a:ext uri="{9D8B030D-6E8A-4147-A177-3AD203B41FA5}">
                      <a16:colId xmlns:a16="http://schemas.microsoft.com/office/drawing/2014/main" val="1721180487"/>
                    </a:ext>
                  </a:extLst>
                </a:gridCol>
              </a:tblGrid>
              <a:tr h="772732">
                <a:tc>
                  <a:txBody>
                    <a:bodyPr/>
                    <a:lstStyle/>
                    <a:p>
                      <a:r>
                        <a:rPr lang="en-GB" dirty="0"/>
                        <a:t>Original number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Round to nearest?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Lower value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Upper value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Rounded ANSWER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28207717"/>
                  </a:ext>
                </a:extLst>
              </a:tr>
              <a:tr h="772732">
                <a:tc>
                  <a:txBody>
                    <a:bodyPr/>
                    <a:lstStyle/>
                    <a:p>
                      <a:r>
                        <a:rPr lang="en-GB" dirty="0"/>
                        <a:t>529,543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529 540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529 550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529 540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60415302"/>
                  </a:ext>
                </a:extLst>
              </a:tr>
              <a:tr h="772732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529 500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529 600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529 500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55009525"/>
                  </a:ext>
                </a:extLst>
              </a:tr>
              <a:tr h="772732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1000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529 000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530 000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530 000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37258243"/>
                  </a:ext>
                </a:extLst>
              </a:tr>
              <a:tr h="772732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10,000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10112278"/>
                  </a:ext>
                </a:extLst>
              </a:tr>
              <a:tr h="772732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100,000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10316141"/>
                  </a:ext>
                </a:extLst>
              </a:tr>
              <a:tr h="772732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2501078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351582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5F7AC9A1-C0C0-48C7-8AC9-483B821CFDD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02453724"/>
              </p:ext>
            </p:extLst>
          </p:nvPr>
        </p:nvGraphicFramePr>
        <p:xfrm>
          <a:off x="386366" y="437882"/>
          <a:ext cx="11384925" cy="540912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76985">
                  <a:extLst>
                    <a:ext uri="{9D8B030D-6E8A-4147-A177-3AD203B41FA5}">
                      <a16:colId xmlns:a16="http://schemas.microsoft.com/office/drawing/2014/main" val="3484233110"/>
                    </a:ext>
                  </a:extLst>
                </a:gridCol>
                <a:gridCol w="2276985">
                  <a:extLst>
                    <a:ext uri="{9D8B030D-6E8A-4147-A177-3AD203B41FA5}">
                      <a16:colId xmlns:a16="http://schemas.microsoft.com/office/drawing/2014/main" val="2217695499"/>
                    </a:ext>
                  </a:extLst>
                </a:gridCol>
                <a:gridCol w="2276985">
                  <a:extLst>
                    <a:ext uri="{9D8B030D-6E8A-4147-A177-3AD203B41FA5}">
                      <a16:colId xmlns:a16="http://schemas.microsoft.com/office/drawing/2014/main" val="734609542"/>
                    </a:ext>
                  </a:extLst>
                </a:gridCol>
                <a:gridCol w="2276985">
                  <a:extLst>
                    <a:ext uri="{9D8B030D-6E8A-4147-A177-3AD203B41FA5}">
                      <a16:colId xmlns:a16="http://schemas.microsoft.com/office/drawing/2014/main" val="3173144695"/>
                    </a:ext>
                  </a:extLst>
                </a:gridCol>
                <a:gridCol w="2276985">
                  <a:extLst>
                    <a:ext uri="{9D8B030D-6E8A-4147-A177-3AD203B41FA5}">
                      <a16:colId xmlns:a16="http://schemas.microsoft.com/office/drawing/2014/main" val="1721180487"/>
                    </a:ext>
                  </a:extLst>
                </a:gridCol>
              </a:tblGrid>
              <a:tr h="772732">
                <a:tc>
                  <a:txBody>
                    <a:bodyPr/>
                    <a:lstStyle/>
                    <a:p>
                      <a:r>
                        <a:rPr lang="en-GB" dirty="0"/>
                        <a:t>Original number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Round to nearest?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Lower value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Upper value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Rounded ANSWER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28207717"/>
                  </a:ext>
                </a:extLst>
              </a:tr>
              <a:tr h="772732">
                <a:tc>
                  <a:txBody>
                    <a:bodyPr/>
                    <a:lstStyle/>
                    <a:p>
                      <a:r>
                        <a:rPr lang="en-GB" dirty="0"/>
                        <a:t>5,621,549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5 621 540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5 621 550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60415302"/>
                  </a:ext>
                </a:extLst>
              </a:tr>
              <a:tr h="772732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55009525"/>
                  </a:ext>
                </a:extLst>
              </a:tr>
              <a:tr h="772732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1000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37258243"/>
                  </a:ext>
                </a:extLst>
              </a:tr>
              <a:tr h="772732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10,000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10112278"/>
                  </a:ext>
                </a:extLst>
              </a:tr>
              <a:tr h="772732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100,000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10316141"/>
                  </a:ext>
                </a:extLst>
              </a:tr>
              <a:tr h="772732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1,000,000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2501078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03954215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5F7AC9A1-C0C0-48C7-8AC9-483B821CFDD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38116363"/>
              </p:ext>
            </p:extLst>
          </p:nvPr>
        </p:nvGraphicFramePr>
        <p:xfrm>
          <a:off x="386366" y="437882"/>
          <a:ext cx="11384925" cy="5409124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276985">
                  <a:extLst>
                    <a:ext uri="{9D8B030D-6E8A-4147-A177-3AD203B41FA5}">
                      <a16:colId xmlns:a16="http://schemas.microsoft.com/office/drawing/2014/main" val="3484233110"/>
                    </a:ext>
                  </a:extLst>
                </a:gridCol>
                <a:gridCol w="2276985">
                  <a:extLst>
                    <a:ext uri="{9D8B030D-6E8A-4147-A177-3AD203B41FA5}">
                      <a16:colId xmlns:a16="http://schemas.microsoft.com/office/drawing/2014/main" val="2217695499"/>
                    </a:ext>
                  </a:extLst>
                </a:gridCol>
                <a:gridCol w="2276985">
                  <a:extLst>
                    <a:ext uri="{9D8B030D-6E8A-4147-A177-3AD203B41FA5}">
                      <a16:colId xmlns:a16="http://schemas.microsoft.com/office/drawing/2014/main" val="734609542"/>
                    </a:ext>
                  </a:extLst>
                </a:gridCol>
                <a:gridCol w="2276985">
                  <a:extLst>
                    <a:ext uri="{9D8B030D-6E8A-4147-A177-3AD203B41FA5}">
                      <a16:colId xmlns:a16="http://schemas.microsoft.com/office/drawing/2014/main" val="3173144695"/>
                    </a:ext>
                  </a:extLst>
                </a:gridCol>
                <a:gridCol w="2276985">
                  <a:extLst>
                    <a:ext uri="{9D8B030D-6E8A-4147-A177-3AD203B41FA5}">
                      <a16:colId xmlns:a16="http://schemas.microsoft.com/office/drawing/2014/main" val="1721180487"/>
                    </a:ext>
                  </a:extLst>
                </a:gridCol>
              </a:tblGrid>
              <a:tr h="772732">
                <a:tc>
                  <a:txBody>
                    <a:bodyPr/>
                    <a:lstStyle/>
                    <a:p>
                      <a:r>
                        <a:rPr lang="en-GB" dirty="0"/>
                        <a:t>Original number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Round to nearest?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Lower value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Upper value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Rounded ANSWER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28207717"/>
                  </a:ext>
                </a:extLst>
              </a:tr>
              <a:tr h="772732">
                <a:tc>
                  <a:txBody>
                    <a:bodyPr/>
                    <a:lstStyle/>
                    <a:p>
                      <a:r>
                        <a:rPr lang="en-GB" dirty="0"/>
                        <a:t>529,543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529 540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529 550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529 540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60415302"/>
                  </a:ext>
                </a:extLst>
              </a:tr>
              <a:tr h="772732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529 500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529 600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529 500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55009525"/>
                  </a:ext>
                </a:extLst>
              </a:tr>
              <a:tr h="772732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1000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529 000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530 000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530 000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37258243"/>
                  </a:ext>
                </a:extLst>
              </a:tr>
              <a:tr h="772732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10,000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520 000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10112278"/>
                  </a:ext>
                </a:extLst>
              </a:tr>
              <a:tr h="772732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100,000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10316141"/>
                  </a:ext>
                </a:extLst>
              </a:tr>
              <a:tr h="772732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2501078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40606892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5F7AC9A1-C0C0-48C7-8AC9-483B821CFDD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57871292"/>
              </p:ext>
            </p:extLst>
          </p:nvPr>
        </p:nvGraphicFramePr>
        <p:xfrm>
          <a:off x="386366" y="437882"/>
          <a:ext cx="11384925" cy="5409124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276985">
                  <a:extLst>
                    <a:ext uri="{9D8B030D-6E8A-4147-A177-3AD203B41FA5}">
                      <a16:colId xmlns:a16="http://schemas.microsoft.com/office/drawing/2014/main" val="3484233110"/>
                    </a:ext>
                  </a:extLst>
                </a:gridCol>
                <a:gridCol w="2276985">
                  <a:extLst>
                    <a:ext uri="{9D8B030D-6E8A-4147-A177-3AD203B41FA5}">
                      <a16:colId xmlns:a16="http://schemas.microsoft.com/office/drawing/2014/main" val="2217695499"/>
                    </a:ext>
                  </a:extLst>
                </a:gridCol>
                <a:gridCol w="2276985">
                  <a:extLst>
                    <a:ext uri="{9D8B030D-6E8A-4147-A177-3AD203B41FA5}">
                      <a16:colId xmlns:a16="http://schemas.microsoft.com/office/drawing/2014/main" val="734609542"/>
                    </a:ext>
                  </a:extLst>
                </a:gridCol>
                <a:gridCol w="2276985">
                  <a:extLst>
                    <a:ext uri="{9D8B030D-6E8A-4147-A177-3AD203B41FA5}">
                      <a16:colId xmlns:a16="http://schemas.microsoft.com/office/drawing/2014/main" val="3173144695"/>
                    </a:ext>
                  </a:extLst>
                </a:gridCol>
                <a:gridCol w="2276985">
                  <a:extLst>
                    <a:ext uri="{9D8B030D-6E8A-4147-A177-3AD203B41FA5}">
                      <a16:colId xmlns:a16="http://schemas.microsoft.com/office/drawing/2014/main" val="1721180487"/>
                    </a:ext>
                  </a:extLst>
                </a:gridCol>
              </a:tblGrid>
              <a:tr h="772732">
                <a:tc>
                  <a:txBody>
                    <a:bodyPr/>
                    <a:lstStyle/>
                    <a:p>
                      <a:r>
                        <a:rPr lang="en-GB" dirty="0"/>
                        <a:t>Original number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Round to nearest?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Lower value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Upper value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Rounded ANSWER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28207717"/>
                  </a:ext>
                </a:extLst>
              </a:tr>
              <a:tr h="772732">
                <a:tc>
                  <a:txBody>
                    <a:bodyPr/>
                    <a:lstStyle/>
                    <a:p>
                      <a:r>
                        <a:rPr lang="en-GB" dirty="0"/>
                        <a:t>529,543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529 540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529 550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529 540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60415302"/>
                  </a:ext>
                </a:extLst>
              </a:tr>
              <a:tr h="772732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529 500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529 600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529 500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55009525"/>
                  </a:ext>
                </a:extLst>
              </a:tr>
              <a:tr h="772732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1000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529 000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530 000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530 000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37258243"/>
                  </a:ext>
                </a:extLst>
              </a:tr>
              <a:tr h="772732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10,000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520 000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530 000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10112278"/>
                  </a:ext>
                </a:extLst>
              </a:tr>
              <a:tr h="772732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100,000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10316141"/>
                  </a:ext>
                </a:extLst>
              </a:tr>
              <a:tr h="772732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2501078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7003034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5F7AC9A1-C0C0-48C7-8AC9-483B821CFDD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42450841"/>
              </p:ext>
            </p:extLst>
          </p:nvPr>
        </p:nvGraphicFramePr>
        <p:xfrm>
          <a:off x="386366" y="437882"/>
          <a:ext cx="11384925" cy="5409124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276985">
                  <a:extLst>
                    <a:ext uri="{9D8B030D-6E8A-4147-A177-3AD203B41FA5}">
                      <a16:colId xmlns:a16="http://schemas.microsoft.com/office/drawing/2014/main" val="3484233110"/>
                    </a:ext>
                  </a:extLst>
                </a:gridCol>
                <a:gridCol w="2276985">
                  <a:extLst>
                    <a:ext uri="{9D8B030D-6E8A-4147-A177-3AD203B41FA5}">
                      <a16:colId xmlns:a16="http://schemas.microsoft.com/office/drawing/2014/main" val="2217695499"/>
                    </a:ext>
                  </a:extLst>
                </a:gridCol>
                <a:gridCol w="2276985">
                  <a:extLst>
                    <a:ext uri="{9D8B030D-6E8A-4147-A177-3AD203B41FA5}">
                      <a16:colId xmlns:a16="http://schemas.microsoft.com/office/drawing/2014/main" val="734609542"/>
                    </a:ext>
                  </a:extLst>
                </a:gridCol>
                <a:gridCol w="2276985">
                  <a:extLst>
                    <a:ext uri="{9D8B030D-6E8A-4147-A177-3AD203B41FA5}">
                      <a16:colId xmlns:a16="http://schemas.microsoft.com/office/drawing/2014/main" val="3173144695"/>
                    </a:ext>
                  </a:extLst>
                </a:gridCol>
                <a:gridCol w="2276985">
                  <a:extLst>
                    <a:ext uri="{9D8B030D-6E8A-4147-A177-3AD203B41FA5}">
                      <a16:colId xmlns:a16="http://schemas.microsoft.com/office/drawing/2014/main" val="1721180487"/>
                    </a:ext>
                  </a:extLst>
                </a:gridCol>
              </a:tblGrid>
              <a:tr h="772732">
                <a:tc>
                  <a:txBody>
                    <a:bodyPr/>
                    <a:lstStyle/>
                    <a:p>
                      <a:r>
                        <a:rPr lang="en-GB" dirty="0"/>
                        <a:t>Original number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Round to nearest?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Lower value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Upper value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Rounded ANSWER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28207717"/>
                  </a:ext>
                </a:extLst>
              </a:tr>
              <a:tr h="772732">
                <a:tc>
                  <a:txBody>
                    <a:bodyPr/>
                    <a:lstStyle/>
                    <a:p>
                      <a:r>
                        <a:rPr lang="en-GB" dirty="0"/>
                        <a:t>529,543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529 540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529 550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529 540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60415302"/>
                  </a:ext>
                </a:extLst>
              </a:tr>
              <a:tr h="772732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529 500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529 600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529 500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55009525"/>
                  </a:ext>
                </a:extLst>
              </a:tr>
              <a:tr h="772732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1000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529 000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530 000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530 000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37258243"/>
                  </a:ext>
                </a:extLst>
              </a:tr>
              <a:tr h="772732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10,000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520 000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530 000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530 000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10112278"/>
                  </a:ext>
                </a:extLst>
              </a:tr>
              <a:tr h="772732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100,000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10316141"/>
                  </a:ext>
                </a:extLst>
              </a:tr>
              <a:tr h="772732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2501078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7460540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5F7AC9A1-C0C0-48C7-8AC9-483B821CFDD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19438780"/>
              </p:ext>
            </p:extLst>
          </p:nvPr>
        </p:nvGraphicFramePr>
        <p:xfrm>
          <a:off x="386366" y="437882"/>
          <a:ext cx="11384925" cy="5409124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276985">
                  <a:extLst>
                    <a:ext uri="{9D8B030D-6E8A-4147-A177-3AD203B41FA5}">
                      <a16:colId xmlns:a16="http://schemas.microsoft.com/office/drawing/2014/main" val="3484233110"/>
                    </a:ext>
                  </a:extLst>
                </a:gridCol>
                <a:gridCol w="2276985">
                  <a:extLst>
                    <a:ext uri="{9D8B030D-6E8A-4147-A177-3AD203B41FA5}">
                      <a16:colId xmlns:a16="http://schemas.microsoft.com/office/drawing/2014/main" val="2217695499"/>
                    </a:ext>
                  </a:extLst>
                </a:gridCol>
                <a:gridCol w="2276985">
                  <a:extLst>
                    <a:ext uri="{9D8B030D-6E8A-4147-A177-3AD203B41FA5}">
                      <a16:colId xmlns:a16="http://schemas.microsoft.com/office/drawing/2014/main" val="734609542"/>
                    </a:ext>
                  </a:extLst>
                </a:gridCol>
                <a:gridCol w="2276985">
                  <a:extLst>
                    <a:ext uri="{9D8B030D-6E8A-4147-A177-3AD203B41FA5}">
                      <a16:colId xmlns:a16="http://schemas.microsoft.com/office/drawing/2014/main" val="3173144695"/>
                    </a:ext>
                  </a:extLst>
                </a:gridCol>
                <a:gridCol w="2276985">
                  <a:extLst>
                    <a:ext uri="{9D8B030D-6E8A-4147-A177-3AD203B41FA5}">
                      <a16:colId xmlns:a16="http://schemas.microsoft.com/office/drawing/2014/main" val="1721180487"/>
                    </a:ext>
                  </a:extLst>
                </a:gridCol>
              </a:tblGrid>
              <a:tr h="772732">
                <a:tc>
                  <a:txBody>
                    <a:bodyPr/>
                    <a:lstStyle/>
                    <a:p>
                      <a:r>
                        <a:rPr lang="en-GB" dirty="0"/>
                        <a:t>Original number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Round to nearest?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Lower value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Upper value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Rounded ANSWER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28207717"/>
                  </a:ext>
                </a:extLst>
              </a:tr>
              <a:tr h="772732">
                <a:tc>
                  <a:txBody>
                    <a:bodyPr/>
                    <a:lstStyle/>
                    <a:p>
                      <a:r>
                        <a:rPr lang="en-GB" dirty="0"/>
                        <a:t>529,543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529 540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529 550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529 540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60415302"/>
                  </a:ext>
                </a:extLst>
              </a:tr>
              <a:tr h="772732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529 500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529 600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529 500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55009525"/>
                  </a:ext>
                </a:extLst>
              </a:tr>
              <a:tr h="772732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1000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529 000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530 000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530 000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37258243"/>
                  </a:ext>
                </a:extLst>
              </a:tr>
              <a:tr h="772732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10,000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520 000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530 000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530 000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10112278"/>
                  </a:ext>
                </a:extLst>
              </a:tr>
              <a:tr h="772732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100,000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500 000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10316141"/>
                  </a:ext>
                </a:extLst>
              </a:tr>
              <a:tr h="772732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2501078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42652711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5F7AC9A1-C0C0-48C7-8AC9-483B821CFDD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98695718"/>
              </p:ext>
            </p:extLst>
          </p:nvPr>
        </p:nvGraphicFramePr>
        <p:xfrm>
          <a:off x="386366" y="437882"/>
          <a:ext cx="11384925" cy="5409124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276985">
                  <a:extLst>
                    <a:ext uri="{9D8B030D-6E8A-4147-A177-3AD203B41FA5}">
                      <a16:colId xmlns:a16="http://schemas.microsoft.com/office/drawing/2014/main" val="3484233110"/>
                    </a:ext>
                  </a:extLst>
                </a:gridCol>
                <a:gridCol w="2276985">
                  <a:extLst>
                    <a:ext uri="{9D8B030D-6E8A-4147-A177-3AD203B41FA5}">
                      <a16:colId xmlns:a16="http://schemas.microsoft.com/office/drawing/2014/main" val="2217695499"/>
                    </a:ext>
                  </a:extLst>
                </a:gridCol>
                <a:gridCol w="2276985">
                  <a:extLst>
                    <a:ext uri="{9D8B030D-6E8A-4147-A177-3AD203B41FA5}">
                      <a16:colId xmlns:a16="http://schemas.microsoft.com/office/drawing/2014/main" val="734609542"/>
                    </a:ext>
                  </a:extLst>
                </a:gridCol>
                <a:gridCol w="2276985">
                  <a:extLst>
                    <a:ext uri="{9D8B030D-6E8A-4147-A177-3AD203B41FA5}">
                      <a16:colId xmlns:a16="http://schemas.microsoft.com/office/drawing/2014/main" val="3173144695"/>
                    </a:ext>
                  </a:extLst>
                </a:gridCol>
                <a:gridCol w="2276985">
                  <a:extLst>
                    <a:ext uri="{9D8B030D-6E8A-4147-A177-3AD203B41FA5}">
                      <a16:colId xmlns:a16="http://schemas.microsoft.com/office/drawing/2014/main" val="1721180487"/>
                    </a:ext>
                  </a:extLst>
                </a:gridCol>
              </a:tblGrid>
              <a:tr h="772732">
                <a:tc>
                  <a:txBody>
                    <a:bodyPr/>
                    <a:lstStyle/>
                    <a:p>
                      <a:r>
                        <a:rPr lang="en-GB" dirty="0"/>
                        <a:t>Original number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Round to nearest?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Lower value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Upper value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Rounded ANSWER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28207717"/>
                  </a:ext>
                </a:extLst>
              </a:tr>
              <a:tr h="772732">
                <a:tc>
                  <a:txBody>
                    <a:bodyPr/>
                    <a:lstStyle/>
                    <a:p>
                      <a:r>
                        <a:rPr lang="en-GB" dirty="0"/>
                        <a:t>529,543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529 540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529 550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529 540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60415302"/>
                  </a:ext>
                </a:extLst>
              </a:tr>
              <a:tr h="772732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529 500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529 600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529 500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55009525"/>
                  </a:ext>
                </a:extLst>
              </a:tr>
              <a:tr h="772732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1000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529 000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530 000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530 000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37258243"/>
                  </a:ext>
                </a:extLst>
              </a:tr>
              <a:tr h="772732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10,000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520 000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530 000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530 000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10112278"/>
                  </a:ext>
                </a:extLst>
              </a:tr>
              <a:tr h="772732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100,000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500 000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600 000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10316141"/>
                  </a:ext>
                </a:extLst>
              </a:tr>
              <a:tr h="772732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2501078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45081191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5F7AC9A1-C0C0-48C7-8AC9-483B821CFDD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78050064"/>
              </p:ext>
            </p:extLst>
          </p:nvPr>
        </p:nvGraphicFramePr>
        <p:xfrm>
          <a:off x="386366" y="437882"/>
          <a:ext cx="11384925" cy="5409124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276985">
                  <a:extLst>
                    <a:ext uri="{9D8B030D-6E8A-4147-A177-3AD203B41FA5}">
                      <a16:colId xmlns:a16="http://schemas.microsoft.com/office/drawing/2014/main" val="3484233110"/>
                    </a:ext>
                  </a:extLst>
                </a:gridCol>
                <a:gridCol w="2276985">
                  <a:extLst>
                    <a:ext uri="{9D8B030D-6E8A-4147-A177-3AD203B41FA5}">
                      <a16:colId xmlns:a16="http://schemas.microsoft.com/office/drawing/2014/main" val="2217695499"/>
                    </a:ext>
                  </a:extLst>
                </a:gridCol>
                <a:gridCol w="2276985">
                  <a:extLst>
                    <a:ext uri="{9D8B030D-6E8A-4147-A177-3AD203B41FA5}">
                      <a16:colId xmlns:a16="http://schemas.microsoft.com/office/drawing/2014/main" val="734609542"/>
                    </a:ext>
                  </a:extLst>
                </a:gridCol>
                <a:gridCol w="2276985">
                  <a:extLst>
                    <a:ext uri="{9D8B030D-6E8A-4147-A177-3AD203B41FA5}">
                      <a16:colId xmlns:a16="http://schemas.microsoft.com/office/drawing/2014/main" val="3173144695"/>
                    </a:ext>
                  </a:extLst>
                </a:gridCol>
                <a:gridCol w="2276985">
                  <a:extLst>
                    <a:ext uri="{9D8B030D-6E8A-4147-A177-3AD203B41FA5}">
                      <a16:colId xmlns:a16="http://schemas.microsoft.com/office/drawing/2014/main" val="1721180487"/>
                    </a:ext>
                  </a:extLst>
                </a:gridCol>
              </a:tblGrid>
              <a:tr h="772732">
                <a:tc>
                  <a:txBody>
                    <a:bodyPr/>
                    <a:lstStyle/>
                    <a:p>
                      <a:r>
                        <a:rPr lang="en-GB" dirty="0"/>
                        <a:t>Original number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Round to nearest?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Lower value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Upper value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Rounded ANSWER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28207717"/>
                  </a:ext>
                </a:extLst>
              </a:tr>
              <a:tr h="772732">
                <a:tc>
                  <a:txBody>
                    <a:bodyPr/>
                    <a:lstStyle/>
                    <a:p>
                      <a:r>
                        <a:rPr lang="en-GB" dirty="0"/>
                        <a:t>529,543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529 540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529 550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529 540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60415302"/>
                  </a:ext>
                </a:extLst>
              </a:tr>
              <a:tr h="772732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529 500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529 600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529 500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55009525"/>
                  </a:ext>
                </a:extLst>
              </a:tr>
              <a:tr h="772732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1000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529 000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530 000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530 000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37258243"/>
                  </a:ext>
                </a:extLst>
              </a:tr>
              <a:tr h="772732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10,000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520 000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530 000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530 000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10112278"/>
                  </a:ext>
                </a:extLst>
              </a:tr>
              <a:tr h="772732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100,000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500 000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600 000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500 000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10316141"/>
                  </a:ext>
                </a:extLst>
              </a:tr>
              <a:tr h="772732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2501078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08714214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5F7AC9A1-C0C0-48C7-8AC9-483B821CFDD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26320305"/>
              </p:ext>
            </p:extLst>
          </p:nvPr>
        </p:nvGraphicFramePr>
        <p:xfrm>
          <a:off x="386366" y="437882"/>
          <a:ext cx="11384925" cy="5409124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2276985">
                  <a:extLst>
                    <a:ext uri="{9D8B030D-6E8A-4147-A177-3AD203B41FA5}">
                      <a16:colId xmlns:a16="http://schemas.microsoft.com/office/drawing/2014/main" val="3484233110"/>
                    </a:ext>
                  </a:extLst>
                </a:gridCol>
                <a:gridCol w="2276985">
                  <a:extLst>
                    <a:ext uri="{9D8B030D-6E8A-4147-A177-3AD203B41FA5}">
                      <a16:colId xmlns:a16="http://schemas.microsoft.com/office/drawing/2014/main" val="2217695499"/>
                    </a:ext>
                  </a:extLst>
                </a:gridCol>
                <a:gridCol w="2276985">
                  <a:extLst>
                    <a:ext uri="{9D8B030D-6E8A-4147-A177-3AD203B41FA5}">
                      <a16:colId xmlns:a16="http://schemas.microsoft.com/office/drawing/2014/main" val="734609542"/>
                    </a:ext>
                  </a:extLst>
                </a:gridCol>
                <a:gridCol w="2276985">
                  <a:extLst>
                    <a:ext uri="{9D8B030D-6E8A-4147-A177-3AD203B41FA5}">
                      <a16:colId xmlns:a16="http://schemas.microsoft.com/office/drawing/2014/main" val="3173144695"/>
                    </a:ext>
                  </a:extLst>
                </a:gridCol>
                <a:gridCol w="2276985">
                  <a:extLst>
                    <a:ext uri="{9D8B030D-6E8A-4147-A177-3AD203B41FA5}">
                      <a16:colId xmlns:a16="http://schemas.microsoft.com/office/drawing/2014/main" val="1721180487"/>
                    </a:ext>
                  </a:extLst>
                </a:gridCol>
              </a:tblGrid>
              <a:tr h="772732">
                <a:tc>
                  <a:txBody>
                    <a:bodyPr/>
                    <a:lstStyle/>
                    <a:p>
                      <a:r>
                        <a:rPr lang="en-GB" dirty="0"/>
                        <a:t>Original number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Round to nearest?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Lower value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Upper value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Rounded ANSWER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28207717"/>
                  </a:ext>
                </a:extLst>
              </a:tr>
              <a:tr h="772732">
                <a:tc>
                  <a:txBody>
                    <a:bodyPr/>
                    <a:lstStyle/>
                    <a:p>
                      <a:r>
                        <a:rPr lang="en-GB" dirty="0"/>
                        <a:t>4,326,795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60415302"/>
                  </a:ext>
                </a:extLst>
              </a:tr>
              <a:tr h="772732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55009525"/>
                  </a:ext>
                </a:extLst>
              </a:tr>
              <a:tr h="772732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1000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37258243"/>
                  </a:ext>
                </a:extLst>
              </a:tr>
              <a:tr h="772732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10,000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10112278"/>
                  </a:ext>
                </a:extLst>
              </a:tr>
              <a:tr h="772732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100,000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10316141"/>
                  </a:ext>
                </a:extLst>
              </a:tr>
              <a:tr h="772732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1,000,000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2501078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44917101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5F7AC9A1-C0C0-48C7-8AC9-483B821CFDD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23152018"/>
              </p:ext>
            </p:extLst>
          </p:nvPr>
        </p:nvGraphicFramePr>
        <p:xfrm>
          <a:off x="386366" y="437882"/>
          <a:ext cx="11384925" cy="5409124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2276985">
                  <a:extLst>
                    <a:ext uri="{9D8B030D-6E8A-4147-A177-3AD203B41FA5}">
                      <a16:colId xmlns:a16="http://schemas.microsoft.com/office/drawing/2014/main" val="3484233110"/>
                    </a:ext>
                  </a:extLst>
                </a:gridCol>
                <a:gridCol w="2276985">
                  <a:extLst>
                    <a:ext uri="{9D8B030D-6E8A-4147-A177-3AD203B41FA5}">
                      <a16:colId xmlns:a16="http://schemas.microsoft.com/office/drawing/2014/main" val="2217695499"/>
                    </a:ext>
                  </a:extLst>
                </a:gridCol>
                <a:gridCol w="2276985">
                  <a:extLst>
                    <a:ext uri="{9D8B030D-6E8A-4147-A177-3AD203B41FA5}">
                      <a16:colId xmlns:a16="http://schemas.microsoft.com/office/drawing/2014/main" val="734609542"/>
                    </a:ext>
                  </a:extLst>
                </a:gridCol>
                <a:gridCol w="2276985">
                  <a:extLst>
                    <a:ext uri="{9D8B030D-6E8A-4147-A177-3AD203B41FA5}">
                      <a16:colId xmlns:a16="http://schemas.microsoft.com/office/drawing/2014/main" val="3173144695"/>
                    </a:ext>
                  </a:extLst>
                </a:gridCol>
                <a:gridCol w="2276985">
                  <a:extLst>
                    <a:ext uri="{9D8B030D-6E8A-4147-A177-3AD203B41FA5}">
                      <a16:colId xmlns:a16="http://schemas.microsoft.com/office/drawing/2014/main" val="1721180487"/>
                    </a:ext>
                  </a:extLst>
                </a:gridCol>
              </a:tblGrid>
              <a:tr h="772732">
                <a:tc>
                  <a:txBody>
                    <a:bodyPr/>
                    <a:lstStyle/>
                    <a:p>
                      <a:r>
                        <a:rPr lang="en-GB" dirty="0"/>
                        <a:t>Original number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Round to nearest?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Lower value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Upper value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Rounded ANSWER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28207717"/>
                  </a:ext>
                </a:extLst>
              </a:tr>
              <a:tr h="772732">
                <a:tc>
                  <a:txBody>
                    <a:bodyPr/>
                    <a:lstStyle/>
                    <a:p>
                      <a:r>
                        <a:rPr lang="en-GB" dirty="0"/>
                        <a:t>4,326,795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4 326 790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4 326 800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4 326 800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60415302"/>
                  </a:ext>
                </a:extLst>
              </a:tr>
              <a:tr h="772732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4 326 800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55009525"/>
                  </a:ext>
                </a:extLst>
              </a:tr>
              <a:tr h="772732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1000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4 327 000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37258243"/>
                  </a:ext>
                </a:extLst>
              </a:tr>
              <a:tr h="772732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10,000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4 330 000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10112278"/>
                  </a:ext>
                </a:extLst>
              </a:tr>
              <a:tr h="772732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100,000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4 300 000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10316141"/>
                  </a:ext>
                </a:extLst>
              </a:tr>
              <a:tr h="772732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1,000,000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4 000 000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2501078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074489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5F7AC9A1-C0C0-48C7-8AC9-483B821CFDD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14201019"/>
              </p:ext>
            </p:extLst>
          </p:nvPr>
        </p:nvGraphicFramePr>
        <p:xfrm>
          <a:off x="386366" y="437882"/>
          <a:ext cx="11384925" cy="540912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76985">
                  <a:extLst>
                    <a:ext uri="{9D8B030D-6E8A-4147-A177-3AD203B41FA5}">
                      <a16:colId xmlns:a16="http://schemas.microsoft.com/office/drawing/2014/main" val="3484233110"/>
                    </a:ext>
                  </a:extLst>
                </a:gridCol>
                <a:gridCol w="2276985">
                  <a:extLst>
                    <a:ext uri="{9D8B030D-6E8A-4147-A177-3AD203B41FA5}">
                      <a16:colId xmlns:a16="http://schemas.microsoft.com/office/drawing/2014/main" val="2217695499"/>
                    </a:ext>
                  </a:extLst>
                </a:gridCol>
                <a:gridCol w="2276985">
                  <a:extLst>
                    <a:ext uri="{9D8B030D-6E8A-4147-A177-3AD203B41FA5}">
                      <a16:colId xmlns:a16="http://schemas.microsoft.com/office/drawing/2014/main" val="734609542"/>
                    </a:ext>
                  </a:extLst>
                </a:gridCol>
                <a:gridCol w="2276985">
                  <a:extLst>
                    <a:ext uri="{9D8B030D-6E8A-4147-A177-3AD203B41FA5}">
                      <a16:colId xmlns:a16="http://schemas.microsoft.com/office/drawing/2014/main" val="3173144695"/>
                    </a:ext>
                  </a:extLst>
                </a:gridCol>
                <a:gridCol w="2276985">
                  <a:extLst>
                    <a:ext uri="{9D8B030D-6E8A-4147-A177-3AD203B41FA5}">
                      <a16:colId xmlns:a16="http://schemas.microsoft.com/office/drawing/2014/main" val="1721180487"/>
                    </a:ext>
                  </a:extLst>
                </a:gridCol>
              </a:tblGrid>
              <a:tr h="772732">
                <a:tc>
                  <a:txBody>
                    <a:bodyPr/>
                    <a:lstStyle/>
                    <a:p>
                      <a:r>
                        <a:rPr lang="en-GB" dirty="0"/>
                        <a:t>Original number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Round to nearest?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Lower value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Upper value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Rounded ANSWER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28207717"/>
                  </a:ext>
                </a:extLst>
              </a:tr>
              <a:tr h="772732">
                <a:tc>
                  <a:txBody>
                    <a:bodyPr/>
                    <a:lstStyle/>
                    <a:p>
                      <a:r>
                        <a:rPr lang="en-GB" dirty="0"/>
                        <a:t>5,621,549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5 621 540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5 621 550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5 621 550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60415302"/>
                  </a:ext>
                </a:extLst>
              </a:tr>
              <a:tr h="772732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55009525"/>
                  </a:ext>
                </a:extLst>
              </a:tr>
              <a:tr h="772732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1000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37258243"/>
                  </a:ext>
                </a:extLst>
              </a:tr>
              <a:tr h="772732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10,000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10112278"/>
                  </a:ext>
                </a:extLst>
              </a:tr>
              <a:tr h="772732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100,000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10316141"/>
                  </a:ext>
                </a:extLst>
              </a:tr>
              <a:tr h="772732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1,000,000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2501078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571386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5F7AC9A1-C0C0-48C7-8AC9-483B821CFDD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8987124"/>
              </p:ext>
            </p:extLst>
          </p:nvPr>
        </p:nvGraphicFramePr>
        <p:xfrm>
          <a:off x="386366" y="437882"/>
          <a:ext cx="11384925" cy="540912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76985">
                  <a:extLst>
                    <a:ext uri="{9D8B030D-6E8A-4147-A177-3AD203B41FA5}">
                      <a16:colId xmlns:a16="http://schemas.microsoft.com/office/drawing/2014/main" val="3484233110"/>
                    </a:ext>
                  </a:extLst>
                </a:gridCol>
                <a:gridCol w="2276985">
                  <a:extLst>
                    <a:ext uri="{9D8B030D-6E8A-4147-A177-3AD203B41FA5}">
                      <a16:colId xmlns:a16="http://schemas.microsoft.com/office/drawing/2014/main" val="2217695499"/>
                    </a:ext>
                  </a:extLst>
                </a:gridCol>
                <a:gridCol w="2276985">
                  <a:extLst>
                    <a:ext uri="{9D8B030D-6E8A-4147-A177-3AD203B41FA5}">
                      <a16:colId xmlns:a16="http://schemas.microsoft.com/office/drawing/2014/main" val="734609542"/>
                    </a:ext>
                  </a:extLst>
                </a:gridCol>
                <a:gridCol w="2276985">
                  <a:extLst>
                    <a:ext uri="{9D8B030D-6E8A-4147-A177-3AD203B41FA5}">
                      <a16:colId xmlns:a16="http://schemas.microsoft.com/office/drawing/2014/main" val="3173144695"/>
                    </a:ext>
                  </a:extLst>
                </a:gridCol>
                <a:gridCol w="2276985">
                  <a:extLst>
                    <a:ext uri="{9D8B030D-6E8A-4147-A177-3AD203B41FA5}">
                      <a16:colId xmlns:a16="http://schemas.microsoft.com/office/drawing/2014/main" val="1721180487"/>
                    </a:ext>
                  </a:extLst>
                </a:gridCol>
              </a:tblGrid>
              <a:tr h="772732">
                <a:tc>
                  <a:txBody>
                    <a:bodyPr/>
                    <a:lstStyle/>
                    <a:p>
                      <a:r>
                        <a:rPr lang="en-GB" dirty="0"/>
                        <a:t>Original number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Round to nearest?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Lower value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Upper value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Rounded ANSWER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28207717"/>
                  </a:ext>
                </a:extLst>
              </a:tr>
              <a:tr h="772732">
                <a:tc>
                  <a:txBody>
                    <a:bodyPr/>
                    <a:lstStyle/>
                    <a:p>
                      <a:r>
                        <a:rPr lang="en-GB" dirty="0"/>
                        <a:t>5,621,549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5 621 540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5 621 550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5 621 550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60415302"/>
                  </a:ext>
                </a:extLst>
              </a:tr>
              <a:tr h="772732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5 621 500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55009525"/>
                  </a:ext>
                </a:extLst>
              </a:tr>
              <a:tr h="772732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1000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37258243"/>
                  </a:ext>
                </a:extLst>
              </a:tr>
              <a:tr h="772732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10,000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10112278"/>
                  </a:ext>
                </a:extLst>
              </a:tr>
              <a:tr h="772732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100,000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10316141"/>
                  </a:ext>
                </a:extLst>
              </a:tr>
              <a:tr h="772732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1,000,000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2501078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759157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5F7AC9A1-C0C0-48C7-8AC9-483B821CFDD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84227495"/>
              </p:ext>
            </p:extLst>
          </p:nvPr>
        </p:nvGraphicFramePr>
        <p:xfrm>
          <a:off x="386366" y="437882"/>
          <a:ext cx="11384925" cy="540912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76985">
                  <a:extLst>
                    <a:ext uri="{9D8B030D-6E8A-4147-A177-3AD203B41FA5}">
                      <a16:colId xmlns:a16="http://schemas.microsoft.com/office/drawing/2014/main" val="3484233110"/>
                    </a:ext>
                  </a:extLst>
                </a:gridCol>
                <a:gridCol w="2276985">
                  <a:extLst>
                    <a:ext uri="{9D8B030D-6E8A-4147-A177-3AD203B41FA5}">
                      <a16:colId xmlns:a16="http://schemas.microsoft.com/office/drawing/2014/main" val="2217695499"/>
                    </a:ext>
                  </a:extLst>
                </a:gridCol>
                <a:gridCol w="2276985">
                  <a:extLst>
                    <a:ext uri="{9D8B030D-6E8A-4147-A177-3AD203B41FA5}">
                      <a16:colId xmlns:a16="http://schemas.microsoft.com/office/drawing/2014/main" val="734609542"/>
                    </a:ext>
                  </a:extLst>
                </a:gridCol>
                <a:gridCol w="2276985">
                  <a:extLst>
                    <a:ext uri="{9D8B030D-6E8A-4147-A177-3AD203B41FA5}">
                      <a16:colId xmlns:a16="http://schemas.microsoft.com/office/drawing/2014/main" val="3173144695"/>
                    </a:ext>
                  </a:extLst>
                </a:gridCol>
                <a:gridCol w="2276985">
                  <a:extLst>
                    <a:ext uri="{9D8B030D-6E8A-4147-A177-3AD203B41FA5}">
                      <a16:colId xmlns:a16="http://schemas.microsoft.com/office/drawing/2014/main" val="1721180487"/>
                    </a:ext>
                  </a:extLst>
                </a:gridCol>
              </a:tblGrid>
              <a:tr h="772732">
                <a:tc>
                  <a:txBody>
                    <a:bodyPr/>
                    <a:lstStyle/>
                    <a:p>
                      <a:r>
                        <a:rPr lang="en-GB" dirty="0"/>
                        <a:t>Original number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Round to nearest?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Lower value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Upper value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Rounded ANSWER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28207717"/>
                  </a:ext>
                </a:extLst>
              </a:tr>
              <a:tr h="772732">
                <a:tc>
                  <a:txBody>
                    <a:bodyPr/>
                    <a:lstStyle/>
                    <a:p>
                      <a:r>
                        <a:rPr lang="en-GB" dirty="0"/>
                        <a:t>5,621,549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5 621 540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5 621 550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5 621 550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60415302"/>
                  </a:ext>
                </a:extLst>
              </a:tr>
              <a:tr h="772732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5 621 500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5 621 600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55009525"/>
                  </a:ext>
                </a:extLst>
              </a:tr>
              <a:tr h="772732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1000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37258243"/>
                  </a:ext>
                </a:extLst>
              </a:tr>
              <a:tr h="772732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10,000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10112278"/>
                  </a:ext>
                </a:extLst>
              </a:tr>
              <a:tr h="772732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100,000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10316141"/>
                  </a:ext>
                </a:extLst>
              </a:tr>
              <a:tr h="772732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1,000,000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2501078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929415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5F7AC9A1-C0C0-48C7-8AC9-483B821CFDD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59965593"/>
              </p:ext>
            </p:extLst>
          </p:nvPr>
        </p:nvGraphicFramePr>
        <p:xfrm>
          <a:off x="386366" y="437882"/>
          <a:ext cx="11384925" cy="540912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76985">
                  <a:extLst>
                    <a:ext uri="{9D8B030D-6E8A-4147-A177-3AD203B41FA5}">
                      <a16:colId xmlns:a16="http://schemas.microsoft.com/office/drawing/2014/main" val="3484233110"/>
                    </a:ext>
                  </a:extLst>
                </a:gridCol>
                <a:gridCol w="2276985">
                  <a:extLst>
                    <a:ext uri="{9D8B030D-6E8A-4147-A177-3AD203B41FA5}">
                      <a16:colId xmlns:a16="http://schemas.microsoft.com/office/drawing/2014/main" val="2217695499"/>
                    </a:ext>
                  </a:extLst>
                </a:gridCol>
                <a:gridCol w="2276985">
                  <a:extLst>
                    <a:ext uri="{9D8B030D-6E8A-4147-A177-3AD203B41FA5}">
                      <a16:colId xmlns:a16="http://schemas.microsoft.com/office/drawing/2014/main" val="734609542"/>
                    </a:ext>
                  </a:extLst>
                </a:gridCol>
                <a:gridCol w="2276985">
                  <a:extLst>
                    <a:ext uri="{9D8B030D-6E8A-4147-A177-3AD203B41FA5}">
                      <a16:colId xmlns:a16="http://schemas.microsoft.com/office/drawing/2014/main" val="3173144695"/>
                    </a:ext>
                  </a:extLst>
                </a:gridCol>
                <a:gridCol w="2276985">
                  <a:extLst>
                    <a:ext uri="{9D8B030D-6E8A-4147-A177-3AD203B41FA5}">
                      <a16:colId xmlns:a16="http://schemas.microsoft.com/office/drawing/2014/main" val="1721180487"/>
                    </a:ext>
                  </a:extLst>
                </a:gridCol>
              </a:tblGrid>
              <a:tr h="772732">
                <a:tc>
                  <a:txBody>
                    <a:bodyPr/>
                    <a:lstStyle/>
                    <a:p>
                      <a:r>
                        <a:rPr lang="en-GB" dirty="0"/>
                        <a:t>Original number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Round to nearest?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Lower value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Upper value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Rounded ANSWER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28207717"/>
                  </a:ext>
                </a:extLst>
              </a:tr>
              <a:tr h="772732">
                <a:tc>
                  <a:txBody>
                    <a:bodyPr/>
                    <a:lstStyle/>
                    <a:p>
                      <a:r>
                        <a:rPr lang="en-GB" dirty="0"/>
                        <a:t>5,621,549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5 621 540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5 621 550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5 621 550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60415302"/>
                  </a:ext>
                </a:extLst>
              </a:tr>
              <a:tr h="772732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5 621 500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5 621 600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5 621 500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55009525"/>
                  </a:ext>
                </a:extLst>
              </a:tr>
              <a:tr h="772732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1000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37258243"/>
                  </a:ext>
                </a:extLst>
              </a:tr>
              <a:tr h="772732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10,000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10112278"/>
                  </a:ext>
                </a:extLst>
              </a:tr>
              <a:tr h="772732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100,000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10316141"/>
                  </a:ext>
                </a:extLst>
              </a:tr>
              <a:tr h="772732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1,000,000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2501078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7763799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5F7AC9A1-C0C0-48C7-8AC9-483B821CFDD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69478573"/>
              </p:ext>
            </p:extLst>
          </p:nvPr>
        </p:nvGraphicFramePr>
        <p:xfrm>
          <a:off x="386366" y="437882"/>
          <a:ext cx="11384925" cy="540912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76985">
                  <a:extLst>
                    <a:ext uri="{9D8B030D-6E8A-4147-A177-3AD203B41FA5}">
                      <a16:colId xmlns:a16="http://schemas.microsoft.com/office/drawing/2014/main" val="3484233110"/>
                    </a:ext>
                  </a:extLst>
                </a:gridCol>
                <a:gridCol w="2276985">
                  <a:extLst>
                    <a:ext uri="{9D8B030D-6E8A-4147-A177-3AD203B41FA5}">
                      <a16:colId xmlns:a16="http://schemas.microsoft.com/office/drawing/2014/main" val="2217695499"/>
                    </a:ext>
                  </a:extLst>
                </a:gridCol>
                <a:gridCol w="2276985">
                  <a:extLst>
                    <a:ext uri="{9D8B030D-6E8A-4147-A177-3AD203B41FA5}">
                      <a16:colId xmlns:a16="http://schemas.microsoft.com/office/drawing/2014/main" val="734609542"/>
                    </a:ext>
                  </a:extLst>
                </a:gridCol>
                <a:gridCol w="2276985">
                  <a:extLst>
                    <a:ext uri="{9D8B030D-6E8A-4147-A177-3AD203B41FA5}">
                      <a16:colId xmlns:a16="http://schemas.microsoft.com/office/drawing/2014/main" val="3173144695"/>
                    </a:ext>
                  </a:extLst>
                </a:gridCol>
                <a:gridCol w="2276985">
                  <a:extLst>
                    <a:ext uri="{9D8B030D-6E8A-4147-A177-3AD203B41FA5}">
                      <a16:colId xmlns:a16="http://schemas.microsoft.com/office/drawing/2014/main" val="1721180487"/>
                    </a:ext>
                  </a:extLst>
                </a:gridCol>
              </a:tblGrid>
              <a:tr h="772732">
                <a:tc>
                  <a:txBody>
                    <a:bodyPr/>
                    <a:lstStyle/>
                    <a:p>
                      <a:r>
                        <a:rPr lang="en-GB" dirty="0"/>
                        <a:t>Original number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Round to nearest?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Lower value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Upper value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Rounded ANSWER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28207717"/>
                  </a:ext>
                </a:extLst>
              </a:tr>
              <a:tr h="772732">
                <a:tc>
                  <a:txBody>
                    <a:bodyPr/>
                    <a:lstStyle/>
                    <a:p>
                      <a:r>
                        <a:rPr lang="en-GB" dirty="0"/>
                        <a:t>5,621,549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5 621 540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5 621 550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5 621 550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60415302"/>
                  </a:ext>
                </a:extLst>
              </a:tr>
              <a:tr h="772732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5 621 500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5 621 600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5 621 500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55009525"/>
                  </a:ext>
                </a:extLst>
              </a:tr>
              <a:tr h="772732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1000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5 621 000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37258243"/>
                  </a:ext>
                </a:extLst>
              </a:tr>
              <a:tr h="772732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10,000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10112278"/>
                  </a:ext>
                </a:extLst>
              </a:tr>
              <a:tr h="772732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100,000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10316141"/>
                  </a:ext>
                </a:extLst>
              </a:tr>
              <a:tr h="772732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1,000,000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2501078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229079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5F7AC9A1-C0C0-48C7-8AC9-483B821CFDD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58298552"/>
              </p:ext>
            </p:extLst>
          </p:nvPr>
        </p:nvGraphicFramePr>
        <p:xfrm>
          <a:off x="386366" y="437882"/>
          <a:ext cx="11384925" cy="540912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76985">
                  <a:extLst>
                    <a:ext uri="{9D8B030D-6E8A-4147-A177-3AD203B41FA5}">
                      <a16:colId xmlns:a16="http://schemas.microsoft.com/office/drawing/2014/main" val="3484233110"/>
                    </a:ext>
                  </a:extLst>
                </a:gridCol>
                <a:gridCol w="2276985">
                  <a:extLst>
                    <a:ext uri="{9D8B030D-6E8A-4147-A177-3AD203B41FA5}">
                      <a16:colId xmlns:a16="http://schemas.microsoft.com/office/drawing/2014/main" val="2217695499"/>
                    </a:ext>
                  </a:extLst>
                </a:gridCol>
                <a:gridCol w="2276985">
                  <a:extLst>
                    <a:ext uri="{9D8B030D-6E8A-4147-A177-3AD203B41FA5}">
                      <a16:colId xmlns:a16="http://schemas.microsoft.com/office/drawing/2014/main" val="734609542"/>
                    </a:ext>
                  </a:extLst>
                </a:gridCol>
                <a:gridCol w="2276985">
                  <a:extLst>
                    <a:ext uri="{9D8B030D-6E8A-4147-A177-3AD203B41FA5}">
                      <a16:colId xmlns:a16="http://schemas.microsoft.com/office/drawing/2014/main" val="3173144695"/>
                    </a:ext>
                  </a:extLst>
                </a:gridCol>
                <a:gridCol w="2276985">
                  <a:extLst>
                    <a:ext uri="{9D8B030D-6E8A-4147-A177-3AD203B41FA5}">
                      <a16:colId xmlns:a16="http://schemas.microsoft.com/office/drawing/2014/main" val="1721180487"/>
                    </a:ext>
                  </a:extLst>
                </a:gridCol>
              </a:tblGrid>
              <a:tr h="772732">
                <a:tc>
                  <a:txBody>
                    <a:bodyPr/>
                    <a:lstStyle/>
                    <a:p>
                      <a:r>
                        <a:rPr lang="en-GB" dirty="0"/>
                        <a:t>Original number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Round to nearest?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Lower value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Upper value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Rounded ANSWER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28207717"/>
                  </a:ext>
                </a:extLst>
              </a:tr>
              <a:tr h="772732">
                <a:tc>
                  <a:txBody>
                    <a:bodyPr/>
                    <a:lstStyle/>
                    <a:p>
                      <a:r>
                        <a:rPr lang="en-GB" dirty="0"/>
                        <a:t>5,621,549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5 621 540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5 621 550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5 621 550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60415302"/>
                  </a:ext>
                </a:extLst>
              </a:tr>
              <a:tr h="772732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5 621 500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5 621 600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5 621 500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55009525"/>
                  </a:ext>
                </a:extLst>
              </a:tr>
              <a:tr h="772732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1000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5 621 000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5 622 000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37258243"/>
                  </a:ext>
                </a:extLst>
              </a:tr>
              <a:tr h="772732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10,000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10112278"/>
                  </a:ext>
                </a:extLst>
              </a:tr>
              <a:tr h="772732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100,000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10316141"/>
                  </a:ext>
                </a:extLst>
              </a:tr>
              <a:tr h="772732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1,000,000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2501078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739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</TotalTime>
  <Words>1464</Words>
  <Application>Microsoft Office PowerPoint</Application>
  <PresentationFormat>Widescreen</PresentationFormat>
  <Paragraphs>727</Paragraphs>
  <Slides>37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37</vt:i4>
      </vt:variant>
    </vt:vector>
  </HeadingPairs>
  <TitlesOfParts>
    <vt:vector size="41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Jennie Knight</dc:creator>
  <cp:lastModifiedBy>Jennie Knight</cp:lastModifiedBy>
  <cp:revision>6</cp:revision>
  <dcterms:created xsi:type="dcterms:W3CDTF">2020-04-21T14:22:31Z</dcterms:created>
  <dcterms:modified xsi:type="dcterms:W3CDTF">2020-04-21T14:51:24Z</dcterms:modified>
</cp:coreProperties>
</file>