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57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92" r:id="rId30"/>
    <p:sldId id="285" r:id="rId31"/>
    <p:sldId id="286" r:id="rId32"/>
    <p:sldId id="287" r:id="rId33"/>
    <p:sldId id="288" r:id="rId34"/>
    <p:sldId id="289" r:id="rId35"/>
    <p:sldId id="290" r:id="rId36"/>
    <p:sldId id="258" r:id="rId37"/>
    <p:sldId id="291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6F196-58FA-4962-B4D2-ECF4739FCC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78DB00-7C15-44B5-A183-5C758B052E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EF200-282C-4AE0-A642-8F5F9B64F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3B3D-3C81-4A1E-BEEB-C0E0C7E0B3D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9230E-AA6C-4EF6-B18D-0B5CCEC9B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BF527-AEAB-466A-8D18-450DFFD2A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8D10-58F3-46C8-9218-F1D2095D7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88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A6361-80D2-4462-819E-DB350BE47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0F9CA3-F89B-4411-B786-64BCAAE43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C55FE-A1DA-47F4-AD8A-9081F6D2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3B3D-3C81-4A1E-BEEB-C0E0C7E0B3D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F518E-C5C5-4A61-A385-6F6708A59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D6B60-C188-4CD7-A7FD-7907726C2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8D10-58F3-46C8-9218-F1D2095D7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63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888E99-B85E-4785-9385-A1052006EE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3C3FE-31E8-4B68-A9DE-D8E1CF2DC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0AFD1-2E2F-4FFB-9454-C1F9869AE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3B3D-3C81-4A1E-BEEB-C0E0C7E0B3D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FF5C4-C43B-41AE-BF6B-13C2F3338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AB386-FBF6-492F-9ED6-468924F76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8D10-58F3-46C8-9218-F1D2095D7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17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8E75-D660-4545-9D50-D7C084D45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26570-0E71-454D-9519-225287938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25B13-D087-4F16-90B8-F2192D598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3B3D-3C81-4A1E-BEEB-C0E0C7E0B3D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94D43-3240-49AC-A624-959A073E9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EB45C-7899-45CF-91C9-59EA57F0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8D10-58F3-46C8-9218-F1D2095D7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99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A79C8-2D1C-4651-8C8B-7253E1945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E92E2-48DB-4C88-AE5D-958D31F85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B4497-6B54-4B70-8600-DAB94DA31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3B3D-3C81-4A1E-BEEB-C0E0C7E0B3D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729C0-7040-482F-80A2-1A73DD1D3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6D7AE-6E6E-4679-BD9B-7CD688BE0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8D10-58F3-46C8-9218-F1D2095D7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24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F24F8-E73E-4B30-9E02-9ADA3552D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4483E-E1BA-440F-8562-DD535C1C1B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BA1CD2-C9E3-44A8-92AA-A22F9519E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46013A-4BE0-4502-BB35-CA791ABBA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3B3D-3C81-4A1E-BEEB-C0E0C7E0B3D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A1D1B-DEE5-4409-B0CC-812E2EC7E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6DEF37-00F3-4FAB-B716-ABA89EA3E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8D10-58F3-46C8-9218-F1D2095D7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14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1C24D-8E9E-4127-83E7-E568EDF79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61B25-CB01-4653-9042-661229C33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B6E69C-7A1D-4756-8EF4-1C1957634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89F09D-2994-462E-A608-85F0848597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3275AC-B1B8-4531-8F1B-997B1F8F74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EB03F9-EC02-418F-A857-149B6971E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3B3D-3C81-4A1E-BEEB-C0E0C7E0B3D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FF91D9-D47C-4742-B162-ADDE0BAC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838020-7E42-40E9-B840-7A2B990B4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8D10-58F3-46C8-9218-F1D2095D7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5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0ED2F-C6B6-4FDF-B297-09E5F0814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59ED12-7091-4ED2-9821-75B48A77D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3B3D-3C81-4A1E-BEEB-C0E0C7E0B3D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73F396-8175-42FE-A819-9FAE3D69E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9669BC-8963-46C0-AE38-951143FA5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8D10-58F3-46C8-9218-F1D2095D7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4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CA27D0-7338-4045-A46C-4906E3F4D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3B3D-3C81-4A1E-BEEB-C0E0C7E0B3D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755050-9A5A-4A9E-B03E-0F153DA49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A4750F-8480-4248-829A-C50E30C10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8D10-58F3-46C8-9218-F1D2095D7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06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66758-8889-471B-AD79-E6FE3F044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D806A-FCA4-4433-B030-D7A6F4685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25EE6-0399-40F6-8C18-76BB71EE3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3BC702-F919-4BAB-A8F3-AD576F07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3B3D-3C81-4A1E-BEEB-C0E0C7E0B3D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F7EDE-EE69-4169-A675-D30C96C82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B6066-BDC7-4645-9100-9EEB4A895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8D10-58F3-46C8-9218-F1D2095D7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6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5F32E-3ED8-4640-ABB7-2B337DDB2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1B254B-4B40-4967-AB19-B78CF3FA6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F3701-F4FB-474F-A7ED-32149E2E7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2BEC8-F8E8-429B-8CAC-EE4BDA5A7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3B3D-3C81-4A1E-BEEB-C0E0C7E0B3D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7DC4C7-2C1B-4F5D-A62C-F441B1594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E26BB-4892-4366-971E-A9C44BDC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8D10-58F3-46C8-9218-F1D2095D7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475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AA8FE6-17C0-4FED-AB54-A9F27F056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956520-0144-425A-9154-65FE60003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50F40-DE61-4EA4-BD3B-B3BBFA577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13B3D-3C81-4A1E-BEEB-C0E0C7E0B3D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37C1E-3C00-4F9F-9786-288A0E2D6B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CCCBF-9A09-47D5-B1AF-711060500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D8D10-58F3-46C8-9218-F1D2095D7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21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365076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5,621,549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604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335881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5,621,549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828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279457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5,621,549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428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034807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5,621,549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787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437281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5,621,549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189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748392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5,621,549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464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035348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5,621,549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5 700 000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765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098017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5,621,549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5 700 000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225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327768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5,621,549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5 700 000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5 000 000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489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620675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5,621,549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5 700 000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5 000 000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6 000 000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063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435438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5,621,549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5 700 000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5 000 000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6 000 000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6 000 000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469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975214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5,621,549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432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15794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529,543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790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035891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529,543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67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163813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529,543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412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446462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529,543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9623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850938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529,543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76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611076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529,543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179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075014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529,543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1476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017236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529,543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0295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342349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529,543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091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/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529,543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158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453724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5,621,549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9542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116363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529,543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6068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871292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529,543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030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450841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529,543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605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438780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529,543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6527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695718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529,543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0811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050064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529,543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530 000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7142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320305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4,326,795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9171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152018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4,326,795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4 326 790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4 326 800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4 326 800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4 326 800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4 327 000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4 330 000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4 300 000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4 000 000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448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201019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5,621,549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138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87124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5,621,549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915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227495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5,621,549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941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965593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5,621,549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637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478573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5,621,549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90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AC9A1-C0C0-48C7-8AC9-483B821C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298552"/>
              </p:ext>
            </p:extLst>
          </p:nvPr>
        </p:nvGraphicFramePr>
        <p:xfrm>
          <a:off x="386366" y="437882"/>
          <a:ext cx="11384925" cy="540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985">
                  <a:extLst>
                    <a:ext uri="{9D8B030D-6E8A-4147-A177-3AD203B41FA5}">
                      <a16:colId xmlns:a16="http://schemas.microsoft.com/office/drawing/2014/main" val="3484233110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2217695499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734609542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3173144695"/>
                    </a:ext>
                  </a:extLst>
                </a:gridCol>
                <a:gridCol w="2276985">
                  <a:extLst>
                    <a:ext uri="{9D8B030D-6E8A-4147-A177-3AD203B41FA5}">
                      <a16:colId xmlns:a16="http://schemas.microsoft.com/office/drawing/2014/main" val="1721180487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Original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to nearest?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Upper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Rounded 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07717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5,621,549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415302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09525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5 622 000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258243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12278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6141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01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1464</Words>
  <Application>Microsoft Office PowerPoint</Application>
  <PresentationFormat>Widescreen</PresentationFormat>
  <Paragraphs>727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Jennie Knight</dc:creator>
  <cp:lastModifiedBy>Jennie Knight</cp:lastModifiedBy>
  <cp:revision>6</cp:revision>
  <dcterms:created xsi:type="dcterms:W3CDTF">2020-04-21T14:22:31Z</dcterms:created>
  <dcterms:modified xsi:type="dcterms:W3CDTF">2020-04-21T14:51:24Z</dcterms:modified>
</cp:coreProperties>
</file>