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EC3595-42A1-43D4-BFF7-F0947958E917}" v="58" dt="2022-01-12T21:20:38.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2" d="100"/>
          <a:sy n="82"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userId="7dd9c0f9-cfb3-494f-8e11-3d9c7b646b80" providerId="ADAL" clId="{83EC3595-42A1-43D4-BFF7-F0947958E917}"/>
    <pc:docChg chg="undo custSel addSld modSld">
      <pc:chgData name="Helen" userId="7dd9c0f9-cfb3-494f-8e11-3d9c7b646b80" providerId="ADAL" clId="{83EC3595-42A1-43D4-BFF7-F0947958E917}" dt="2022-01-12T21:20:38.118" v="3174"/>
      <pc:docMkLst>
        <pc:docMk/>
      </pc:docMkLst>
      <pc:sldChg chg="addSp modSp mod setBg addAnim setClrOvrMap">
        <pc:chgData name="Helen" userId="7dd9c0f9-cfb3-494f-8e11-3d9c7b646b80" providerId="ADAL" clId="{83EC3595-42A1-43D4-BFF7-F0947958E917}" dt="2022-01-12T21:12:54.837" v="3095"/>
        <pc:sldMkLst>
          <pc:docMk/>
          <pc:sldMk cId="3397555337" sldId="256"/>
        </pc:sldMkLst>
        <pc:spChg chg="mod">
          <ac:chgData name="Helen" userId="7dd9c0f9-cfb3-494f-8e11-3d9c7b646b80" providerId="ADAL" clId="{83EC3595-42A1-43D4-BFF7-F0947958E917}" dt="2022-01-12T21:12:54.785" v="3094" actId="26606"/>
          <ac:spMkLst>
            <pc:docMk/>
            <pc:sldMk cId="3397555337" sldId="256"/>
            <ac:spMk id="2" creationId="{EBCA378A-360D-439D-B9AE-F440D58E9B4C}"/>
          </ac:spMkLst>
        </pc:spChg>
        <pc:spChg chg="mod">
          <ac:chgData name="Helen" userId="7dd9c0f9-cfb3-494f-8e11-3d9c7b646b80" providerId="ADAL" clId="{83EC3595-42A1-43D4-BFF7-F0947958E917}" dt="2022-01-12T21:12:54.785" v="3094" actId="26606"/>
          <ac:spMkLst>
            <pc:docMk/>
            <pc:sldMk cId="3397555337" sldId="256"/>
            <ac:spMk id="3" creationId="{3A60817A-AAEC-4615-B23A-96A0CC4DC4A7}"/>
          </ac:spMkLst>
        </pc:spChg>
        <pc:spChg chg="add">
          <ac:chgData name="Helen" userId="7dd9c0f9-cfb3-494f-8e11-3d9c7b646b80" providerId="ADAL" clId="{83EC3595-42A1-43D4-BFF7-F0947958E917}" dt="2022-01-12T21:12:54.785" v="3094" actId="26606"/>
          <ac:spMkLst>
            <pc:docMk/>
            <pc:sldMk cId="3397555337" sldId="256"/>
            <ac:spMk id="9" creationId="{E49CC64F-7275-4E33-961B-0C5CDC439875}"/>
          </ac:spMkLst>
        </pc:spChg>
        <pc:picChg chg="add">
          <ac:chgData name="Helen" userId="7dd9c0f9-cfb3-494f-8e11-3d9c7b646b80" providerId="ADAL" clId="{83EC3595-42A1-43D4-BFF7-F0947958E917}" dt="2022-01-12T21:12:54.785" v="3094" actId="26606"/>
          <ac:picMkLst>
            <pc:docMk/>
            <pc:sldMk cId="3397555337" sldId="256"/>
            <ac:picMk id="5" creationId="{F51BA9B8-D78B-406E-B8B3-FC4642AD428D}"/>
          </ac:picMkLst>
        </pc:picChg>
      </pc:sldChg>
      <pc:sldChg chg="addSp modSp mod setBg modAnim">
        <pc:chgData name="Helen" userId="7dd9c0f9-cfb3-494f-8e11-3d9c7b646b80" providerId="ADAL" clId="{83EC3595-42A1-43D4-BFF7-F0947958E917}" dt="2022-01-12T21:13:11.071" v="3098"/>
        <pc:sldMkLst>
          <pc:docMk/>
          <pc:sldMk cId="643025305" sldId="258"/>
        </pc:sldMkLst>
        <pc:spChg chg="mod">
          <ac:chgData name="Helen" userId="7dd9c0f9-cfb3-494f-8e11-3d9c7b646b80" providerId="ADAL" clId="{83EC3595-42A1-43D4-BFF7-F0947958E917}" dt="2022-01-12T21:13:02.691" v="3096" actId="26606"/>
          <ac:spMkLst>
            <pc:docMk/>
            <pc:sldMk cId="643025305" sldId="258"/>
            <ac:spMk id="2" creationId="{61CA26A4-A7C6-49FB-BF0A-6FEE51C315C8}"/>
          </ac:spMkLst>
        </pc:spChg>
        <pc:spChg chg="mod">
          <ac:chgData name="Helen" userId="7dd9c0f9-cfb3-494f-8e11-3d9c7b646b80" providerId="ADAL" clId="{83EC3595-42A1-43D4-BFF7-F0947958E917}" dt="2022-01-12T21:13:02.691" v="3096" actId="26606"/>
          <ac:spMkLst>
            <pc:docMk/>
            <pc:sldMk cId="643025305" sldId="258"/>
            <ac:spMk id="8" creationId="{1A1DE1A5-606D-4373-A538-CE677C3B84D5}"/>
          </ac:spMkLst>
        </pc:spChg>
        <pc:spChg chg="mod">
          <ac:chgData name="Helen" userId="7dd9c0f9-cfb3-494f-8e11-3d9c7b646b80" providerId="ADAL" clId="{83EC3595-42A1-43D4-BFF7-F0947958E917}" dt="2022-01-12T21:13:02.691" v="3096" actId="26606"/>
          <ac:spMkLst>
            <pc:docMk/>
            <pc:sldMk cId="643025305" sldId="258"/>
            <ac:spMk id="9" creationId="{CBF5BB28-6794-40AD-98CE-6A8E9A20F362}"/>
          </ac:spMkLst>
        </pc:spChg>
        <pc:spChg chg="add">
          <ac:chgData name="Helen" userId="7dd9c0f9-cfb3-494f-8e11-3d9c7b646b80" providerId="ADAL" clId="{83EC3595-42A1-43D4-BFF7-F0947958E917}" dt="2022-01-12T21:13:02.691" v="3096" actId="26606"/>
          <ac:spMkLst>
            <pc:docMk/>
            <pc:sldMk cId="643025305" sldId="258"/>
            <ac:spMk id="14" creationId="{9F7D788E-2C1B-4EF4-8719-12613771FF98}"/>
          </ac:spMkLst>
        </pc:spChg>
        <pc:spChg chg="add">
          <ac:chgData name="Helen" userId="7dd9c0f9-cfb3-494f-8e11-3d9c7b646b80" providerId="ADAL" clId="{83EC3595-42A1-43D4-BFF7-F0947958E917}" dt="2022-01-12T21:13:02.691" v="3096" actId="26606"/>
          <ac:spMkLst>
            <pc:docMk/>
            <pc:sldMk cId="643025305" sldId="258"/>
            <ac:spMk id="16" creationId="{7C54E824-C0F4-480B-BC88-689F50C45FBD}"/>
          </ac:spMkLst>
        </pc:spChg>
        <pc:spChg chg="add">
          <ac:chgData name="Helen" userId="7dd9c0f9-cfb3-494f-8e11-3d9c7b646b80" providerId="ADAL" clId="{83EC3595-42A1-43D4-BFF7-F0947958E917}" dt="2022-01-12T21:13:02.691" v="3096" actId="26606"/>
          <ac:spMkLst>
            <pc:docMk/>
            <pc:sldMk cId="643025305" sldId="258"/>
            <ac:spMk id="18" creationId="{58DEA6A1-FC5C-4E6E-BBBF-7E472949B394}"/>
          </ac:spMkLst>
        </pc:spChg>
        <pc:spChg chg="add">
          <ac:chgData name="Helen" userId="7dd9c0f9-cfb3-494f-8e11-3d9c7b646b80" providerId="ADAL" clId="{83EC3595-42A1-43D4-BFF7-F0947958E917}" dt="2022-01-12T21:13:02.691" v="3096" actId="26606"/>
          <ac:spMkLst>
            <pc:docMk/>
            <pc:sldMk cId="643025305" sldId="258"/>
            <ac:spMk id="20" creationId="{96AAAC3B-1954-46B7-BBAC-27DFF5B5295F}"/>
          </ac:spMkLst>
        </pc:spChg>
        <pc:spChg chg="add">
          <ac:chgData name="Helen" userId="7dd9c0f9-cfb3-494f-8e11-3d9c7b646b80" providerId="ADAL" clId="{83EC3595-42A1-43D4-BFF7-F0947958E917}" dt="2022-01-12T21:13:02.691" v="3096" actId="26606"/>
          <ac:spMkLst>
            <pc:docMk/>
            <pc:sldMk cId="643025305" sldId="258"/>
            <ac:spMk id="22" creationId="{A5AD6500-BB62-4AAC-9D2F-C10DDC90CBB1}"/>
          </ac:spMkLst>
        </pc:spChg>
      </pc:sldChg>
      <pc:sldChg chg="addSp delSp modSp mod setBg modAnim">
        <pc:chgData name="Helen" userId="7dd9c0f9-cfb3-494f-8e11-3d9c7b646b80" providerId="ADAL" clId="{83EC3595-42A1-43D4-BFF7-F0947958E917}" dt="2022-01-12T21:13:36.951" v="3101"/>
        <pc:sldMkLst>
          <pc:docMk/>
          <pc:sldMk cId="397150420" sldId="260"/>
        </pc:sldMkLst>
        <pc:spChg chg="mod">
          <ac:chgData name="Helen" userId="7dd9c0f9-cfb3-494f-8e11-3d9c7b646b80" providerId="ADAL" clId="{83EC3595-42A1-43D4-BFF7-F0947958E917}" dt="2022-01-12T21:13:25.726" v="3099" actId="26606"/>
          <ac:spMkLst>
            <pc:docMk/>
            <pc:sldMk cId="397150420" sldId="260"/>
            <ac:spMk id="2" creationId="{15172A86-9EFE-4F29-A748-5551636B3616}"/>
          </ac:spMkLst>
        </pc:spChg>
        <pc:spChg chg="del mod">
          <ac:chgData name="Helen" userId="7dd9c0f9-cfb3-494f-8e11-3d9c7b646b80" providerId="ADAL" clId="{83EC3595-42A1-43D4-BFF7-F0947958E917}" dt="2022-01-12T21:13:25.726" v="3099" actId="26606"/>
          <ac:spMkLst>
            <pc:docMk/>
            <pc:sldMk cId="397150420" sldId="260"/>
            <ac:spMk id="3" creationId="{B6C3F6E8-4D4B-47AB-9C86-07B263B9A6CE}"/>
          </ac:spMkLst>
        </pc:spChg>
        <pc:spChg chg="add">
          <ac:chgData name="Helen" userId="7dd9c0f9-cfb3-494f-8e11-3d9c7b646b80" providerId="ADAL" clId="{83EC3595-42A1-43D4-BFF7-F0947958E917}" dt="2022-01-12T21:13:25.726" v="3099" actId="26606"/>
          <ac:spMkLst>
            <pc:docMk/>
            <pc:sldMk cId="397150420" sldId="260"/>
            <ac:spMk id="9" creationId="{B819A166-7571-4003-A6B8-B62034C3ED30}"/>
          </ac:spMkLst>
        </pc:spChg>
        <pc:graphicFrameChg chg="add">
          <ac:chgData name="Helen" userId="7dd9c0f9-cfb3-494f-8e11-3d9c7b646b80" providerId="ADAL" clId="{83EC3595-42A1-43D4-BFF7-F0947958E917}" dt="2022-01-12T21:13:25.726" v="3099" actId="26606"/>
          <ac:graphicFrameMkLst>
            <pc:docMk/>
            <pc:sldMk cId="397150420" sldId="260"/>
            <ac:graphicFrameMk id="5" creationId="{D931AD26-AA82-4D55-8C4E-05ED6D5F2453}"/>
          </ac:graphicFrameMkLst>
        </pc:graphicFrameChg>
      </pc:sldChg>
      <pc:sldChg chg="modSp mod modAnim">
        <pc:chgData name="Helen" userId="7dd9c0f9-cfb3-494f-8e11-3d9c7b646b80" providerId="ADAL" clId="{83EC3595-42A1-43D4-BFF7-F0947958E917}" dt="2022-01-12T21:13:45.319" v="3102"/>
        <pc:sldMkLst>
          <pc:docMk/>
          <pc:sldMk cId="3762979304" sldId="261"/>
        </pc:sldMkLst>
        <pc:spChg chg="mod">
          <ac:chgData name="Helen" userId="7dd9c0f9-cfb3-494f-8e11-3d9c7b646b80" providerId="ADAL" clId="{83EC3595-42A1-43D4-BFF7-F0947958E917}" dt="2022-01-12T20:51:07.584" v="863" actId="20577"/>
          <ac:spMkLst>
            <pc:docMk/>
            <pc:sldMk cId="3762979304" sldId="261"/>
            <ac:spMk id="3" creationId="{56F3ADDA-925A-4EF8-BDEA-0E9DAC21BA11}"/>
          </ac:spMkLst>
        </pc:spChg>
      </pc:sldChg>
      <pc:sldChg chg="modAnim">
        <pc:chgData name="Helen" userId="7dd9c0f9-cfb3-494f-8e11-3d9c7b646b80" providerId="ADAL" clId="{83EC3595-42A1-43D4-BFF7-F0947958E917}" dt="2022-01-12T21:13:49.773" v="3103"/>
        <pc:sldMkLst>
          <pc:docMk/>
          <pc:sldMk cId="3558147686" sldId="262"/>
        </pc:sldMkLst>
      </pc:sldChg>
      <pc:sldChg chg="addSp delSp modSp new mod modClrScheme modAnim chgLayout">
        <pc:chgData name="Helen" userId="7dd9c0f9-cfb3-494f-8e11-3d9c7b646b80" providerId="ADAL" clId="{83EC3595-42A1-43D4-BFF7-F0947958E917}" dt="2022-01-12T21:14:29.971" v="3104"/>
        <pc:sldMkLst>
          <pc:docMk/>
          <pc:sldMk cId="3562554706" sldId="266"/>
        </pc:sldMkLst>
        <pc:spChg chg="mod ord">
          <ac:chgData name="Helen" userId="7dd9c0f9-cfb3-494f-8e11-3d9c7b646b80" providerId="ADAL" clId="{83EC3595-42A1-43D4-BFF7-F0947958E917}" dt="2022-01-12T16:37:37.927" v="238" actId="700"/>
          <ac:spMkLst>
            <pc:docMk/>
            <pc:sldMk cId="3562554706" sldId="266"/>
            <ac:spMk id="2" creationId="{8B0FA1B8-51A3-493F-9F02-01F8820FA47C}"/>
          </ac:spMkLst>
        </pc:spChg>
        <pc:spChg chg="del mod ord">
          <ac:chgData name="Helen" userId="7dd9c0f9-cfb3-494f-8e11-3d9c7b646b80" providerId="ADAL" clId="{83EC3595-42A1-43D4-BFF7-F0947958E917}" dt="2022-01-12T16:35:26.620" v="58" actId="700"/>
          <ac:spMkLst>
            <pc:docMk/>
            <pc:sldMk cId="3562554706" sldId="266"/>
            <ac:spMk id="3" creationId="{53FA90EC-280E-4F48-BC5F-A43F7DBC7A6B}"/>
          </ac:spMkLst>
        </pc:spChg>
        <pc:spChg chg="add mod ord">
          <ac:chgData name="Helen" userId="7dd9c0f9-cfb3-494f-8e11-3d9c7b646b80" providerId="ADAL" clId="{83EC3595-42A1-43D4-BFF7-F0947958E917}" dt="2022-01-12T16:37:37.927" v="238" actId="700"/>
          <ac:spMkLst>
            <pc:docMk/>
            <pc:sldMk cId="3562554706" sldId="266"/>
            <ac:spMk id="4" creationId="{31CD2B0E-74CE-496A-9B46-BCD57C32C391}"/>
          </ac:spMkLst>
        </pc:spChg>
        <pc:spChg chg="add del mod ord">
          <ac:chgData name="Helen" userId="7dd9c0f9-cfb3-494f-8e11-3d9c7b646b80" providerId="ADAL" clId="{83EC3595-42A1-43D4-BFF7-F0947958E917}" dt="2022-01-12T16:36:56.167" v="224" actId="931"/>
          <ac:spMkLst>
            <pc:docMk/>
            <pc:sldMk cId="3562554706" sldId="266"/>
            <ac:spMk id="5" creationId="{C4F15AC1-6741-44BF-AA07-4CF7B75D4994}"/>
          </ac:spMkLst>
        </pc:spChg>
        <pc:spChg chg="add del mod">
          <ac:chgData name="Helen" userId="7dd9c0f9-cfb3-494f-8e11-3d9c7b646b80" providerId="ADAL" clId="{83EC3595-42A1-43D4-BFF7-F0947958E917}" dt="2022-01-12T16:38:18.288" v="249"/>
          <ac:spMkLst>
            <pc:docMk/>
            <pc:sldMk cId="3562554706" sldId="266"/>
            <ac:spMk id="8" creationId="{F09EFDD2-7D9D-454D-8C83-E92457C69CC1}"/>
          </ac:spMkLst>
        </pc:spChg>
        <pc:spChg chg="add del mod">
          <ac:chgData name="Helen" userId="7dd9c0f9-cfb3-494f-8e11-3d9c7b646b80" providerId="ADAL" clId="{83EC3595-42A1-43D4-BFF7-F0947958E917}" dt="2022-01-12T16:38:18.288" v="247" actId="478"/>
          <ac:spMkLst>
            <pc:docMk/>
            <pc:sldMk cId="3562554706" sldId="266"/>
            <ac:spMk id="11" creationId="{051248D2-1B3A-4473-A86D-20DDFA64F52C}"/>
          </ac:spMkLst>
        </pc:spChg>
        <pc:spChg chg="add mod">
          <ac:chgData name="Helen" userId="7dd9c0f9-cfb3-494f-8e11-3d9c7b646b80" providerId="ADAL" clId="{83EC3595-42A1-43D4-BFF7-F0947958E917}" dt="2022-01-12T16:42:04.502" v="587" actId="1076"/>
          <ac:spMkLst>
            <pc:docMk/>
            <pc:sldMk cId="3562554706" sldId="266"/>
            <ac:spMk id="12" creationId="{B1A739B2-25D5-4992-A863-68331A305B99}"/>
          </ac:spMkLst>
        </pc:spChg>
        <pc:picChg chg="add mod ord">
          <ac:chgData name="Helen" userId="7dd9c0f9-cfb3-494f-8e11-3d9c7b646b80" providerId="ADAL" clId="{83EC3595-42A1-43D4-BFF7-F0947958E917}" dt="2022-01-12T16:37:37.927" v="238" actId="700"/>
          <ac:picMkLst>
            <pc:docMk/>
            <pc:sldMk cId="3562554706" sldId="266"/>
            <ac:picMk id="7" creationId="{87357C7D-99CF-44A9-92C0-4A5291427AD7}"/>
          </ac:picMkLst>
        </pc:picChg>
        <pc:picChg chg="add mod">
          <ac:chgData name="Helen" userId="7dd9c0f9-cfb3-494f-8e11-3d9c7b646b80" providerId="ADAL" clId="{83EC3595-42A1-43D4-BFF7-F0947958E917}" dt="2022-01-12T16:42:05.519" v="588" actId="1076"/>
          <ac:picMkLst>
            <pc:docMk/>
            <pc:sldMk cId="3562554706" sldId="266"/>
            <ac:picMk id="10" creationId="{1B05B167-E189-4354-8584-8754E1ACDF31}"/>
          </ac:picMkLst>
        </pc:picChg>
      </pc:sldChg>
      <pc:sldChg chg="addSp delSp modSp new mod setBg modAnim">
        <pc:chgData name="Helen" userId="7dd9c0f9-cfb3-494f-8e11-3d9c7b646b80" providerId="ADAL" clId="{83EC3595-42A1-43D4-BFF7-F0947958E917}" dt="2022-01-12T21:16:51.052" v="3119"/>
        <pc:sldMkLst>
          <pc:docMk/>
          <pc:sldMk cId="692390741" sldId="267"/>
        </pc:sldMkLst>
        <pc:spChg chg="mod ord">
          <ac:chgData name="Helen" userId="7dd9c0f9-cfb3-494f-8e11-3d9c7b646b80" providerId="ADAL" clId="{83EC3595-42A1-43D4-BFF7-F0947958E917}" dt="2022-01-12T21:16:03.244" v="3116" actId="26606"/>
          <ac:spMkLst>
            <pc:docMk/>
            <pc:sldMk cId="692390741" sldId="267"/>
            <ac:spMk id="2" creationId="{8D72EAF7-6F7F-439E-910A-7B597AEF47D0}"/>
          </ac:spMkLst>
        </pc:spChg>
        <pc:spChg chg="mod ord">
          <ac:chgData name="Helen" userId="7dd9c0f9-cfb3-494f-8e11-3d9c7b646b80" providerId="ADAL" clId="{83EC3595-42A1-43D4-BFF7-F0947958E917}" dt="2022-01-12T21:16:45.475" v="3118" actId="26606"/>
          <ac:spMkLst>
            <pc:docMk/>
            <pc:sldMk cId="692390741" sldId="267"/>
            <ac:spMk id="3" creationId="{60C5C4C2-20FF-4DAF-915C-0A17D420D39C}"/>
          </ac:spMkLst>
        </pc:spChg>
        <pc:spChg chg="add del">
          <ac:chgData name="Helen" userId="7dd9c0f9-cfb3-494f-8e11-3d9c7b646b80" providerId="ADAL" clId="{83EC3595-42A1-43D4-BFF7-F0947958E917}" dt="2022-01-12T21:15:46.614" v="3114" actId="26606"/>
          <ac:spMkLst>
            <pc:docMk/>
            <pc:sldMk cId="692390741" sldId="267"/>
            <ac:spMk id="71" creationId="{D009D6D5-DAC2-4A8B-A17A-E206B9012D09}"/>
          </ac:spMkLst>
        </pc:spChg>
        <pc:spChg chg="add del">
          <ac:chgData name="Helen" userId="7dd9c0f9-cfb3-494f-8e11-3d9c7b646b80" providerId="ADAL" clId="{83EC3595-42A1-43D4-BFF7-F0947958E917}" dt="2022-01-12T21:16:03.244" v="3116" actId="26606"/>
          <ac:spMkLst>
            <pc:docMk/>
            <pc:sldMk cId="692390741" sldId="267"/>
            <ac:spMk id="137" creationId="{63F5877B-98C7-49DD-83AB-0F6F57CB6543}"/>
          </ac:spMkLst>
        </pc:spChg>
        <pc:spChg chg="add del">
          <ac:chgData name="Helen" userId="7dd9c0f9-cfb3-494f-8e11-3d9c7b646b80" providerId="ADAL" clId="{83EC3595-42A1-43D4-BFF7-F0947958E917}" dt="2022-01-12T21:16:03.244" v="3116" actId="26606"/>
          <ac:spMkLst>
            <pc:docMk/>
            <pc:sldMk cId="692390741" sldId="267"/>
            <ac:spMk id="139" creationId="{4EA91930-66BC-4C41-B4F5-C31EB216F64B}"/>
          </ac:spMkLst>
        </pc:spChg>
        <pc:spChg chg="add del">
          <ac:chgData name="Helen" userId="7dd9c0f9-cfb3-494f-8e11-3d9c7b646b80" providerId="ADAL" clId="{83EC3595-42A1-43D4-BFF7-F0947958E917}" dt="2022-01-12T21:16:03.244" v="3116" actId="26606"/>
          <ac:spMkLst>
            <pc:docMk/>
            <pc:sldMk cId="692390741" sldId="267"/>
            <ac:spMk id="141" creationId="{6313CF8F-B436-401E-9575-DE0F8E8B5B17}"/>
          </ac:spMkLst>
        </pc:spChg>
        <pc:spChg chg="add del">
          <ac:chgData name="Helen" userId="7dd9c0f9-cfb3-494f-8e11-3d9c7b646b80" providerId="ADAL" clId="{83EC3595-42A1-43D4-BFF7-F0947958E917}" dt="2022-01-12T21:16:03.244" v="3116" actId="26606"/>
          <ac:spMkLst>
            <pc:docMk/>
            <pc:sldMk cId="692390741" sldId="267"/>
            <ac:spMk id="143" creationId="{2A38CFE9-C30A-4551-ACCB-D5808FBC39CD}"/>
          </ac:spMkLst>
        </pc:spChg>
        <pc:spChg chg="add del">
          <ac:chgData name="Helen" userId="7dd9c0f9-cfb3-494f-8e11-3d9c7b646b80" providerId="ADAL" clId="{83EC3595-42A1-43D4-BFF7-F0947958E917}" dt="2022-01-12T21:16:03.244" v="3116" actId="26606"/>
          <ac:spMkLst>
            <pc:docMk/>
            <pc:sldMk cId="692390741" sldId="267"/>
            <ac:spMk id="145" creationId="{67EF550F-47CE-4FB2-9DAC-12AD835C833D}"/>
          </ac:spMkLst>
        </pc:spChg>
        <pc:spChg chg="add del">
          <ac:chgData name="Helen" userId="7dd9c0f9-cfb3-494f-8e11-3d9c7b646b80" providerId="ADAL" clId="{83EC3595-42A1-43D4-BFF7-F0947958E917}" dt="2022-01-12T21:16:45.475" v="3118" actId="26606"/>
          <ac:spMkLst>
            <pc:docMk/>
            <pc:sldMk cId="692390741" sldId="267"/>
            <ac:spMk id="192" creationId="{4038CB10-1F5C-4D54-9DF7-12586DE5B007}"/>
          </ac:spMkLst>
        </pc:spChg>
        <pc:spChg chg="add del">
          <ac:chgData name="Helen" userId="7dd9c0f9-cfb3-494f-8e11-3d9c7b646b80" providerId="ADAL" clId="{83EC3595-42A1-43D4-BFF7-F0947958E917}" dt="2022-01-12T21:16:45.475" v="3118" actId="26606"/>
          <ac:spMkLst>
            <pc:docMk/>
            <pc:sldMk cId="692390741" sldId="267"/>
            <ac:spMk id="193" creationId="{73ED6512-6858-4552-B699-9A97FE9A4EA2}"/>
          </ac:spMkLst>
        </pc:spChg>
        <pc:spChg chg="add">
          <ac:chgData name="Helen" userId="7dd9c0f9-cfb3-494f-8e11-3d9c7b646b80" providerId="ADAL" clId="{83EC3595-42A1-43D4-BFF7-F0947958E917}" dt="2022-01-12T21:16:45.475" v="3118" actId="26606"/>
          <ac:spMkLst>
            <pc:docMk/>
            <pc:sldMk cId="692390741" sldId="267"/>
            <ac:spMk id="2056" creationId="{4038CB10-1F5C-4D54-9DF7-12586DE5B007}"/>
          </ac:spMkLst>
        </pc:spChg>
        <pc:spChg chg="add">
          <ac:chgData name="Helen" userId="7dd9c0f9-cfb3-494f-8e11-3d9c7b646b80" providerId="ADAL" clId="{83EC3595-42A1-43D4-BFF7-F0947958E917}" dt="2022-01-12T21:16:45.475" v="3118" actId="26606"/>
          <ac:spMkLst>
            <pc:docMk/>
            <pc:sldMk cId="692390741" sldId="267"/>
            <ac:spMk id="2057" creationId="{73ED6512-6858-4552-B699-9A97FE9A4EA2}"/>
          </ac:spMkLst>
        </pc:spChg>
        <pc:picChg chg="add mod ord">
          <ac:chgData name="Helen" userId="7dd9c0f9-cfb3-494f-8e11-3d9c7b646b80" providerId="ADAL" clId="{83EC3595-42A1-43D4-BFF7-F0947958E917}" dt="2022-01-12T21:16:45.475" v="3118" actId="26606"/>
          <ac:picMkLst>
            <pc:docMk/>
            <pc:sldMk cId="692390741" sldId="267"/>
            <ac:picMk id="2050" creationId="{EAC272EA-CD75-409D-8B4C-D1BA7215618E}"/>
          </ac:picMkLst>
        </pc:picChg>
        <pc:picChg chg="add mod ord">
          <ac:chgData name="Helen" userId="7dd9c0f9-cfb3-494f-8e11-3d9c7b646b80" providerId="ADAL" clId="{83EC3595-42A1-43D4-BFF7-F0947958E917}" dt="2022-01-12T21:16:03.244" v="3116" actId="26606"/>
          <ac:picMkLst>
            <pc:docMk/>
            <pc:sldMk cId="692390741" sldId="267"/>
            <ac:picMk id="2052" creationId="{3F2700A9-1910-4816-B5F1-9E9D6CE0B7A9}"/>
          </ac:picMkLst>
        </pc:picChg>
        <pc:picChg chg="add mod">
          <ac:chgData name="Helen" userId="7dd9c0f9-cfb3-494f-8e11-3d9c7b646b80" providerId="ADAL" clId="{83EC3595-42A1-43D4-BFF7-F0947958E917}" dt="2022-01-12T21:16:45.475" v="3118" actId="26606"/>
          <ac:picMkLst>
            <pc:docMk/>
            <pc:sldMk cId="692390741" sldId="267"/>
            <ac:picMk id="2054" creationId="{58997CFB-80A2-4A5D-8782-A1E410FAB8AB}"/>
          </ac:picMkLst>
        </pc:picChg>
      </pc:sldChg>
      <pc:sldChg chg="addSp modSp new mod setBg modAnim">
        <pc:chgData name="Helen" userId="7dd9c0f9-cfb3-494f-8e11-3d9c7b646b80" providerId="ADAL" clId="{83EC3595-42A1-43D4-BFF7-F0947958E917}" dt="2022-01-12T21:17:07.051" v="3122" actId="26606"/>
        <pc:sldMkLst>
          <pc:docMk/>
          <pc:sldMk cId="1550951684" sldId="268"/>
        </pc:sldMkLst>
        <pc:spChg chg="mod">
          <ac:chgData name="Helen" userId="7dd9c0f9-cfb3-494f-8e11-3d9c7b646b80" providerId="ADAL" clId="{83EC3595-42A1-43D4-BFF7-F0947958E917}" dt="2022-01-12T21:17:07.051" v="3122" actId="26606"/>
          <ac:spMkLst>
            <pc:docMk/>
            <pc:sldMk cId="1550951684" sldId="268"/>
            <ac:spMk id="2" creationId="{1466466D-6740-4CD3-A2C5-2222638A2AF4}"/>
          </ac:spMkLst>
        </pc:spChg>
        <pc:spChg chg="mod">
          <ac:chgData name="Helen" userId="7dd9c0f9-cfb3-494f-8e11-3d9c7b646b80" providerId="ADAL" clId="{83EC3595-42A1-43D4-BFF7-F0947958E917}" dt="2022-01-12T21:17:07.051" v="3122" actId="26606"/>
          <ac:spMkLst>
            <pc:docMk/>
            <pc:sldMk cId="1550951684" sldId="268"/>
            <ac:spMk id="3" creationId="{A66E5DAA-5EFA-4982-A609-0029BBCE2E11}"/>
          </ac:spMkLst>
        </pc:spChg>
        <pc:spChg chg="add">
          <ac:chgData name="Helen" userId="7dd9c0f9-cfb3-494f-8e11-3d9c7b646b80" providerId="ADAL" clId="{83EC3595-42A1-43D4-BFF7-F0947958E917}" dt="2022-01-12T21:17:07.051" v="3122" actId="26606"/>
          <ac:spMkLst>
            <pc:docMk/>
            <pc:sldMk cId="1550951684" sldId="268"/>
            <ac:spMk id="8" creationId="{B775CD93-9DF2-48CB-9F57-1BCA9A46C7FA}"/>
          </ac:spMkLst>
        </pc:spChg>
        <pc:spChg chg="add">
          <ac:chgData name="Helen" userId="7dd9c0f9-cfb3-494f-8e11-3d9c7b646b80" providerId="ADAL" clId="{83EC3595-42A1-43D4-BFF7-F0947958E917}" dt="2022-01-12T21:17:07.051" v="3122" actId="26606"/>
          <ac:spMkLst>
            <pc:docMk/>
            <pc:sldMk cId="1550951684" sldId="268"/>
            <ac:spMk id="10" creationId="{6166C6D1-23AC-49C4-BA07-238E4E9F8CEB}"/>
          </ac:spMkLst>
        </pc:spChg>
        <pc:spChg chg="add">
          <ac:chgData name="Helen" userId="7dd9c0f9-cfb3-494f-8e11-3d9c7b646b80" providerId="ADAL" clId="{83EC3595-42A1-43D4-BFF7-F0947958E917}" dt="2022-01-12T21:17:07.051" v="3122" actId="26606"/>
          <ac:spMkLst>
            <pc:docMk/>
            <pc:sldMk cId="1550951684" sldId="268"/>
            <ac:spMk id="12" creationId="{1C091803-41C2-48E0-9228-5148460C7479}"/>
          </ac:spMkLst>
        </pc:spChg>
      </pc:sldChg>
      <pc:sldChg chg="addSp delSp modSp new mod setBg">
        <pc:chgData name="Helen" userId="7dd9c0f9-cfb3-494f-8e11-3d9c7b646b80" providerId="ADAL" clId="{83EC3595-42A1-43D4-BFF7-F0947958E917}" dt="2022-01-12T21:17:19.443" v="3135" actId="20577"/>
        <pc:sldMkLst>
          <pc:docMk/>
          <pc:sldMk cId="2652840599" sldId="269"/>
        </pc:sldMkLst>
        <pc:spChg chg="mod">
          <ac:chgData name="Helen" userId="7dd9c0f9-cfb3-494f-8e11-3d9c7b646b80" providerId="ADAL" clId="{83EC3595-42A1-43D4-BFF7-F0947958E917}" dt="2022-01-12T21:17:19.443" v="3135" actId="20577"/>
          <ac:spMkLst>
            <pc:docMk/>
            <pc:sldMk cId="2652840599" sldId="269"/>
            <ac:spMk id="2" creationId="{2CEDCE15-38E2-4D5E-9B4D-01DFF403217D}"/>
          </ac:spMkLst>
        </pc:spChg>
        <pc:spChg chg="del mod">
          <ac:chgData name="Helen" userId="7dd9c0f9-cfb3-494f-8e11-3d9c7b646b80" providerId="ADAL" clId="{83EC3595-42A1-43D4-BFF7-F0947958E917}" dt="2022-01-12T21:17:11.430" v="3123" actId="26606"/>
          <ac:spMkLst>
            <pc:docMk/>
            <pc:sldMk cId="2652840599" sldId="269"/>
            <ac:spMk id="3" creationId="{649E227B-3185-4CB8-B09B-6EFB5C835BF6}"/>
          </ac:spMkLst>
        </pc:spChg>
        <pc:spChg chg="add">
          <ac:chgData name="Helen" userId="7dd9c0f9-cfb3-494f-8e11-3d9c7b646b80" providerId="ADAL" clId="{83EC3595-42A1-43D4-BFF7-F0947958E917}" dt="2022-01-12T21:17:11.430" v="3123" actId="26606"/>
          <ac:spMkLst>
            <pc:docMk/>
            <pc:sldMk cId="2652840599" sldId="269"/>
            <ac:spMk id="9" creationId="{B775CD93-9DF2-48CB-9F57-1BCA9A46C7FA}"/>
          </ac:spMkLst>
        </pc:spChg>
        <pc:spChg chg="add">
          <ac:chgData name="Helen" userId="7dd9c0f9-cfb3-494f-8e11-3d9c7b646b80" providerId="ADAL" clId="{83EC3595-42A1-43D4-BFF7-F0947958E917}" dt="2022-01-12T21:17:11.430" v="3123" actId="26606"/>
          <ac:spMkLst>
            <pc:docMk/>
            <pc:sldMk cId="2652840599" sldId="269"/>
            <ac:spMk id="11" creationId="{6166C6D1-23AC-49C4-BA07-238E4E9F8CEB}"/>
          </ac:spMkLst>
        </pc:spChg>
        <pc:spChg chg="add">
          <ac:chgData name="Helen" userId="7dd9c0f9-cfb3-494f-8e11-3d9c7b646b80" providerId="ADAL" clId="{83EC3595-42A1-43D4-BFF7-F0947958E917}" dt="2022-01-12T21:17:11.430" v="3123" actId="26606"/>
          <ac:spMkLst>
            <pc:docMk/>
            <pc:sldMk cId="2652840599" sldId="269"/>
            <ac:spMk id="13" creationId="{1C091803-41C2-48E0-9228-5148460C7479}"/>
          </ac:spMkLst>
        </pc:spChg>
        <pc:graphicFrameChg chg="add">
          <ac:chgData name="Helen" userId="7dd9c0f9-cfb3-494f-8e11-3d9c7b646b80" providerId="ADAL" clId="{83EC3595-42A1-43D4-BFF7-F0947958E917}" dt="2022-01-12T21:17:11.430" v="3123" actId="26606"/>
          <ac:graphicFrameMkLst>
            <pc:docMk/>
            <pc:sldMk cId="2652840599" sldId="269"/>
            <ac:graphicFrameMk id="5" creationId="{6EC8122A-019B-4640-BE2A-2E35BB4AE4D6}"/>
          </ac:graphicFrameMkLst>
        </pc:graphicFrameChg>
      </pc:sldChg>
      <pc:sldChg chg="addSp delSp modSp new mod setBg modClrScheme modAnim setClrOvrMap chgLayout">
        <pc:chgData name="Helen" userId="7dd9c0f9-cfb3-494f-8e11-3d9c7b646b80" providerId="ADAL" clId="{83EC3595-42A1-43D4-BFF7-F0947958E917}" dt="2022-01-12T21:17:42.560" v="3139"/>
        <pc:sldMkLst>
          <pc:docMk/>
          <pc:sldMk cId="476612772" sldId="270"/>
        </pc:sldMkLst>
        <pc:spChg chg="mod ord">
          <ac:chgData name="Helen" userId="7dd9c0f9-cfb3-494f-8e11-3d9c7b646b80" providerId="ADAL" clId="{83EC3595-42A1-43D4-BFF7-F0947958E917}" dt="2022-01-12T20:53:35.538" v="1096" actId="26606"/>
          <ac:spMkLst>
            <pc:docMk/>
            <pc:sldMk cId="476612772" sldId="270"/>
            <ac:spMk id="2" creationId="{FF6663C8-5F4A-44B1-84BB-D31E7FF7EBD5}"/>
          </ac:spMkLst>
        </pc:spChg>
        <pc:spChg chg="del mod ord">
          <ac:chgData name="Helen" userId="7dd9c0f9-cfb3-494f-8e11-3d9c7b646b80" providerId="ADAL" clId="{83EC3595-42A1-43D4-BFF7-F0947958E917}" dt="2022-01-12T20:51:25.270" v="864" actId="700"/>
          <ac:spMkLst>
            <pc:docMk/>
            <pc:sldMk cId="476612772" sldId="270"/>
            <ac:spMk id="3" creationId="{1D108A6C-F99E-4A4E-8A8D-1F7AF4570E31}"/>
          </ac:spMkLst>
        </pc:spChg>
        <pc:spChg chg="add del mod ord">
          <ac:chgData name="Helen" userId="7dd9c0f9-cfb3-494f-8e11-3d9c7b646b80" providerId="ADAL" clId="{83EC3595-42A1-43D4-BFF7-F0947958E917}" dt="2022-01-12T20:51:45.679" v="865" actId="931"/>
          <ac:spMkLst>
            <pc:docMk/>
            <pc:sldMk cId="476612772" sldId="270"/>
            <ac:spMk id="4" creationId="{3B8B454C-7EAD-4BC8-8681-0C989A3F0E76}"/>
          </ac:spMkLst>
        </pc:spChg>
        <pc:spChg chg="add del mod ord">
          <ac:chgData name="Helen" userId="7dd9c0f9-cfb3-494f-8e11-3d9c7b646b80" providerId="ADAL" clId="{83EC3595-42A1-43D4-BFF7-F0947958E917}" dt="2022-01-12T20:53:31.152" v="1094"/>
          <ac:spMkLst>
            <pc:docMk/>
            <pc:sldMk cId="476612772" sldId="270"/>
            <ac:spMk id="5" creationId="{2110D1C3-DE42-4807-9765-67CC92F62F15}"/>
          </ac:spMkLst>
        </pc:spChg>
        <pc:spChg chg="add del mod">
          <ac:chgData name="Helen" userId="7dd9c0f9-cfb3-494f-8e11-3d9c7b646b80" providerId="ADAL" clId="{83EC3595-42A1-43D4-BFF7-F0947958E917}" dt="2022-01-12T20:51:59.812" v="873"/>
          <ac:spMkLst>
            <pc:docMk/>
            <pc:sldMk cId="476612772" sldId="270"/>
            <ac:spMk id="8" creationId="{F9E78BDC-6429-4B80-A9DB-585EF734EC72}"/>
          </ac:spMkLst>
        </pc:spChg>
        <pc:spChg chg="add mod">
          <ac:chgData name="Helen" userId="7dd9c0f9-cfb3-494f-8e11-3d9c7b646b80" providerId="ADAL" clId="{83EC3595-42A1-43D4-BFF7-F0947958E917}" dt="2022-01-12T20:56:30.076" v="1671" actId="113"/>
          <ac:spMkLst>
            <pc:docMk/>
            <pc:sldMk cId="476612772" sldId="270"/>
            <ac:spMk id="9" creationId="{58F62ED8-4B49-4A0C-A560-5045AAF7BD87}"/>
          </ac:spMkLst>
        </pc:spChg>
        <pc:spChg chg="add mod">
          <ac:chgData name="Helen" userId="7dd9c0f9-cfb3-494f-8e11-3d9c7b646b80" providerId="ADAL" clId="{83EC3595-42A1-43D4-BFF7-F0947958E917}" dt="2022-01-12T21:17:37.997" v="3138" actId="12"/>
          <ac:spMkLst>
            <pc:docMk/>
            <pc:sldMk cId="476612772" sldId="270"/>
            <ac:spMk id="11" creationId="{C969C8DC-08B0-4BEC-9FAD-CD16B1E633E0}"/>
          </ac:spMkLst>
        </pc:spChg>
        <pc:spChg chg="add del">
          <ac:chgData name="Helen" userId="7dd9c0f9-cfb3-494f-8e11-3d9c7b646b80" providerId="ADAL" clId="{83EC3595-42A1-43D4-BFF7-F0947958E917}" dt="2022-01-12T20:53:35.538" v="1096" actId="26606"/>
          <ac:spMkLst>
            <pc:docMk/>
            <pc:sldMk cId="476612772" sldId="270"/>
            <ac:spMk id="15" creationId="{8ABFE404-8D65-4573-A3EF-6DF477936BA3}"/>
          </ac:spMkLst>
        </pc:spChg>
        <pc:picChg chg="add mod">
          <ac:chgData name="Helen" userId="7dd9c0f9-cfb3-494f-8e11-3d9c7b646b80" providerId="ADAL" clId="{83EC3595-42A1-43D4-BFF7-F0947958E917}" dt="2022-01-12T20:53:35.538" v="1096" actId="26606"/>
          <ac:picMkLst>
            <pc:docMk/>
            <pc:sldMk cId="476612772" sldId="270"/>
            <ac:picMk id="7" creationId="{F661D625-B3A4-46A5-BB5B-61EAB64DBF1B}"/>
          </ac:picMkLst>
        </pc:picChg>
        <pc:picChg chg="add mod ord">
          <ac:chgData name="Helen" userId="7dd9c0f9-cfb3-494f-8e11-3d9c7b646b80" providerId="ADAL" clId="{83EC3595-42A1-43D4-BFF7-F0947958E917}" dt="2022-01-12T20:53:40.758" v="1098" actId="1076"/>
          <ac:picMkLst>
            <pc:docMk/>
            <pc:sldMk cId="476612772" sldId="270"/>
            <ac:picMk id="10" creationId="{740AB827-02B2-444A-A630-E858D812E159}"/>
          </ac:picMkLst>
        </pc:picChg>
        <pc:cxnChg chg="add del">
          <ac:chgData name="Helen" userId="7dd9c0f9-cfb3-494f-8e11-3d9c7b646b80" providerId="ADAL" clId="{83EC3595-42A1-43D4-BFF7-F0947958E917}" dt="2022-01-12T20:53:35.538" v="1096" actId="26606"/>
          <ac:cxnSpMkLst>
            <pc:docMk/>
            <pc:sldMk cId="476612772" sldId="270"/>
            <ac:cxnSpMk id="17" creationId="{AF5191F1-A1C8-4AEE-8007-DF304E42B15E}"/>
          </ac:cxnSpMkLst>
        </pc:cxnChg>
      </pc:sldChg>
      <pc:sldChg chg="addSp delSp modSp new mod modClrScheme modAnim chgLayout">
        <pc:chgData name="Helen" userId="7dd9c0f9-cfb3-494f-8e11-3d9c7b646b80" providerId="ADAL" clId="{83EC3595-42A1-43D4-BFF7-F0947958E917}" dt="2022-01-12T20:58:31.160" v="1726"/>
        <pc:sldMkLst>
          <pc:docMk/>
          <pc:sldMk cId="1518693576" sldId="271"/>
        </pc:sldMkLst>
        <pc:spChg chg="del mod ord">
          <ac:chgData name="Helen" userId="7dd9c0f9-cfb3-494f-8e11-3d9c7b646b80" providerId="ADAL" clId="{83EC3595-42A1-43D4-BFF7-F0947958E917}" dt="2022-01-12T20:56:53.823" v="1676" actId="700"/>
          <ac:spMkLst>
            <pc:docMk/>
            <pc:sldMk cId="1518693576" sldId="271"/>
            <ac:spMk id="2" creationId="{D537C06A-6429-49D4-8F53-710A3B7DDAF8}"/>
          </ac:spMkLst>
        </pc:spChg>
        <pc:spChg chg="del mod ord">
          <ac:chgData name="Helen" userId="7dd9c0f9-cfb3-494f-8e11-3d9c7b646b80" providerId="ADAL" clId="{83EC3595-42A1-43D4-BFF7-F0947958E917}" dt="2022-01-12T20:56:53.823" v="1676" actId="700"/>
          <ac:spMkLst>
            <pc:docMk/>
            <pc:sldMk cId="1518693576" sldId="271"/>
            <ac:spMk id="3" creationId="{2C56A31C-9EE0-413C-8295-EAABDEF31F76}"/>
          </ac:spMkLst>
        </pc:spChg>
        <pc:spChg chg="del">
          <ac:chgData name="Helen" userId="7dd9c0f9-cfb3-494f-8e11-3d9c7b646b80" providerId="ADAL" clId="{83EC3595-42A1-43D4-BFF7-F0947958E917}" dt="2022-01-12T20:56:53.823" v="1676" actId="700"/>
          <ac:spMkLst>
            <pc:docMk/>
            <pc:sldMk cId="1518693576" sldId="271"/>
            <ac:spMk id="4" creationId="{40639DAA-7A3A-4C3F-8AD2-DCFDCFF56906}"/>
          </ac:spMkLst>
        </pc:spChg>
        <pc:spChg chg="add mod ord">
          <ac:chgData name="Helen" userId="7dd9c0f9-cfb3-494f-8e11-3d9c7b646b80" providerId="ADAL" clId="{83EC3595-42A1-43D4-BFF7-F0947958E917}" dt="2022-01-12T20:56:59.433" v="1692" actId="20577"/>
          <ac:spMkLst>
            <pc:docMk/>
            <pc:sldMk cId="1518693576" sldId="271"/>
            <ac:spMk id="5" creationId="{29291143-9BD1-422C-AA4E-F41E95DFE324}"/>
          </ac:spMkLst>
        </pc:spChg>
        <pc:spChg chg="add mod ord">
          <ac:chgData name="Helen" userId="7dd9c0f9-cfb3-494f-8e11-3d9c7b646b80" providerId="ADAL" clId="{83EC3595-42A1-43D4-BFF7-F0947958E917}" dt="2022-01-12T20:57:43.306" v="1700" actId="5793"/>
          <ac:spMkLst>
            <pc:docMk/>
            <pc:sldMk cId="1518693576" sldId="271"/>
            <ac:spMk id="6" creationId="{C889CB4B-EF9B-4ED6-B717-71C58DB57B6D}"/>
          </ac:spMkLst>
        </pc:spChg>
        <pc:spChg chg="add del mod">
          <ac:chgData name="Helen" userId="7dd9c0f9-cfb3-494f-8e11-3d9c7b646b80" providerId="ADAL" clId="{83EC3595-42A1-43D4-BFF7-F0947958E917}" dt="2022-01-12T20:58:31.160" v="1724"/>
          <ac:spMkLst>
            <pc:docMk/>
            <pc:sldMk cId="1518693576" sldId="271"/>
            <ac:spMk id="7" creationId="{05C9FAB3-AB1C-4FF4-8C48-07199C0C9F5C}"/>
          </ac:spMkLst>
        </pc:spChg>
        <pc:spChg chg="add del mod">
          <ac:chgData name="Helen" userId="7dd9c0f9-cfb3-494f-8e11-3d9c7b646b80" providerId="ADAL" clId="{83EC3595-42A1-43D4-BFF7-F0947958E917}" dt="2022-01-12T20:58:31.160" v="1726"/>
          <ac:spMkLst>
            <pc:docMk/>
            <pc:sldMk cId="1518693576" sldId="271"/>
            <ac:spMk id="8" creationId="{97B68ABF-0001-46D4-9E77-934A9B33B1D7}"/>
          </ac:spMkLst>
        </pc:spChg>
        <pc:spChg chg="add mod">
          <ac:chgData name="Helen" userId="7dd9c0f9-cfb3-494f-8e11-3d9c7b646b80" providerId="ADAL" clId="{83EC3595-42A1-43D4-BFF7-F0947958E917}" dt="2022-01-12T20:58:23.038" v="1721" actId="255"/>
          <ac:spMkLst>
            <pc:docMk/>
            <pc:sldMk cId="1518693576" sldId="271"/>
            <ac:spMk id="9" creationId="{A2E150EF-4BE6-4566-8671-D8BAF1567C48}"/>
          </ac:spMkLst>
        </pc:spChg>
      </pc:sldChg>
      <pc:sldChg chg="addSp modSp new mod setBg">
        <pc:chgData name="Helen" userId="7dd9c0f9-cfb3-494f-8e11-3d9c7b646b80" providerId="ADAL" clId="{83EC3595-42A1-43D4-BFF7-F0947958E917}" dt="2022-01-12T21:18:01.845" v="3140" actId="26606"/>
        <pc:sldMkLst>
          <pc:docMk/>
          <pc:sldMk cId="2982180787" sldId="272"/>
        </pc:sldMkLst>
        <pc:spChg chg="mod">
          <ac:chgData name="Helen" userId="7dd9c0f9-cfb3-494f-8e11-3d9c7b646b80" providerId="ADAL" clId="{83EC3595-42A1-43D4-BFF7-F0947958E917}" dt="2022-01-12T21:18:01.845" v="3140" actId="26606"/>
          <ac:spMkLst>
            <pc:docMk/>
            <pc:sldMk cId="2982180787" sldId="272"/>
            <ac:spMk id="2" creationId="{012E1EB5-E139-41C6-A95F-484F0D5E36ED}"/>
          </ac:spMkLst>
        </pc:spChg>
        <pc:spChg chg="mod">
          <ac:chgData name="Helen" userId="7dd9c0f9-cfb3-494f-8e11-3d9c7b646b80" providerId="ADAL" clId="{83EC3595-42A1-43D4-BFF7-F0947958E917}" dt="2022-01-12T21:18:01.845" v="3140" actId="26606"/>
          <ac:spMkLst>
            <pc:docMk/>
            <pc:sldMk cId="2982180787" sldId="272"/>
            <ac:spMk id="3" creationId="{E2C238CD-F862-4A81-B87D-BAA6B44560AA}"/>
          </ac:spMkLst>
        </pc:spChg>
        <pc:spChg chg="add">
          <ac:chgData name="Helen" userId="7dd9c0f9-cfb3-494f-8e11-3d9c7b646b80" providerId="ADAL" clId="{83EC3595-42A1-43D4-BFF7-F0947958E917}" dt="2022-01-12T21:18:01.845" v="3140" actId="26606"/>
          <ac:spMkLst>
            <pc:docMk/>
            <pc:sldMk cId="2982180787" sldId="272"/>
            <ac:spMk id="8" creationId="{907EF6B7-1338-4443-8C46-6A318D952DFD}"/>
          </ac:spMkLst>
        </pc:spChg>
        <pc:spChg chg="add">
          <ac:chgData name="Helen" userId="7dd9c0f9-cfb3-494f-8e11-3d9c7b646b80" providerId="ADAL" clId="{83EC3595-42A1-43D4-BFF7-F0947958E917}" dt="2022-01-12T21:18:01.845" v="3140" actId="26606"/>
          <ac:spMkLst>
            <pc:docMk/>
            <pc:sldMk cId="2982180787" sldId="272"/>
            <ac:spMk id="10" creationId="{DAAE4CDD-124C-4DCF-9584-B6033B545DD5}"/>
          </ac:spMkLst>
        </pc:spChg>
        <pc:spChg chg="add">
          <ac:chgData name="Helen" userId="7dd9c0f9-cfb3-494f-8e11-3d9c7b646b80" providerId="ADAL" clId="{83EC3595-42A1-43D4-BFF7-F0947958E917}" dt="2022-01-12T21:18:01.845" v="3140" actId="26606"/>
          <ac:spMkLst>
            <pc:docMk/>
            <pc:sldMk cId="2982180787" sldId="272"/>
            <ac:spMk id="12" creationId="{081E4A58-353D-44AE-B2FC-2A74E2E400F7}"/>
          </ac:spMkLst>
        </pc:spChg>
      </pc:sldChg>
      <pc:sldChg chg="addSp modSp new mod modClrScheme modAnim chgLayout">
        <pc:chgData name="Helen" userId="7dd9c0f9-cfb3-494f-8e11-3d9c7b646b80" providerId="ADAL" clId="{83EC3595-42A1-43D4-BFF7-F0947958E917}" dt="2022-01-12T21:18:52.676" v="3158"/>
        <pc:sldMkLst>
          <pc:docMk/>
          <pc:sldMk cId="2880758682" sldId="273"/>
        </pc:sldMkLst>
        <pc:spChg chg="mod ord">
          <ac:chgData name="Helen" userId="7dd9c0f9-cfb3-494f-8e11-3d9c7b646b80" providerId="ADAL" clId="{83EC3595-42A1-43D4-BFF7-F0947958E917}" dt="2022-01-12T21:18:22.875" v="3144" actId="700"/>
          <ac:spMkLst>
            <pc:docMk/>
            <pc:sldMk cId="2880758682" sldId="273"/>
            <ac:spMk id="2" creationId="{DF100886-493B-4544-880D-362EC198C5F4}"/>
          </ac:spMkLst>
        </pc:spChg>
        <pc:spChg chg="mod ord">
          <ac:chgData name="Helen" userId="7dd9c0f9-cfb3-494f-8e11-3d9c7b646b80" providerId="ADAL" clId="{83EC3595-42A1-43D4-BFF7-F0947958E917}" dt="2022-01-12T21:18:41.105" v="3156" actId="255"/>
          <ac:spMkLst>
            <pc:docMk/>
            <pc:sldMk cId="2880758682" sldId="273"/>
            <ac:spMk id="3" creationId="{3C276641-2992-4CDD-B45F-62637D47D529}"/>
          </ac:spMkLst>
        </pc:spChg>
        <pc:spChg chg="add mod ord">
          <ac:chgData name="Helen" userId="7dd9c0f9-cfb3-494f-8e11-3d9c7b646b80" providerId="ADAL" clId="{83EC3595-42A1-43D4-BFF7-F0947958E917}" dt="2022-01-12T21:18:35.902" v="3155" actId="20577"/>
          <ac:spMkLst>
            <pc:docMk/>
            <pc:sldMk cId="2880758682" sldId="273"/>
            <ac:spMk id="4" creationId="{F8B8E2A0-4F72-4DD0-A910-3C03ADCAAF8A}"/>
          </ac:spMkLst>
        </pc:spChg>
      </pc:sldChg>
      <pc:sldChg chg="addSp modSp new mod setBg modAnim">
        <pc:chgData name="Helen" userId="7dd9c0f9-cfb3-494f-8e11-3d9c7b646b80" providerId="ADAL" clId="{83EC3595-42A1-43D4-BFF7-F0947958E917}" dt="2022-01-12T21:19:31.842" v="3161"/>
        <pc:sldMkLst>
          <pc:docMk/>
          <pc:sldMk cId="3277364427" sldId="274"/>
        </pc:sldMkLst>
        <pc:spChg chg="mod">
          <ac:chgData name="Helen" userId="7dd9c0f9-cfb3-494f-8e11-3d9c7b646b80" providerId="ADAL" clId="{83EC3595-42A1-43D4-BFF7-F0947958E917}" dt="2022-01-12T21:19:28.098" v="3160" actId="26606"/>
          <ac:spMkLst>
            <pc:docMk/>
            <pc:sldMk cId="3277364427" sldId="274"/>
            <ac:spMk id="2" creationId="{5BEF28B2-4CA6-4303-B349-60E78C577015}"/>
          </ac:spMkLst>
        </pc:spChg>
        <pc:spChg chg="mod">
          <ac:chgData name="Helen" userId="7dd9c0f9-cfb3-494f-8e11-3d9c7b646b80" providerId="ADAL" clId="{83EC3595-42A1-43D4-BFF7-F0947958E917}" dt="2022-01-12T21:19:28.098" v="3160" actId="26606"/>
          <ac:spMkLst>
            <pc:docMk/>
            <pc:sldMk cId="3277364427" sldId="274"/>
            <ac:spMk id="3" creationId="{6A7D0F96-33F8-47E7-9048-F9F3C49BEFAB}"/>
          </ac:spMkLst>
        </pc:spChg>
        <pc:spChg chg="add">
          <ac:chgData name="Helen" userId="7dd9c0f9-cfb3-494f-8e11-3d9c7b646b80" providerId="ADAL" clId="{83EC3595-42A1-43D4-BFF7-F0947958E917}" dt="2022-01-12T21:19:28.098" v="3160" actId="26606"/>
          <ac:spMkLst>
            <pc:docMk/>
            <pc:sldMk cId="3277364427" sldId="274"/>
            <ac:spMk id="8" creationId="{907EF6B7-1338-4443-8C46-6A318D952DFD}"/>
          </ac:spMkLst>
        </pc:spChg>
        <pc:spChg chg="add">
          <ac:chgData name="Helen" userId="7dd9c0f9-cfb3-494f-8e11-3d9c7b646b80" providerId="ADAL" clId="{83EC3595-42A1-43D4-BFF7-F0947958E917}" dt="2022-01-12T21:19:28.098" v="3160" actId="26606"/>
          <ac:spMkLst>
            <pc:docMk/>
            <pc:sldMk cId="3277364427" sldId="274"/>
            <ac:spMk id="10" creationId="{DAAE4CDD-124C-4DCF-9584-B6033B545DD5}"/>
          </ac:spMkLst>
        </pc:spChg>
        <pc:spChg chg="add">
          <ac:chgData name="Helen" userId="7dd9c0f9-cfb3-494f-8e11-3d9c7b646b80" providerId="ADAL" clId="{83EC3595-42A1-43D4-BFF7-F0947958E917}" dt="2022-01-12T21:19:28.098" v="3160" actId="26606"/>
          <ac:spMkLst>
            <pc:docMk/>
            <pc:sldMk cId="3277364427" sldId="274"/>
            <ac:spMk id="12" creationId="{081E4A58-353D-44AE-B2FC-2A74E2E400F7}"/>
          </ac:spMkLst>
        </pc:spChg>
      </pc:sldChg>
      <pc:sldChg chg="modSp new mod modAnim">
        <pc:chgData name="Helen" userId="7dd9c0f9-cfb3-494f-8e11-3d9c7b646b80" providerId="ADAL" clId="{83EC3595-42A1-43D4-BFF7-F0947958E917}" dt="2022-01-12T21:19:45.468" v="3163"/>
        <pc:sldMkLst>
          <pc:docMk/>
          <pc:sldMk cId="2857677421" sldId="275"/>
        </pc:sldMkLst>
        <pc:spChg chg="mod">
          <ac:chgData name="Helen" userId="7dd9c0f9-cfb3-494f-8e11-3d9c7b646b80" providerId="ADAL" clId="{83EC3595-42A1-43D4-BFF7-F0947958E917}" dt="2022-01-12T21:03:31.902" v="1942" actId="20578"/>
          <ac:spMkLst>
            <pc:docMk/>
            <pc:sldMk cId="2857677421" sldId="275"/>
            <ac:spMk id="2" creationId="{CED47158-8370-4524-AACB-C1FECBF5CFF3}"/>
          </ac:spMkLst>
        </pc:spChg>
        <pc:spChg chg="mod">
          <ac:chgData name="Helen" userId="7dd9c0f9-cfb3-494f-8e11-3d9c7b646b80" providerId="ADAL" clId="{83EC3595-42A1-43D4-BFF7-F0947958E917}" dt="2022-01-12T21:19:42.634" v="3162" actId="255"/>
          <ac:spMkLst>
            <pc:docMk/>
            <pc:sldMk cId="2857677421" sldId="275"/>
            <ac:spMk id="3" creationId="{06A2B23E-1314-4746-A52F-93A53B6B7EE7}"/>
          </ac:spMkLst>
        </pc:spChg>
      </pc:sldChg>
      <pc:sldChg chg="addSp delSp modSp new mod modClrScheme modAnim chgLayout">
        <pc:chgData name="Helen" userId="7dd9c0f9-cfb3-494f-8e11-3d9c7b646b80" providerId="ADAL" clId="{83EC3595-42A1-43D4-BFF7-F0947958E917}" dt="2022-01-12T21:20:03.504" v="3169"/>
        <pc:sldMkLst>
          <pc:docMk/>
          <pc:sldMk cId="3134738808" sldId="276"/>
        </pc:sldMkLst>
        <pc:spChg chg="del mod ord">
          <ac:chgData name="Helen" userId="7dd9c0f9-cfb3-494f-8e11-3d9c7b646b80" providerId="ADAL" clId="{83EC3595-42A1-43D4-BFF7-F0947958E917}" dt="2022-01-12T21:05:55.992" v="2001" actId="700"/>
          <ac:spMkLst>
            <pc:docMk/>
            <pc:sldMk cId="3134738808" sldId="276"/>
            <ac:spMk id="2" creationId="{5F0EA1B8-3874-4E43-8618-7D97D85B5E6F}"/>
          </ac:spMkLst>
        </pc:spChg>
        <pc:spChg chg="del mod ord">
          <ac:chgData name="Helen" userId="7dd9c0f9-cfb3-494f-8e11-3d9c7b646b80" providerId="ADAL" clId="{83EC3595-42A1-43D4-BFF7-F0947958E917}" dt="2022-01-12T21:05:55.992" v="2001" actId="700"/>
          <ac:spMkLst>
            <pc:docMk/>
            <pc:sldMk cId="3134738808" sldId="276"/>
            <ac:spMk id="3" creationId="{38933931-CD01-46FC-801F-C8E994279AF0}"/>
          </ac:spMkLst>
        </pc:spChg>
        <pc:spChg chg="add mod ord">
          <ac:chgData name="Helen" userId="7dd9c0f9-cfb3-494f-8e11-3d9c7b646b80" providerId="ADAL" clId="{83EC3595-42A1-43D4-BFF7-F0947958E917}" dt="2022-01-12T21:06:31.091" v="2056" actId="20577"/>
          <ac:spMkLst>
            <pc:docMk/>
            <pc:sldMk cId="3134738808" sldId="276"/>
            <ac:spMk id="4" creationId="{F3E5F258-52F0-4DB6-9EB8-D7E27356ECF7}"/>
          </ac:spMkLst>
        </pc:spChg>
        <pc:spChg chg="add del mod ord">
          <ac:chgData name="Helen" userId="7dd9c0f9-cfb3-494f-8e11-3d9c7b646b80" providerId="ADAL" clId="{83EC3595-42A1-43D4-BFF7-F0947958E917}" dt="2022-01-12T21:09:06.280" v="2399" actId="478"/>
          <ac:spMkLst>
            <pc:docMk/>
            <pc:sldMk cId="3134738808" sldId="276"/>
            <ac:spMk id="5" creationId="{46AEAE02-9179-4CB0-9907-81F31C9CF030}"/>
          </ac:spMkLst>
        </pc:spChg>
        <pc:spChg chg="add del mod ord">
          <ac:chgData name="Helen" userId="7dd9c0f9-cfb3-494f-8e11-3d9c7b646b80" providerId="ADAL" clId="{83EC3595-42A1-43D4-BFF7-F0947958E917}" dt="2022-01-12T21:06:42.344" v="2057"/>
          <ac:spMkLst>
            <pc:docMk/>
            <pc:sldMk cId="3134738808" sldId="276"/>
            <ac:spMk id="6" creationId="{2DC5437A-E960-47C6-A517-32C82A260575}"/>
          </ac:spMkLst>
        </pc:spChg>
        <pc:spChg chg="add mod">
          <ac:chgData name="Helen" userId="7dd9c0f9-cfb3-494f-8e11-3d9c7b646b80" providerId="ADAL" clId="{83EC3595-42A1-43D4-BFF7-F0947958E917}" dt="2022-01-12T21:20:00.066" v="3168" actId="20577"/>
          <ac:spMkLst>
            <pc:docMk/>
            <pc:sldMk cId="3134738808" sldId="276"/>
            <ac:spMk id="8" creationId="{42F73E6C-FAC2-4B91-9816-0ACC5CD6E630}"/>
          </ac:spMkLst>
        </pc:spChg>
        <pc:picChg chg="add mod">
          <ac:chgData name="Helen" userId="7dd9c0f9-cfb3-494f-8e11-3d9c7b646b80" providerId="ADAL" clId="{83EC3595-42A1-43D4-BFF7-F0947958E917}" dt="2022-01-12T21:09:08.234" v="2400" actId="1076"/>
          <ac:picMkLst>
            <pc:docMk/>
            <pc:sldMk cId="3134738808" sldId="276"/>
            <ac:picMk id="7" creationId="{A5AD41EB-8E46-47A5-854B-08807FF3172E}"/>
          </ac:picMkLst>
        </pc:picChg>
      </pc:sldChg>
      <pc:sldChg chg="addSp delSp modSp new mod setBg modClrScheme modAnim chgLayout">
        <pc:chgData name="Helen" userId="7dd9c0f9-cfb3-494f-8e11-3d9c7b646b80" providerId="ADAL" clId="{83EC3595-42A1-43D4-BFF7-F0947958E917}" dt="2022-01-12T21:20:38.118" v="3174"/>
        <pc:sldMkLst>
          <pc:docMk/>
          <pc:sldMk cId="1797064529" sldId="277"/>
        </pc:sldMkLst>
        <pc:spChg chg="del mod ord">
          <ac:chgData name="Helen" userId="7dd9c0f9-cfb3-494f-8e11-3d9c7b646b80" providerId="ADAL" clId="{83EC3595-42A1-43D4-BFF7-F0947958E917}" dt="2022-01-12T21:09:32.285" v="2404" actId="700"/>
          <ac:spMkLst>
            <pc:docMk/>
            <pc:sldMk cId="1797064529" sldId="277"/>
            <ac:spMk id="2" creationId="{CE46BE6F-ACBE-471C-BAA2-9A7682BEE545}"/>
          </ac:spMkLst>
        </pc:spChg>
        <pc:spChg chg="del mod ord">
          <ac:chgData name="Helen" userId="7dd9c0f9-cfb3-494f-8e11-3d9c7b646b80" providerId="ADAL" clId="{83EC3595-42A1-43D4-BFF7-F0947958E917}" dt="2022-01-12T21:09:32.285" v="2404" actId="700"/>
          <ac:spMkLst>
            <pc:docMk/>
            <pc:sldMk cId="1797064529" sldId="277"/>
            <ac:spMk id="3" creationId="{5ADCD914-9606-4149-840D-14A6539AE319}"/>
          </ac:spMkLst>
        </pc:spChg>
        <pc:spChg chg="del">
          <ac:chgData name="Helen" userId="7dd9c0f9-cfb3-494f-8e11-3d9c7b646b80" providerId="ADAL" clId="{83EC3595-42A1-43D4-BFF7-F0947958E917}" dt="2022-01-12T21:09:32.285" v="2404" actId="700"/>
          <ac:spMkLst>
            <pc:docMk/>
            <pc:sldMk cId="1797064529" sldId="277"/>
            <ac:spMk id="4" creationId="{0CBA7777-0ADD-4604-B62A-00CDBCC9DE18}"/>
          </ac:spMkLst>
        </pc:spChg>
        <pc:spChg chg="add mod ord">
          <ac:chgData name="Helen" userId="7dd9c0f9-cfb3-494f-8e11-3d9c7b646b80" providerId="ADAL" clId="{83EC3595-42A1-43D4-BFF7-F0947958E917}" dt="2022-01-12T21:20:34.257" v="3173" actId="26606"/>
          <ac:spMkLst>
            <pc:docMk/>
            <pc:sldMk cId="1797064529" sldId="277"/>
            <ac:spMk id="5" creationId="{5F199544-B74A-497D-81CD-1F6E1018AF87}"/>
          </ac:spMkLst>
        </pc:spChg>
        <pc:spChg chg="add mod ord">
          <ac:chgData name="Helen" userId="7dd9c0f9-cfb3-494f-8e11-3d9c7b646b80" providerId="ADAL" clId="{83EC3595-42A1-43D4-BFF7-F0947958E917}" dt="2022-01-12T21:20:34.257" v="3173" actId="26606"/>
          <ac:spMkLst>
            <pc:docMk/>
            <pc:sldMk cId="1797064529" sldId="277"/>
            <ac:spMk id="6" creationId="{A74778C2-6935-44B5-BDA6-968729FE0AB3}"/>
          </ac:spMkLst>
        </pc:spChg>
        <pc:spChg chg="add del">
          <ac:chgData name="Helen" userId="7dd9c0f9-cfb3-494f-8e11-3d9c7b646b80" providerId="ADAL" clId="{83EC3595-42A1-43D4-BFF7-F0947958E917}" dt="2022-01-12T21:20:34.242" v="3172" actId="26606"/>
          <ac:spMkLst>
            <pc:docMk/>
            <pc:sldMk cId="1797064529" sldId="277"/>
            <ac:spMk id="11" creationId="{DEE2AD96-B495-4E06-9291-B71706F728CB}"/>
          </ac:spMkLst>
        </pc:spChg>
        <pc:spChg chg="add del">
          <ac:chgData name="Helen" userId="7dd9c0f9-cfb3-494f-8e11-3d9c7b646b80" providerId="ADAL" clId="{83EC3595-42A1-43D4-BFF7-F0947958E917}" dt="2022-01-12T21:20:34.242" v="3172" actId="26606"/>
          <ac:spMkLst>
            <pc:docMk/>
            <pc:sldMk cId="1797064529" sldId="277"/>
            <ac:spMk id="13" creationId="{53CF6D67-C5A8-4ADD-9E8E-1E38CA1D3166}"/>
          </ac:spMkLst>
        </pc:spChg>
        <pc:spChg chg="add del">
          <ac:chgData name="Helen" userId="7dd9c0f9-cfb3-494f-8e11-3d9c7b646b80" providerId="ADAL" clId="{83EC3595-42A1-43D4-BFF7-F0947958E917}" dt="2022-01-12T21:20:34.242" v="3172" actId="26606"/>
          <ac:spMkLst>
            <pc:docMk/>
            <pc:sldMk cId="1797064529" sldId="277"/>
            <ac:spMk id="15" creationId="{86909FA0-B515-4681-B7A8-FA281D133B94}"/>
          </ac:spMkLst>
        </pc:spChg>
        <pc:spChg chg="add del">
          <ac:chgData name="Helen" userId="7dd9c0f9-cfb3-494f-8e11-3d9c7b646b80" providerId="ADAL" clId="{83EC3595-42A1-43D4-BFF7-F0947958E917}" dt="2022-01-12T21:20:34.242" v="3172" actId="26606"/>
          <ac:spMkLst>
            <pc:docMk/>
            <pc:sldMk cId="1797064529" sldId="277"/>
            <ac:spMk id="17" creationId="{21C9FE86-FCC3-4A31-AA1C-C882262B7FE7}"/>
          </ac:spMkLst>
        </pc:spChg>
        <pc:spChg chg="add del">
          <ac:chgData name="Helen" userId="7dd9c0f9-cfb3-494f-8e11-3d9c7b646b80" providerId="ADAL" clId="{83EC3595-42A1-43D4-BFF7-F0947958E917}" dt="2022-01-12T21:20:34.242" v="3172" actId="26606"/>
          <ac:spMkLst>
            <pc:docMk/>
            <pc:sldMk cId="1797064529" sldId="277"/>
            <ac:spMk id="19" creationId="{7D96243B-ECED-4B71-8E06-AE9A285EAD20}"/>
          </ac:spMkLst>
        </pc:spChg>
        <pc:spChg chg="add del">
          <ac:chgData name="Helen" userId="7dd9c0f9-cfb3-494f-8e11-3d9c7b646b80" providerId="ADAL" clId="{83EC3595-42A1-43D4-BFF7-F0947958E917}" dt="2022-01-12T21:20:34.242" v="3172" actId="26606"/>
          <ac:spMkLst>
            <pc:docMk/>
            <pc:sldMk cId="1797064529" sldId="277"/>
            <ac:spMk id="21" creationId="{A09989E4-EFDC-4A90-A633-E0525FB4139E}"/>
          </ac:spMkLst>
        </pc:spChg>
        <pc:spChg chg="add">
          <ac:chgData name="Helen" userId="7dd9c0f9-cfb3-494f-8e11-3d9c7b646b80" providerId="ADAL" clId="{83EC3595-42A1-43D4-BFF7-F0947958E917}" dt="2022-01-12T21:20:34.257" v="3173" actId="26606"/>
          <ac:spMkLst>
            <pc:docMk/>
            <pc:sldMk cId="1797064529" sldId="277"/>
            <ac:spMk id="23" creationId="{4038CB10-1F5C-4D54-9DF7-12586DE5B007}"/>
          </ac:spMkLst>
        </pc:spChg>
        <pc:spChg chg="add">
          <ac:chgData name="Helen" userId="7dd9c0f9-cfb3-494f-8e11-3d9c7b646b80" providerId="ADAL" clId="{83EC3595-42A1-43D4-BFF7-F0947958E917}" dt="2022-01-12T21:20:34.257" v="3173" actId="26606"/>
          <ac:spMkLst>
            <pc:docMk/>
            <pc:sldMk cId="1797064529" sldId="277"/>
            <ac:spMk id="24" creationId="{73ED6512-6858-4552-B699-9A97FE9A4EA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B6A7E-650B-4338-AE16-98651F75AC2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CF34196-A46F-4523-AE55-2189EC76690D}">
      <dgm:prSet/>
      <dgm:spPr/>
      <dgm:t>
        <a:bodyPr/>
        <a:lstStyle/>
        <a:p>
          <a:r>
            <a:rPr lang="en-GB" dirty="0"/>
            <a:t>Liberal / Reform</a:t>
          </a:r>
          <a:endParaRPr lang="en-US" dirty="0"/>
        </a:p>
      </dgm:t>
    </dgm:pt>
    <dgm:pt modelId="{352B8448-3B41-4767-BAEC-8526875534E1}" type="parTrans" cxnId="{9BA0AD1E-BA4C-43F1-9410-882D7586449F}">
      <dgm:prSet/>
      <dgm:spPr/>
      <dgm:t>
        <a:bodyPr/>
        <a:lstStyle/>
        <a:p>
          <a:endParaRPr lang="en-US"/>
        </a:p>
      </dgm:t>
    </dgm:pt>
    <dgm:pt modelId="{6271CDB5-E353-4792-A8FB-CD2A9976B94D}" type="sibTrans" cxnId="{9BA0AD1E-BA4C-43F1-9410-882D7586449F}">
      <dgm:prSet/>
      <dgm:spPr/>
      <dgm:t>
        <a:bodyPr/>
        <a:lstStyle/>
        <a:p>
          <a:endParaRPr lang="en-US"/>
        </a:p>
      </dgm:t>
    </dgm:pt>
    <dgm:pt modelId="{E6B3C956-2CD7-44D5-B06B-DE6C7C1AB494}">
      <dgm:prSet/>
      <dgm:spPr/>
      <dgm:t>
        <a:bodyPr/>
        <a:lstStyle/>
        <a:p>
          <a:r>
            <a:rPr lang="en-GB" dirty="0"/>
            <a:t>Radical</a:t>
          </a:r>
          <a:endParaRPr lang="en-US" dirty="0"/>
        </a:p>
      </dgm:t>
    </dgm:pt>
    <dgm:pt modelId="{720F7000-7981-41DF-9755-E8B354D88EE1}" type="parTrans" cxnId="{3086F6F4-252D-427A-BD89-D48F054D1644}">
      <dgm:prSet/>
      <dgm:spPr/>
      <dgm:t>
        <a:bodyPr/>
        <a:lstStyle/>
        <a:p>
          <a:endParaRPr lang="en-US"/>
        </a:p>
      </dgm:t>
    </dgm:pt>
    <dgm:pt modelId="{71538A2C-0052-46E3-9C86-E7DC878A37C6}" type="sibTrans" cxnId="{3086F6F4-252D-427A-BD89-D48F054D1644}">
      <dgm:prSet/>
      <dgm:spPr/>
      <dgm:t>
        <a:bodyPr/>
        <a:lstStyle/>
        <a:p>
          <a:endParaRPr lang="en-US"/>
        </a:p>
      </dgm:t>
    </dgm:pt>
    <dgm:pt modelId="{D0D7E2FC-49A5-46AB-8776-D8AB5BBD9E07}">
      <dgm:prSet/>
      <dgm:spPr/>
      <dgm:t>
        <a:bodyPr/>
        <a:lstStyle/>
        <a:p>
          <a:r>
            <a:rPr lang="en-GB"/>
            <a:t>Marxist</a:t>
          </a:r>
          <a:endParaRPr lang="en-US"/>
        </a:p>
      </dgm:t>
    </dgm:pt>
    <dgm:pt modelId="{47C7B7D6-FC78-4B4A-B262-F64919C17223}" type="parTrans" cxnId="{9E8E3898-8F07-4267-B9F4-FB6333E6E421}">
      <dgm:prSet/>
      <dgm:spPr/>
      <dgm:t>
        <a:bodyPr/>
        <a:lstStyle/>
        <a:p>
          <a:endParaRPr lang="en-US"/>
        </a:p>
      </dgm:t>
    </dgm:pt>
    <dgm:pt modelId="{707594F3-D18E-4818-82FF-940B8F2EF379}" type="sibTrans" cxnId="{9E8E3898-8F07-4267-B9F4-FB6333E6E421}">
      <dgm:prSet/>
      <dgm:spPr/>
      <dgm:t>
        <a:bodyPr/>
        <a:lstStyle/>
        <a:p>
          <a:endParaRPr lang="en-US"/>
        </a:p>
      </dgm:t>
    </dgm:pt>
    <dgm:pt modelId="{3AD9F64B-BCA5-4545-B83C-B8408FCD2541}">
      <dgm:prSet/>
      <dgm:spPr/>
      <dgm:t>
        <a:bodyPr/>
        <a:lstStyle/>
        <a:p>
          <a:r>
            <a:rPr lang="en-GB"/>
            <a:t>Intersectional</a:t>
          </a:r>
          <a:endParaRPr lang="en-US"/>
        </a:p>
      </dgm:t>
    </dgm:pt>
    <dgm:pt modelId="{077F9E4A-75C0-4C76-9F25-7E1353AB8852}" type="parTrans" cxnId="{A141E435-28B2-469F-BEAF-BA9D4DF913A6}">
      <dgm:prSet/>
      <dgm:spPr/>
      <dgm:t>
        <a:bodyPr/>
        <a:lstStyle/>
        <a:p>
          <a:endParaRPr lang="en-US"/>
        </a:p>
      </dgm:t>
    </dgm:pt>
    <dgm:pt modelId="{9F609E4E-822D-4418-8EDA-40212A4D453F}" type="sibTrans" cxnId="{A141E435-28B2-469F-BEAF-BA9D4DF913A6}">
      <dgm:prSet/>
      <dgm:spPr/>
      <dgm:t>
        <a:bodyPr/>
        <a:lstStyle/>
        <a:p>
          <a:endParaRPr lang="en-US"/>
        </a:p>
      </dgm:t>
    </dgm:pt>
    <dgm:pt modelId="{E1773A9F-C991-4DBC-9123-87962BC0F259}">
      <dgm:prSet/>
      <dgm:spPr/>
      <dgm:t>
        <a:bodyPr/>
        <a:lstStyle/>
        <a:p>
          <a:r>
            <a:rPr lang="en-GB"/>
            <a:t>Difference</a:t>
          </a:r>
          <a:endParaRPr lang="en-US"/>
        </a:p>
      </dgm:t>
    </dgm:pt>
    <dgm:pt modelId="{6BD7BA16-C922-436C-8B79-FF05FAC75F9E}" type="parTrans" cxnId="{CDE475DE-8A4E-47A7-8520-EF093BF7972E}">
      <dgm:prSet/>
      <dgm:spPr/>
      <dgm:t>
        <a:bodyPr/>
        <a:lstStyle/>
        <a:p>
          <a:endParaRPr lang="en-US"/>
        </a:p>
      </dgm:t>
    </dgm:pt>
    <dgm:pt modelId="{A563B247-8EFB-443D-A72E-4D0E39C49E4E}" type="sibTrans" cxnId="{CDE475DE-8A4E-47A7-8520-EF093BF7972E}">
      <dgm:prSet/>
      <dgm:spPr/>
      <dgm:t>
        <a:bodyPr/>
        <a:lstStyle/>
        <a:p>
          <a:endParaRPr lang="en-US"/>
        </a:p>
      </dgm:t>
    </dgm:pt>
    <dgm:pt modelId="{49F6B35A-E851-46BD-B833-C5CC9D644591}" type="pres">
      <dgm:prSet presAssocID="{E80B6A7E-650B-4338-AE16-98651F75AC2A}" presName="linear" presStyleCnt="0">
        <dgm:presLayoutVars>
          <dgm:animLvl val="lvl"/>
          <dgm:resizeHandles val="exact"/>
        </dgm:presLayoutVars>
      </dgm:prSet>
      <dgm:spPr/>
    </dgm:pt>
    <dgm:pt modelId="{5A68B83D-93AB-41D8-900F-4CBA7CF3BFC9}" type="pres">
      <dgm:prSet presAssocID="{7CF34196-A46F-4523-AE55-2189EC76690D}" presName="parentText" presStyleLbl="node1" presStyleIdx="0" presStyleCnt="5">
        <dgm:presLayoutVars>
          <dgm:chMax val="0"/>
          <dgm:bulletEnabled val="1"/>
        </dgm:presLayoutVars>
      </dgm:prSet>
      <dgm:spPr/>
    </dgm:pt>
    <dgm:pt modelId="{6C3DA824-3998-4DB9-B68A-86C1D406184E}" type="pres">
      <dgm:prSet presAssocID="{6271CDB5-E353-4792-A8FB-CD2A9976B94D}" presName="spacer" presStyleCnt="0"/>
      <dgm:spPr/>
    </dgm:pt>
    <dgm:pt modelId="{EF7B44C6-E219-4BFB-AB7E-9730CEFA7276}" type="pres">
      <dgm:prSet presAssocID="{E6B3C956-2CD7-44D5-B06B-DE6C7C1AB494}" presName="parentText" presStyleLbl="node1" presStyleIdx="1" presStyleCnt="5">
        <dgm:presLayoutVars>
          <dgm:chMax val="0"/>
          <dgm:bulletEnabled val="1"/>
        </dgm:presLayoutVars>
      </dgm:prSet>
      <dgm:spPr/>
    </dgm:pt>
    <dgm:pt modelId="{EE0EBF87-714E-43DF-9A59-78BE8CC8DD4F}" type="pres">
      <dgm:prSet presAssocID="{71538A2C-0052-46E3-9C86-E7DC878A37C6}" presName="spacer" presStyleCnt="0"/>
      <dgm:spPr/>
    </dgm:pt>
    <dgm:pt modelId="{4FED2D65-BF20-44C5-9C87-D0ABA8697BC3}" type="pres">
      <dgm:prSet presAssocID="{D0D7E2FC-49A5-46AB-8776-D8AB5BBD9E07}" presName="parentText" presStyleLbl="node1" presStyleIdx="2" presStyleCnt="5">
        <dgm:presLayoutVars>
          <dgm:chMax val="0"/>
          <dgm:bulletEnabled val="1"/>
        </dgm:presLayoutVars>
      </dgm:prSet>
      <dgm:spPr/>
    </dgm:pt>
    <dgm:pt modelId="{02C46925-BB37-4BD3-AA36-D8D4D3AF1E1E}" type="pres">
      <dgm:prSet presAssocID="{707594F3-D18E-4818-82FF-940B8F2EF379}" presName="spacer" presStyleCnt="0"/>
      <dgm:spPr/>
    </dgm:pt>
    <dgm:pt modelId="{B48A71FC-6F42-4DC6-A661-E26705384908}" type="pres">
      <dgm:prSet presAssocID="{3AD9F64B-BCA5-4545-B83C-B8408FCD2541}" presName="parentText" presStyleLbl="node1" presStyleIdx="3" presStyleCnt="5">
        <dgm:presLayoutVars>
          <dgm:chMax val="0"/>
          <dgm:bulletEnabled val="1"/>
        </dgm:presLayoutVars>
      </dgm:prSet>
      <dgm:spPr/>
    </dgm:pt>
    <dgm:pt modelId="{FDB2ECEF-A5F3-4FA1-A4A1-47332D6E1858}" type="pres">
      <dgm:prSet presAssocID="{9F609E4E-822D-4418-8EDA-40212A4D453F}" presName="spacer" presStyleCnt="0"/>
      <dgm:spPr/>
    </dgm:pt>
    <dgm:pt modelId="{F978E360-AD64-4050-985D-1D99C13BF3EE}" type="pres">
      <dgm:prSet presAssocID="{E1773A9F-C991-4DBC-9123-87962BC0F259}" presName="parentText" presStyleLbl="node1" presStyleIdx="4" presStyleCnt="5">
        <dgm:presLayoutVars>
          <dgm:chMax val="0"/>
          <dgm:bulletEnabled val="1"/>
        </dgm:presLayoutVars>
      </dgm:prSet>
      <dgm:spPr/>
    </dgm:pt>
  </dgm:ptLst>
  <dgm:cxnLst>
    <dgm:cxn modelId="{9BA0AD1E-BA4C-43F1-9410-882D7586449F}" srcId="{E80B6A7E-650B-4338-AE16-98651F75AC2A}" destId="{7CF34196-A46F-4523-AE55-2189EC76690D}" srcOrd="0" destOrd="0" parTransId="{352B8448-3B41-4767-BAEC-8526875534E1}" sibTransId="{6271CDB5-E353-4792-A8FB-CD2A9976B94D}"/>
    <dgm:cxn modelId="{BED8A62D-2F03-41EB-BA44-21988ADCCCB7}" type="presOf" srcId="{3AD9F64B-BCA5-4545-B83C-B8408FCD2541}" destId="{B48A71FC-6F42-4DC6-A661-E26705384908}" srcOrd="0" destOrd="0" presId="urn:microsoft.com/office/officeart/2005/8/layout/vList2"/>
    <dgm:cxn modelId="{A141E435-28B2-469F-BEAF-BA9D4DF913A6}" srcId="{E80B6A7E-650B-4338-AE16-98651F75AC2A}" destId="{3AD9F64B-BCA5-4545-B83C-B8408FCD2541}" srcOrd="3" destOrd="0" parTransId="{077F9E4A-75C0-4C76-9F25-7E1353AB8852}" sibTransId="{9F609E4E-822D-4418-8EDA-40212A4D453F}"/>
    <dgm:cxn modelId="{BC173772-AB34-4F3C-A814-F5F696C9C9CE}" type="presOf" srcId="{E1773A9F-C991-4DBC-9123-87962BC0F259}" destId="{F978E360-AD64-4050-985D-1D99C13BF3EE}" srcOrd="0" destOrd="0" presId="urn:microsoft.com/office/officeart/2005/8/layout/vList2"/>
    <dgm:cxn modelId="{D2729B7E-5DFF-4D8F-85F9-4AE0AFCB8B3D}" type="presOf" srcId="{D0D7E2FC-49A5-46AB-8776-D8AB5BBD9E07}" destId="{4FED2D65-BF20-44C5-9C87-D0ABA8697BC3}" srcOrd="0" destOrd="0" presId="urn:microsoft.com/office/officeart/2005/8/layout/vList2"/>
    <dgm:cxn modelId="{602A9384-8E69-47DD-82D5-2C6ADA370C75}" type="presOf" srcId="{E80B6A7E-650B-4338-AE16-98651F75AC2A}" destId="{49F6B35A-E851-46BD-B833-C5CC9D644591}" srcOrd="0" destOrd="0" presId="urn:microsoft.com/office/officeart/2005/8/layout/vList2"/>
    <dgm:cxn modelId="{9E8E3898-8F07-4267-B9F4-FB6333E6E421}" srcId="{E80B6A7E-650B-4338-AE16-98651F75AC2A}" destId="{D0D7E2FC-49A5-46AB-8776-D8AB5BBD9E07}" srcOrd="2" destOrd="0" parTransId="{47C7B7D6-FC78-4B4A-B262-F64919C17223}" sibTransId="{707594F3-D18E-4818-82FF-940B8F2EF379}"/>
    <dgm:cxn modelId="{96D04B99-950B-47A0-92F3-8014473F0678}" type="presOf" srcId="{7CF34196-A46F-4523-AE55-2189EC76690D}" destId="{5A68B83D-93AB-41D8-900F-4CBA7CF3BFC9}" srcOrd="0" destOrd="0" presId="urn:microsoft.com/office/officeart/2005/8/layout/vList2"/>
    <dgm:cxn modelId="{E3EF9BA1-F4F9-4904-BFEE-8BBFDDFA7593}" type="presOf" srcId="{E6B3C956-2CD7-44D5-B06B-DE6C7C1AB494}" destId="{EF7B44C6-E219-4BFB-AB7E-9730CEFA7276}" srcOrd="0" destOrd="0" presId="urn:microsoft.com/office/officeart/2005/8/layout/vList2"/>
    <dgm:cxn modelId="{CDE475DE-8A4E-47A7-8520-EF093BF7972E}" srcId="{E80B6A7E-650B-4338-AE16-98651F75AC2A}" destId="{E1773A9F-C991-4DBC-9123-87962BC0F259}" srcOrd="4" destOrd="0" parTransId="{6BD7BA16-C922-436C-8B79-FF05FAC75F9E}" sibTransId="{A563B247-8EFB-443D-A72E-4D0E39C49E4E}"/>
    <dgm:cxn modelId="{3086F6F4-252D-427A-BD89-D48F054D1644}" srcId="{E80B6A7E-650B-4338-AE16-98651F75AC2A}" destId="{E6B3C956-2CD7-44D5-B06B-DE6C7C1AB494}" srcOrd="1" destOrd="0" parTransId="{720F7000-7981-41DF-9755-E8B354D88EE1}" sibTransId="{71538A2C-0052-46E3-9C86-E7DC878A37C6}"/>
    <dgm:cxn modelId="{DDC2ED93-8E90-463E-94CA-1B8C23E6B280}" type="presParOf" srcId="{49F6B35A-E851-46BD-B833-C5CC9D644591}" destId="{5A68B83D-93AB-41D8-900F-4CBA7CF3BFC9}" srcOrd="0" destOrd="0" presId="urn:microsoft.com/office/officeart/2005/8/layout/vList2"/>
    <dgm:cxn modelId="{903CAAF3-F817-4A29-B7F5-7A7F7F863D18}" type="presParOf" srcId="{49F6B35A-E851-46BD-B833-C5CC9D644591}" destId="{6C3DA824-3998-4DB9-B68A-86C1D406184E}" srcOrd="1" destOrd="0" presId="urn:microsoft.com/office/officeart/2005/8/layout/vList2"/>
    <dgm:cxn modelId="{6C251D47-9D22-47DF-B4D9-75B0BFCE4484}" type="presParOf" srcId="{49F6B35A-E851-46BD-B833-C5CC9D644591}" destId="{EF7B44C6-E219-4BFB-AB7E-9730CEFA7276}" srcOrd="2" destOrd="0" presId="urn:microsoft.com/office/officeart/2005/8/layout/vList2"/>
    <dgm:cxn modelId="{DCC32577-E4B7-435C-B5B6-D30226B00B8A}" type="presParOf" srcId="{49F6B35A-E851-46BD-B833-C5CC9D644591}" destId="{EE0EBF87-714E-43DF-9A59-78BE8CC8DD4F}" srcOrd="3" destOrd="0" presId="urn:microsoft.com/office/officeart/2005/8/layout/vList2"/>
    <dgm:cxn modelId="{08701805-E8BE-4FFF-B326-08FC7E65F38A}" type="presParOf" srcId="{49F6B35A-E851-46BD-B833-C5CC9D644591}" destId="{4FED2D65-BF20-44C5-9C87-D0ABA8697BC3}" srcOrd="4" destOrd="0" presId="urn:microsoft.com/office/officeart/2005/8/layout/vList2"/>
    <dgm:cxn modelId="{AF192B6B-34A0-4720-BAFB-35F2AB8B711A}" type="presParOf" srcId="{49F6B35A-E851-46BD-B833-C5CC9D644591}" destId="{02C46925-BB37-4BD3-AA36-D8D4D3AF1E1E}" srcOrd="5" destOrd="0" presId="urn:microsoft.com/office/officeart/2005/8/layout/vList2"/>
    <dgm:cxn modelId="{78564D9A-4ED4-4949-A8C1-FD8F195EA4F2}" type="presParOf" srcId="{49F6B35A-E851-46BD-B833-C5CC9D644591}" destId="{B48A71FC-6F42-4DC6-A661-E26705384908}" srcOrd="6" destOrd="0" presId="urn:microsoft.com/office/officeart/2005/8/layout/vList2"/>
    <dgm:cxn modelId="{94FA329E-E796-49C6-A3F0-4C4C7F98D57C}" type="presParOf" srcId="{49F6B35A-E851-46BD-B833-C5CC9D644591}" destId="{FDB2ECEF-A5F3-4FA1-A4A1-47332D6E1858}" srcOrd="7" destOrd="0" presId="urn:microsoft.com/office/officeart/2005/8/layout/vList2"/>
    <dgm:cxn modelId="{BA494052-2332-46A0-A018-2C2CAB015978}" type="presParOf" srcId="{49F6B35A-E851-46BD-B833-C5CC9D644591}" destId="{F978E360-AD64-4050-985D-1D99C13BF3E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BF1B13-9231-490E-8232-A9BDB614A43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579872C-30A6-48D4-B017-11AB34DE3C88}">
      <dgm:prSet/>
      <dgm:spPr/>
      <dgm:t>
        <a:bodyPr/>
        <a:lstStyle/>
        <a:p>
          <a:r>
            <a:rPr lang="en-GB"/>
            <a:t>Solutions include separatism (living apart from men) consciousness raising and political lesbianism.  </a:t>
          </a:r>
          <a:endParaRPr lang="en-US"/>
        </a:p>
      </dgm:t>
    </dgm:pt>
    <dgm:pt modelId="{40C8CF5D-3BEA-4239-A229-67B051F4D164}" type="parTrans" cxnId="{8E3BA969-A4A8-4C6C-98D1-7763E7EAD6C9}">
      <dgm:prSet/>
      <dgm:spPr/>
      <dgm:t>
        <a:bodyPr/>
        <a:lstStyle/>
        <a:p>
          <a:endParaRPr lang="en-US"/>
        </a:p>
      </dgm:t>
    </dgm:pt>
    <dgm:pt modelId="{B211ABEB-50D1-44C7-BC8C-8C416D47F1D2}" type="sibTrans" cxnId="{8E3BA969-A4A8-4C6C-98D1-7763E7EAD6C9}">
      <dgm:prSet/>
      <dgm:spPr/>
      <dgm:t>
        <a:bodyPr/>
        <a:lstStyle/>
        <a:p>
          <a:endParaRPr lang="en-US"/>
        </a:p>
      </dgm:t>
    </dgm:pt>
    <dgm:pt modelId="{F7593530-94C2-4EDA-B644-09A809BCC21D}">
      <dgm:prSet/>
      <dgm:spPr/>
      <dgm:t>
        <a:bodyPr/>
        <a:lstStyle/>
        <a:p>
          <a:r>
            <a:rPr lang="en-GB"/>
            <a:t>Theorists are Susan Brownmiller (1976) who claims that fear of rape deters women from going out at night.  </a:t>
          </a:r>
          <a:endParaRPr lang="en-US"/>
        </a:p>
      </dgm:t>
    </dgm:pt>
    <dgm:pt modelId="{6637F2B2-A4A3-49CB-A402-98BE693D2618}" type="parTrans" cxnId="{67BE6E56-CD96-4543-A999-26CD8A15A176}">
      <dgm:prSet/>
      <dgm:spPr/>
      <dgm:t>
        <a:bodyPr/>
        <a:lstStyle/>
        <a:p>
          <a:endParaRPr lang="en-US"/>
        </a:p>
      </dgm:t>
    </dgm:pt>
    <dgm:pt modelId="{76676354-19C3-4528-9F04-CD9F27C8110A}" type="sibTrans" cxnId="{67BE6E56-CD96-4543-A999-26CD8A15A176}">
      <dgm:prSet/>
      <dgm:spPr/>
      <dgm:t>
        <a:bodyPr/>
        <a:lstStyle/>
        <a:p>
          <a:endParaRPr lang="en-US"/>
        </a:p>
      </dgm:t>
    </dgm:pt>
    <dgm:pt modelId="{06905497-5C52-4E47-AF71-65B1935AAE84}">
      <dgm:prSet/>
      <dgm:spPr/>
      <dgm:t>
        <a:bodyPr/>
        <a:lstStyle/>
        <a:p>
          <a:r>
            <a:rPr lang="en-GB"/>
            <a:t>Adrienne Rich (1981) who claims that men force women into narrow and unsatisfying ‘compulsory heterosexuality’.  </a:t>
          </a:r>
          <a:endParaRPr lang="en-US"/>
        </a:p>
      </dgm:t>
    </dgm:pt>
    <dgm:pt modelId="{EC9F5AAD-7287-477D-ACF7-59A87A26EE05}" type="parTrans" cxnId="{FFA77FD5-630D-4850-BCFC-8E0A55E1000E}">
      <dgm:prSet/>
      <dgm:spPr/>
      <dgm:t>
        <a:bodyPr/>
        <a:lstStyle/>
        <a:p>
          <a:endParaRPr lang="en-US"/>
        </a:p>
      </dgm:t>
    </dgm:pt>
    <dgm:pt modelId="{CA333DF1-A971-4D94-B18F-024EC8EDC8D2}" type="sibTrans" cxnId="{FFA77FD5-630D-4850-BCFC-8E0A55E1000E}">
      <dgm:prSet/>
      <dgm:spPr/>
      <dgm:t>
        <a:bodyPr/>
        <a:lstStyle/>
        <a:p>
          <a:endParaRPr lang="en-US"/>
        </a:p>
      </dgm:t>
    </dgm:pt>
    <dgm:pt modelId="{27868581-C2B9-4F5A-8966-5631C18A9E69}">
      <dgm:prSet/>
      <dgm:spPr/>
      <dgm:t>
        <a:bodyPr/>
        <a:lstStyle/>
        <a:p>
          <a:r>
            <a:rPr lang="en-GB"/>
            <a:t>Germaine Greer (2000) argues for the creation of all female households.</a:t>
          </a:r>
          <a:endParaRPr lang="en-US"/>
        </a:p>
      </dgm:t>
    </dgm:pt>
    <dgm:pt modelId="{DEDCCC52-778D-4F3D-8FBF-ABBC0DDF8017}" type="parTrans" cxnId="{F5510EA1-A485-4B35-A855-AD32F453D3FA}">
      <dgm:prSet/>
      <dgm:spPr/>
      <dgm:t>
        <a:bodyPr/>
        <a:lstStyle/>
        <a:p>
          <a:endParaRPr lang="en-US"/>
        </a:p>
      </dgm:t>
    </dgm:pt>
    <dgm:pt modelId="{6A860BC2-627C-4FDB-8F52-68E5DE2A074D}" type="sibTrans" cxnId="{F5510EA1-A485-4B35-A855-AD32F453D3FA}">
      <dgm:prSet/>
      <dgm:spPr/>
      <dgm:t>
        <a:bodyPr/>
        <a:lstStyle/>
        <a:p>
          <a:endParaRPr lang="en-US"/>
        </a:p>
      </dgm:t>
    </dgm:pt>
    <dgm:pt modelId="{82F27E23-11A7-4FDD-A774-DBDED1266A8F}" type="pres">
      <dgm:prSet presAssocID="{5CBF1B13-9231-490E-8232-A9BDB614A432}" presName="linear" presStyleCnt="0">
        <dgm:presLayoutVars>
          <dgm:animLvl val="lvl"/>
          <dgm:resizeHandles val="exact"/>
        </dgm:presLayoutVars>
      </dgm:prSet>
      <dgm:spPr/>
    </dgm:pt>
    <dgm:pt modelId="{37B223AB-762B-4B25-9B9A-784DDA64D8A7}" type="pres">
      <dgm:prSet presAssocID="{6579872C-30A6-48D4-B017-11AB34DE3C88}" presName="parentText" presStyleLbl="node1" presStyleIdx="0" presStyleCnt="4">
        <dgm:presLayoutVars>
          <dgm:chMax val="0"/>
          <dgm:bulletEnabled val="1"/>
        </dgm:presLayoutVars>
      </dgm:prSet>
      <dgm:spPr/>
    </dgm:pt>
    <dgm:pt modelId="{89026906-2E46-4FB2-8591-44296167B4BB}" type="pres">
      <dgm:prSet presAssocID="{B211ABEB-50D1-44C7-BC8C-8C416D47F1D2}" presName="spacer" presStyleCnt="0"/>
      <dgm:spPr/>
    </dgm:pt>
    <dgm:pt modelId="{95E494FD-D33A-458E-9E67-1FEDAEBDB3C0}" type="pres">
      <dgm:prSet presAssocID="{F7593530-94C2-4EDA-B644-09A809BCC21D}" presName="parentText" presStyleLbl="node1" presStyleIdx="1" presStyleCnt="4">
        <dgm:presLayoutVars>
          <dgm:chMax val="0"/>
          <dgm:bulletEnabled val="1"/>
        </dgm:presLayoutVars>
      </dgm:prSet>
      <dgm:spPr/>
    </dgm:pt>
    <dgm:pt modelId="{A36B4932-C1C1-4C64-95A4-F9692FE2714E}" type="pres">
      <dgm:prSet presAssocID="{76676354-19C3-4528-9F04-CD9F27C8110A}" presName="spacer" presStyleCnt="0"/>
      <dgm:spPr/>
    </dgm:pt>
    <dgm:pt modelId="{9DE0C04C-6106-4543-9191-8BB68F609C5D}" type="pres">
      <dgm:prSet presAssocID="{06905497-5C52-4E47-AF71-65B1935AAE84}" presName="parentText" presStyleLbl="node1" presStyleIdx="2" presStyleCnt="4">
        <dgm:presLayoutVars>
          <dgm:chMax val="0"/>
          <dgm:bulletEnabled val="1"/>
        </dgm:presLayoutVars>
      </dgm:prSet>
      <dgm:spPr/>
    </dgm:pt>
    <dgm:pt modelId="{78BE1FB8-20C8-46C9-B951-58003CECB185}" type="pres">
      <dgm:prSet presAssocID="{CA333DF1-A971-4D94-B18F-024EC8EDC8D2}" presName="spacer" presStyleCnt="0"/>
      <dgm:spPr/>
    </dgm:pt>
    <dgm:pt modelId="{FACF3AA7-C4B4-4230-9E2E-3C0271C61C5C}" type="pres">
      <dgm:prSet presAssocID="{27868581-C2B9-4F5A-8966-5631C18A9E69}" presName="parentText" presStyleLbl="node1" presStyleIdx="3" presStyleCnt="4">
        <dgm:presLayoutVars>
          <dgm:chMax val="0"/>
          <dgm:bulletEnabled val="1"/>
        </dgm:presLayoutVars>
      </dgm:prSet>
      <dgm:spPr/>
    </dgm:pt>
  </dgm:ptLst>
  <dgm:cxnLst>
    <dgm:cxn modelId="{1327282F-C2ED-4E19-B6C9-BC75549B3097}" type="presOf" srcId="{6579872C-30A6-48D4-B017-11AB34DE3C88}" destId="{37B223AB-762B-4B25-9B9A-784DDA64D8A7}" srcOrd="0" destOrd="0" presId="urn:microsoft.com/office/officeart/2005/8/layout/vList2"/>
    <dgm:cxn modelId="{8E3BA969-A4A8-4C6C-98D1-7763E7EAD6C9}" srcId="{5CBF1B13-9231-490E-8232-A9BDB614A432}" destId="{6579872C-30A6-48D4-B017-11AB34DE3C88}" srcOrd="0" destOrd="0" parTransId="{40C8CF5D-3BEA-4239-A229-67B051F4D164}" sibTransId="{B211ABEB-50D1-44C7-BC8C-8C416D47F1D2}"/>
    <dgm:cxn modelId="{62593E6B-9C83-4625-AF67-3B0AB9622EC7}" type="presOf" srcId="{5CBF1B13-9231-490E-8232-A9BDB614A432}" destId="{82F27E23-11A7-4FDD-A774-DBDED1266A8F}" srcOrd="0" destOrd="0" presId="urn:microsoft.com/office/officeart/2005/8/layout/vList2"/>
    <dgm:cxn modelId="{67BE6E56-CD96-4543-A999-26CD8A15A176}" srcId="{5CBF1B13-9231-490E-8232-A9BDB614A432}" destId="{F7593530-94C2-4EDA-B644-09A809BCC21D}" srcOrd="1" destOrd="0" parTransId="{6637F2B2-A4A3-49CB-A402-98BE693D2618}" sibTransId="{76676354-19C3-4528-9F04-CD9F27C8110A}"/>
    <dgm:cxn modelId="{35D0D690-D57E-46AC-ABA2-2AD9197D8FF4}" type="presOf" srcId="{27868581-C2B9-4F5A-8966-5631C18A9E69}" destId="{FACF3AA7-C4B4-4230-9E2E-3C0271C61C5C}" srcOrd="0" destOrd="0" presId="urn:microsoft.com/office/officeart/2005/8/layout/vList2"/>
    <dgm:cxn modelId="{F5510EA1-A485-4B35-A855-AD32F453D3FA}" srcId="{5CBF1B13-9231-490E-8232-A9BDB614A432}" destId="{27868581-C2B9-4F5A-8966-5631C18A9E69}" srcOrd="3" destOrd="0" parTransId="{DEDCCC52-778D-4F3D-8FBF-ABBC0DDF8017}" sibTransId="{6A860BC2-627C-4FDB-8F52-68E5DE2A074D}"/>
    <dgm:cxn modelId="{7115D9AE-296B-4968-AF69-D6AA1C58AD55}" type="presOf" srcId="{F7593530-94C2-4EDA-B644-09A809BCC21D}" destId="{95E494FD-D33A-458E-9E67-1FEDAEBDB3C0}" srcOrd="0" destOrd="0" presId="urn:microsoft.com/office/officeart/2005/8/layout/vList2"/>
    <dgm:cxn modelId="{0B2E21BF-9F6F-4070-8EAB-467BCE657197}" type="presOf" srcId="{06905497-5C52-4E47-AF71-65B1935AAE84}" destId="{9DE0C04C-6106-4543-9191-8BB68F609C5D}" srcOrd="0" destOrd="0" presId="urn:microsoft.com/office/officeart/2005/8/layout/vList2"/>
    <dgm:cxn modelId="{FFA77FD5-630D-4850-BCFC-8E0A55E1000E}" srcId="{5CBF1B13-9231-490E-8232-A9BDB614A432}" destId="{06905497-5C52-4E47-AF71-65B1935AAE84}" srcOrd="2" destOrd="0" parTransId="{EC9F5AAD-7287-477D-ACF7-59A87A26EE05}" sibTransId="{CA333DF1-A971-4D94-B18F-024EC8EDC8D2}"/>
    <dgm:cxn modelId="{1E8D5A84-D3D2-49FA-A7BA-F7AE8755E012}" type="presParOf" srcId="{82F27E23-11A7-4FDD-A774-DBDED1266A8F}" destId="{37B223AB-762B-4B25-9B9A-784DDA64D8A7}" srcOrd="0" destOrd="0" presId="urn:microsoft.com/office/officeart/2005/8/layout/vList2"/>
    <dgm:cxn modelId="{9AE316F7-BF86-497F-85EC-1B94C50C20AC}" type="presParOf" srcId="{82F27E23-11A7-4FDD-A774-DBDED1266A8F}" destId="{89026906-2E46-4FB2-8591-44296167B4BB}" srcOrd="1" destOrd="0" presId="urn:microsoft.com/office/officeart/2005/8/layout/vList2"/>
    <dgm:cxn modelId="{06025445-BCAC-4630-A2EB-184DB2B73954}" type="presParOf" srcId="{82F27E23-11A7-4FDD-A774-DBDED1266A8F}" destId="{95E494FD-D33A-458E-9E67-1FEDAEBDB3C0}" srcOrd="2" destOrd="0" presId="urn:microsoft.com/office/officeart/2005/8/layout/vList2"/>
    <dgm:cxn modelId="{53497EFD-BE60-4871-B021-D2057B172779}" type="presParOf" srcId="{82F27E23-11A7-4FDD-A774-DBDED1266A8F}" destId="{A36B4932-C1C1-4C64-95A4-F9692FE2714E}" srcOrd="3" destOrd="0" presId="urn:microsoft.com/office/officeart/2005/8/layout/vList2"/>
    <dgm:cxn modelId="{0A4929C0-0E2A-4866-8EF6-A043B8E5D475}" type="presParOf" srcId="{82F27E23-11A7-4FDD-A774-DBDED1266A8F}" destId="{9DE0C04C-6106-4543-9191-8BB68F609C5D}" srcOrd="4" destOrd="0" presId="urn:microsoft.com/office/officeart/2005/8/layout/vList2"/>
    <dgm:cxn modelId="{5B492FCD-6D3A-4F08-A48E-33F123CC7BAF}" type="presParOf" srcId="{82F27E23-11A7-4FDD-A774-DBDED1266A8F}" destId="{78BE1FB8-20C8-46C9-B951-58003CECB185}" srcOrd="5" destOrd="0" presId="urn:microsoft.com/office/officeart/2005/8/layout/vList2"/>
    <dgm:cxn modelId="{F79AF243-A844-4B70-8231-FE5F29594739}" type="presParOf" srcId="{82F27E23-11A7-4FDD-A774-DBDED1266A8F}" destId="{FACF3AA7-C4B4-4230-9E2E-3C0271C61C5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8B83D-93AB-41D8-900F-4CBA7CF3BFC9}">
      <dsp:nvSpPr>
        <dsp:cNvPr id="0" name=""/>
        <dsp:cNvSpPr/>
      </dsp:nvSpPr>
      <dsp:spPr>
        <a:xfrm>
          <a:off x="0" y="57721"/>
          <a:ext cx="626364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dirty="0"/>
            <a:t>Liberal / Reform</a:t>
          </a:r>
          <a:endParaRPr lang="en-US" sz="4100" kern="1200" dirty="0"/>
        </a:p>
      </dsp:txBody>
      <dsp:txXfrm>
        <a:off x="48005" y="105726"/>
        <a:ext cx="6167630" cy="887374"/>
      </dsp:txXfrm>
    </dsp:sp>
    <dsp:sp modelId="{EF7B44C6-E219-4BFB-AB7E-9730CEFA7276}">
      <dsp:nvSpPr>
        <dsp:cNvPr id="0" name=""/>
        <dsp:cNvSpPr/>
      </dsp:nvSpPr>
      <dsp:spPr>
        <a:xfrm>
          <a:off x="0" y="1159186"/>
          <a:ext cx="6263640" cy="98338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dirty="0"/>
            <a:t>Radical</a:t>
          </a:r>
          <a:endParaRPr lang="en-US" sz="4100" kern="1200" dirty="0"/>
        </a:p>
      </dsp:txBody>
      <dsp:txXfrm>
        <a:off x="48005" y="1207191"/>
        <a:ext cx="6167630" cy="887374"/>
      </dsp:txXfrm>
    </dsp:sp>
    <dsp:sp modelId="{4FED2D65-BF20-44C5-9C87-D0ABA8697BC3}">
      <dsp:nvSpPr>
        <dsp:cNvPr id="0" name=""/>
        <dsp:cNvSpPr/>
      </dsp:nvSpPr>
      <dsp:spPr>
        <a:xfrm>
          <a:off x="0" y="2260651"/>
          <a:ext cx="6263640" cy="98338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Marxist</a:t>
          </a:r>
          <a:endParaRPr lang="en-US" sz="4100" kern="1200"/>
        </a:p>
      </dsp:txBody>
      <dsp:txXfrm>
        <a:off x="48005" y="2308656"/>
        <a:ext cx="6167630" cy="887374"/>
      </dsp:txXfrm>
    </dsp:sp>
    <dsp:sp modelId="{B48A71FC-6F42-4DC6-A661-E26705384908}">
      <dsp:nvSpPr>
        <dsp:cNvPr id="0" name=""/>
        <dsp:cNvSpPr/>
      </dsp:nvSpPr>
      <dsp:spPr>
        <a:xfrm>
          <a:off x="0" y="3362116"/>
          <a:ext cx="6263640" cy="98338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Intersectional</a:t>
          </a:r>
          <a:endParaRPr lang="en-US" sz="4100" kern="1200"/>
        </a:p>
      </dsp:txBody>
      <dsp:txXfrm>
        <a:off x="48005" y="3410121"/>
        <a:ext cx="6167630" cy="887374"/>
      </dsp:txXfrm>
    </dsp:sp>
    <dsp:sp modelId="{F978E360-AD64-4050-985D-1D99C13BF3EE}">
      <dsp:nvSpPr>
        <dsp:cNvPr id="0" name=""/>
        <dsp:cNvSpPr/>
      </dsp:nvSpPr>
      <dsp:spPr>
        <a:xfrm>
          <a:off x="0" y="4463581"/>
          <a:ext cx="6263640" cy="9833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Difference</a:t>
          </a:r>
          <a:endParaRPr lang="en-US" sz="4100" kern="1200"/>
        </a:p>
      </dsp:txBody>
      <dsp:txXfrm>
        <a:off x="48005" y="4511586"/>
        <a:ext cx="6167630" cy="887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223AB-762B-4B25-9B9A-784DDA64D8A7}">
      <dsp:nvSpPr>
        <dsp:cNvPr id="0" name=""/>
        <dsp:cNvSpPr/>
      </dsp:nvSpPr>
      <dsp:spPr>
        <a:xfrm>
          <a:off x="0" y="65014"/>
          <a:ext cx="7037387" cy="12866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Solutions include separatism (living apart from men) consciousness raising and political lesbianism.  </a:t>
          </a:r>
          <a:endParaRPr lang="en-US" sz="2300" kern="1200"/>
        </a:p>
      </dsp:txBody>
      <dsp:txXfrm>
        <a:off x="62808" y="127822"/>
        <a:ext cx="6911771" cy="1161018"/>
      </dsp:txXfrm>
    </dsp:sp>
    <dsp:sp modelId="{95E494FD-D33A-458E-9E67-1FEDAEBDB3C0}">
      <dsp:nvSpPr>
        <dsp:cNvPr id="0" name=""/>
        <dsp:cNvSpPr/>
      </dsp:nvSpPr>
      <dsp:spPr>
        <a:xfrm>
          <a:off x="0" y="1417889"/>
          <a:ext cx="7037387" cy="128663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Theorists are Susan Brownmiller (1976) who claims that fear of rape deters women from going out at night.  </a:t>
          </a:r>
          <a:endParaRPr lang="en-US" sz="2300" kern="1200"/>
        </a:p>
      </dsp:txBody>
      <dsp:txXfrm>
        <a:off x="62808" y="1480697"/>
        <a:ext cx="6911771" cy="1161018"/>
      </dsp:txXfrm>
    </dsp:sp>
    <dsp:sp modelId="{9DE0C04C-6106-4543-9191-8BB68F609C5D}">
      <dsp:nvSpPr>
        <dsp:cNvPr id="0" name=""/>
        <dsp:cNvSpPr/>
      </dsp:nvSpPr>
      <dsp:spPr>
        <a:xfrm>
          <a:off x="0" y="2770763"/>
          <a:ext cx="7037387" cy="128663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Adrienne Rich (1981) who claims that men force women into narrow and unsatisfying ‘compulsory heterosexuality’.  </a:t>
          </a:r>
          <a:endParaRPr lang="en-US" sz="2300" kern="1200"/>
        </a:p>
      </dsp:txBody>
      <dsp:txXfrm>
        <a:off x="62808" y="2833571"/>
        <a:ext cx="6911771" cy="1161018"/>
      </dsp:txXfrm>
    </dsp:sp>
    <dsp:sp modelId="{FACF3AA7-C4B4-4230-9E2E-3C0271C61C5C}">
      <dsp:nvSpPr>
        <dsp:cNvPr id="0" name=""/>
        <dsp:cNvSpPr/>
      </dsp:nvSpPr>
      <dsp:spPr>
        <a:xfrm>
          <a:off x="0" y="4123637"/>
          <a:ext cx="7037387" cy="128663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Germaine Greer (2000) argues for the creation of all female households.</a:t>
          </a:r>
          <a:endParaRPr lang="en-US" sz="2300" kern="1200"/>
        </a:p>
      </dsp:txBody>
      <dsp:txXfrm>
        <a:off x="62808" y="4186445"/>
        <a:ext cx="6911771" cy="11610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7AAC-968A-4655-B476-0E5B2F33A1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92B3CE-6D9E-4277-A4E5-EA391ECBD2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F6AF27-3696-4629-9DC6-ECB7727FE2ED}"/>
              </a:ext>
            </a:extLst>
          </p:cNvPr>
          <p:cNvSpPr>
            <a:spLocks noGrp="1"/>
          </p:cNvSpPr>
          <p:nvPr>
            <p:ph type="dt" sz="half" idx="10"/>
          </p:nvPr>
        </p:nvSpPr>
        <p:spPr/>
        <p:txBody>
          <a:bodyPr/>
          <a:lstStyle/>
          <a:p>
            <a:fld id="{0EFD2323-F0AC-48A8-B9FF-3436A72D9E4E}" type="datetimeFigureOut">
              <a:rPr lang="en-GB" smtClean="0"/>
              <a:t>12/01/2022</a:t>
            </a:fld>
            <a:endParaRPr lang="en-GB"/>
          </a:p>
        </p:txBody>
      </p:sp>
      <p:sp>
        <p:nvSpPr>
          <p:cNvPr id="5" name="Footer Placeholder 4">
            <a:extLst>
              <a:ext uri="{FF2B5EF4-FFF2-40B4-BE49-F238E27FC236}">
                <a16:creationId xmlns:a16="http://schemas.microsoft.com/office/drawing/2014/main" id="{B03DEA32-A573-4A53-89B7-5A2D9F3DE5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A97619-6446-479F-832B-9445B94E1C96}"/>
              </a:ext>
            </a:extLst>
          </p:cNvPr>
          <p:cNvSpPr>
            <a:spLocks noGrp="1"/>
          </p:cNvSpPr>
          <p:nvPr>
            <p:ph type="sldNum" sz="quarter" idx="12"/>
          </p:nvPr>
        </p:nvSpPr>
        <p:spPr/>
        <p:txBody>
          <a:bodyPr/>
          <a:lstStyle/>
          <a:p>
            <a:fld id="{713D5948-AB8F-4398-89EC-1973EC4B0B3D}" type="slidenum">
              <a:rPr lang="en-GB" smtClean="0"/>
              <a:t>‹#›</a:t>
            </a:fld>
            <a:endParaRPr lang="en-GB"/>
          </a:p>
        </p:txBody>
      </p:sp>
    </p:spTree>
    <p:extLst>
      <p:ext uri="{BB962C8B-B14F-4D97-AF65-F5344CB8AC3E}">
        <p14:creationId xmlns:p14="http://schemas.microsoft.com/office/powerpoint/2010/main" val="133606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30DB-788F-4230-9CF0-70E40C7E8F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3CDBD4-8225-47F5-B0DD-F2BBF8FC2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A08C97-1297-4EAB-8B44-2409DFBB9088}"/>
              </a:ext>
            </a:extLst>
          </p:cNvPr>
          <p:cNvSpPr>
            <a:spLocks noGrp="1"/>
          </p:cNvSpPr>
          <p:nvPr>
            <p:ph type="dt" sz="half" idx="10"/>
          </p:nvPr>
        </p:nvSpPr>
        <p:spPr/>
        <p:txBody>
          <a:bodyPr/>
          <a:lstStyle/>
          <a:p>
            <a:fld id="{0EFD2323-F0AC-48A8-B9FF-3436A72D9E4E}" type="datetimeFigureOut">
              <a:rPr lang="en-GB" smtClean="0"/>
              <a:t>12/01/2022</a:t>
            </a:fld>
            <a:endParaRPr lang="en-GB"/>
          </a:p>
        </p:txBody>
      </p:sp>
      <p:sp>
        <p:nvSpPr>
          <p:cNvPr id="5" name="Footer Placeholder 4">
            <a:extLst>
              <a:ext uri="{FF2B5EF4-FFF2-40B4-BE49-F238E27FC236}">
                <a16:creationId xmlns:a16="http://schemas.microsoft.com/office/drawing/2014/main" id="{4E2108F2-E903-47D6-934F-595212BFDD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FADE32-2DE1-4603-832B-C12D5BC6C3B1}"/>
              </a:ext>
            </a:extLst>
          </p:cNvPr>
          <p:cNvSpPr>
            <a:spLocks noGrp="1"/>
          </p:cNvSpPr>
          <p:nvPr>
            <p:ph type="sldNum" sz="quarter" idx="12"/>
          </p:nvPr>
        </p:nvSpPr>
        <p:spPr/>
        <p:txBody>
          <a:bodyPr/>
          <a:lstStyle/>
          <a:p>
            <a:fld id="{713D5948-AB8F-4398-89EC-1973EC4B0B3D}" type="slidenum">
              <a:rPr lang="en-GB" smtClean="0"/>
              <a:t>‹#›</a:t>
            </a:fld>
            <a:endParaRPr lang="en-GB"/>
          </a:p>
        </p:txBody>
      </p:sp>
    </p:spTree>
    <p:extLst>
      <p:ext uri="{BB962C8B-B14F-4D97-AF65-F5344CB8AC3E}">
        <p14:creationId xmlns:p14="http://schemas.microsoft.com/office/powerpoint/2010/main" val="409747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F76C14-78F5-4C73-B469-D8DB7E1ECC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B697F7-B989-4AD0-AC9D-707A56274F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16B7F3-9FE2-4244-8B32-76BA03FBD954}"/>
              </a:ext>
            </a:extLst>
          </p:cNvPr>
          <p:cNvSpPr>
            <a:spLocks noGrp="1"/>
          </p:cNvSpPr>
          <p:nvPr>
            <p:ph type="dt" sz="half" idx="10"/>
          </p:nvPr>
        </p:nvSpPr>
        <p:spPr/>
        <p:txBody>
          <a:bodyPr/>
          <a:lstStyle/>
          <a:p>
            <a:fld id="{0EFD2323-F0AC-48A8-B9FF-3436A72D9E4E}" type="datetimeFigureOut">
              <a:rPr lang="en-GB" smtClean="0"/>
              <a:t>12/01/2022</a:t>
            </a:fld>
            <a:endParaRPr lang="en-GB"/>
          </a:p>
        </p:txBody>
      </p:sp>
      <p:sp>
        <p:nvSpPr>
          <p:cNvPr id="5" name="Footer Placeholder 4">
            <a:extLst>
              <a:ext uri="{FF2B5EF4-FFF2-40B4-BE49-F238E27FC236}">
                <a16:creationId xmlns:a16="http://schemas.microsoft.com/office/drawing/2014/main" id="{601DA7AA-9356-42C4-97F5-3E110B5B41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F41391-09AD-40FE-A4FC-9947A409EE83}"/>
              </a:ext>
            </a:extLst>
          </p:cNvPr>
          <p:cNvSpPr>
            <a:spLocks noGrp="1"/>
          </p:cNvSpPr>
          <p:nvPr>
            <p:ph type="sldNum" sz="quarter" idx="12"/>
          </p:nvPr>
        </p:nvSpPr>
        <p:spPr/>
        <p:txBody>
          <a:bodyPr/>
          <a:lstStyle/>
          <a:p>
            <a:fld id="{713D5948-AB8F-4398-89EC-1973EC4B0B3D}" type="slidenum">
              <a:rPr lang="en-GB" smtClean="0"/>
              <a:t>‹#›</a:t>
            </a:fld>
            <a:endParaRPr lang="en-GB"/>
          </a:p>
        </p:txBody>
      </p:sp>
    </p:spTree>
    <p:extLst>
      <p:ext uri="{BB962C8B-B14F-4D97-AF65-F5344CB8AC3E}">
        <p14:creationId xmlns:p14="http://schemas.microsoft.com/office/powerpoint/2010/main" val="265978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832F-874B-4BB3-B619-9B9945399E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84CF4F-5F3E-4F0C-B410-29E1266E9F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3BB818-E665-4CCA-80BD-36F8A946743F}"/>
              </a:ext>
            </a:extLst>
          </p:cNvPr>
          <p:cNvSpPr>
            <a:spLocks noGrp="1"/>
          </p:cNvSpPr>
          <p:nvPr>
            <p:ph type="dt" sz="half" idx="10"/>
          </p:nvPr>
        </p:nvSpPr>
        <p:spPr/>
        <p:txBody>
          <a:bodyPr/>
          <a:lstStyle/>
          <a:p>
            <a:fld id="{0EFD2323-F0AC-48A8-B9FF-3436A72D9E4E}" type="datetimeFigureOut">
              <a:rPr lang="en-GB" smtClean="0"/>
              <a:t>12/01/2022</a:t>
            </a:fld>
            <a:endParaRPr lang="en-GB"/>
          </a:p>
        </p:txBody>
      </p:sp>
      <p:sp>
        <p:nvSpPr>
          <p:cNvPr id="5" name="Footer Placeholder 4">
            <a:extLst>
              <a:ext uri="{FF2B5EF4-FFF2-40B4-BE49-F238E27FC236}">
                <a16:creationId xmlns:a16="http://schemas.microsoft.com/office/drawing/2014/main" id="{EA0125D0-9A7F-48D0-AED2-27732C0BE9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9EB500-092A-4F67-908D-48DFD8D3E846}"/>
              </a:ext>
            </a:extLst>
          </p:cNvPr>
          <p:cNvSpPr>
            <a:spLocks noGrp="1"/>
          </p:cNvSpPr>
          <p:nvPr>
            <p:ph type="sldNum" sz="quarter" idx="12"/>
          </p:nvPr>
        </p:nvSpPr>
        <p:spPr/>
        <p:txBody>
          <a:bodyPr/>
          <a:lstStyle/>
          <a:p>
            <a:fld id="{713D5948-AB8F-4398-89EC-1973EC4B0B3D}" type="slidenum">
              <a:rPr lang="en-GB" smtClean="0"/>
              <a:t>‹#›</a:t>
            </a:fld>
            <a:endParaRPr lang="en-GB"/>
          </a:p>
        </p:txBody>
      </p:sp>
    </p:spTree>
    <p:extLst>
      <p:ext uri="{BB962C8B-B14F-4D97-AF65-F5344CB8AC3E}">
        <p14:creationId xmlns:p14="http://schemas.microsoft.com/office/powerpoint/2010/main" val="154623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3179-9C8A-4854-92AA-99416D2DCF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44FE3E-2ED9-4986-AC87-D1FFB286A9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D893FB-B133-4567-99FE-EEAB8788B3D9}"/>
              </a:ext>
            </a:extLst>
          </p:cNvPr>
          <p:cNvSpPr>
            <a:spLocks noGrp="1"/>
          </p:cNvSpPr>
          <p:nvPr>
            <p:ph type="dt" sz="half" idx="10"/>
          </p:nvPr>
        </p:nvSpPr>
        <p:spPr/>
        <p:txBody>
          <a:bodyPr/>
          <a:lstStyle/>
          <a:p>
            <a:fld id="{0EFD2323-F0AC-48A8-B9FF-3436A72D9E4E}" type="datetimeFigureOut">
              <a:rPr lang="en-GB" smtClean="0"/>
              <a:t>12/01/2022</a:t>
            </a:fld>
            <a:endParaRPr lang="en-GB"/>
          </a:p>
        </p:txBody>
      </p:sp>
      <p:sp>
        <p:nvSpPr>
          <p:cNvPr id="5" name="Footer Placeholder 4">
            <a:extLst>
              <a:ext uri="{FF2B5EF4-FFF2-40B4-BE49-F238E27FC236}">
                <a16:creationId xmlns:a16="http://schemas.microsoft.com/office/drawing/2014/main" id="{4674C815-BC2C-4A4A-BF14-1D841C9C4A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B0C105-E98B-49F4-ACB6-F9159235E6C0}"/>
              </a:ext>
            </a:extLst>
          </p:cNvPr>
          <p:cNvSpPr>
            <a:spLocks noGrp="1"/>
          </p:cNvSpPr>
          <p:nvPr>
            <p:ph type="sldNum" sz="quarter" idx="12"/>
          </p:nvPr>
        </p:nvSpPr>
        <p:spPr/>
        <p:txBody>
          <a:bodyPr/>
          <a:lstStyle/>
          <a:p>
            <a:fld id="{713D5948-AB8F-4398-89EC-1973EC4B0B3D}" type="slidenum">
              <a:rPr lang="en-GB" smtClean="0"/>
              <a:t>‹#›</a:t>
            </a:fld>
            <a:endParaRPr lang="en-GB"/>
          </a:p>
        </p:txBody>
      </p:sp>
    </p:spTree>
    <p:extLst>
      <p:ext uri="{BB962C8B-B14F-4D97-AF65-F5344CB8AC3E}">
        <p14:creationId xmlns:p14="http://schemas.microsoft.com/office/powerpoint/2010/main" val="384097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CEC5-6AA8-40AF-A0E3-51F679715B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BAAE40-AC66-4BE0-AE18-1BCF2D87C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D6068E-40B2-45A9-9CB4-89F9599E60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5982BC-74B7-4678-AFCE-972E71DE4D04}"/>
              </a:ext>
            </a:extLst>
          </p:cNvPr>
          <p:cNvSpPr>
            <a:spLocks noGrp="1"/>
          </p:cNvSpPr>
          <p:nvPr>
            <p:ph type="dt" sz="half" idx="10"/>
          </p:nvPr>
        </p:nvSpPr>
        <p:spPr/>
        <p:txBody>
          <a:bodyPr/>
          <a:lstStyle/>
          <a:p>
            <a:fld id="{0EFD2323-F0AC-48A8-B9FF-3436A72D9E4E}" type="datetimeFigureOut">
              <a:rPr lang="en-GB" smtClean="0"/>
              <a:t>12/01/2022</a:t>
            </a:fld>
            <a:endParaRPr lang="en-GB"/>
          </a:p>
        </p:txBody>
      </p:sp>
      <p:sp>
        <p:nvSpPr>
          <p:cNvPr id="6" name="Footer Placeholder 5">
            <a:extLst>
              <a:ext uri="{FF2B5EF4-FFF2-40B4-BE49-F238E27FC236}">
                <a16:creationId xmlns:a16="http://schemas.microsoft.com/office/drawing/2014/main" id="{57A828F9-2B07-4483-AE0A-825FE85496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BF3B9C-793C-4C8F-8DFB-F7B685FC40C6}"/>
              </a:ext>
            </a:extLst>
          </p:cNvPr>
          <p:cNvSpPr>
            <a:spLocks noGrp="1"/>
          </p:cNvSpPr>
          <p:nvPr>
            <p:ph type="sldNum" sz="quarter" idx="12"/>
          </p:nvPr>
        </p:nvSpPr>
        <p:spPr/>
        <p:txBody>
          <a:bodyPr/>
          <a:lstStyle/>
          <a:p>
            <a:fld id="{713D5948-AB8F-4398-89EC-1973EC4B0B3D}" type="slidenum">
              <a:rPr lang="en-GB" smtClean="0"/>
              <a:t>‹#›</a:t>
            </a:fld>
            <a:endParaRPr lang="en-GB"/>
          </a:p>
        </p:txBody>
      </p:sp>
    </p:spTree>
    <p:extLst>
      <p:ext uri="{BB962C8B-B14F-4D97-AF65-F5344CB8AC3E}">
        <p14:creationId xmlns:p14="http://schemas.microsoft.com/office/powerpoint/2010/main" val="148111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5573-5B36-4641-B852-6751BBADBD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3EAAC9-82E4-423C-BE35-07D23AE26F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163988-1C93-4CD6-B8F7-80FF195279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4E5EBD-1303-4700-85BC-2936596CF5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62A44-4F4E-4448-846B-C362C3905B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2D61BA-82F7-4E5F-8F59-B5ED3322BEEC}"/>
              </a:ext>
            </a:extLst>
          </p:cNvPr>
          <p:cNvSpPr>
            <a:spLocks noGrp="1"/>
          </p:cNvSpPr>
          <p:nvPr>
            <p:ph type="dt" sz="half" idx="10"/>
          </p:nvPr>
        </p:nvSpPr>
        <p:spPr/>
        <p:txBody>
          <a:bodyPr/>
          <a:lstStyle/>
          <a:p>
            <a:fld id="{0EFD2323-F0AC-48A8-B9FF-3436A72D9E4E}" type="datetimeFigureOut">
              <a:rPr lang="en-GB" smtClean="0"/>
              <a:t>12/01/2022</a:t>
            </a:fld>
            <a:endParaRPr lang="en-GB"/>
          </a:p>
        </p:txBody>
      </p:sp>
      <p:sp>
        <p:nvSpPr>
          <p:cNvPr id="8" name="Footer Placeholder 7">
            <a:extLst>
              <a:ext uri="{FF2B5EF4-FFF2-40B4-BE49-F238E27FC236}">
                <a16:creationId xmlns:a16="http://schemas.microsoft.com/office/drawing/2014/main" id="{B2C82F75-0556-4F77-A44B-F1070203D3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1F3933-0E53-4E01-BFAD-8005F915A2FC}"/>
              </a:ext>
            </a:extLst>
          </p:cNvPr>
          <p:cNvSpPr>
            <a:spLocks noGrp="1"/>
          </p:cNvSpPr>
          <p:nvPr>
            <p:ph type="sldNum" sz="quarter" idx="12"/>
          </p:nvPr>
        </p:nvSpPr>
        <p:spPr/>
        <p:txBody>
          <a:bodyPr/>
          <a:lstStyle/>
          <a:p>
            <a:fld id="{713D5948-AB8F-4398-89EC-1973EC4B0B3D}" type="slidenum">
              <a:rPr lang="en-GB" smtClean="0"/>
              <a:t>‹#›</a:t>
            </a:fld>
            <a:endParaRPr lang="en-GB"/>
          </a:p>
        </p:txBody>
      </p:sp>
    </p:spTree>
    <p:extLst>
      <p:ext uri="{BB962C8B-B14F-4D97-AF65-F5344CB8AC3E}">
        <p14:creationId xmlns:p14="http://schemas.microsoft.com/office/powerpoint/2010/main" val="121111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A1D1-7253-4907-AF1D-8FA5FD0AF3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D0E2D8-97B0-4869-BFAD-9A961115D953}"/>
              </a:ext>
            </a:extLst>
          </p:cNvPr>
          <p:cNvSpPr>
            <a:spLocks noGrp="1"/>
          </p:cNvSpPr>
          <p:nvPr>
            <p:ph type="dt" sz="half" idx="10"/>
          </p:nvPr>
        </p:nvSpPr>
        <p:spPr/>
        <p:txBody>
          <a:bodyPr/>
          <a:lstStyle/>
          <a:p>
            <a:fld id="{0EFD2323-F0AC-48A8-B9FF-3436A72D9E4E}" type="datetimeFigureOut">
              <a:rPr lang="en-GB" smtClean="0"/>
              <a:t>12/01/2022</a:t>
            </a:fld>
            <a:endParaRPr lang="en-GB"/>
          </a:p>
        </p:txBody>
      </p:sp>
      <p:sp>
        <p:nvSpPr>
          <p:cNvPr id="4" name="Footer Placeholder 3">
            <a:extLst>
              <a:ext uri="{FF2B5EF4-FFF2-40B4-BE49-F238E27FC236}">
                <a16:creationId xmlns:a16="http://schemas.microsoft.com/office/drawing/2014/main" id="{E6E8C697-E510-4C7A-8548-06D3AD875C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ED7913-0F6C-4B04-880E-B34B9FA32543}"/>
              </a:ext>
            </a:extLst>
          </p:cNvPr>
          <p:cNvSpPr>
            <a:spLocks noGrp="1"/>
          </p:cNvSpPr>
          <p:nvPr>
            <p:ph type="sldNum" sz="quarter" idx="12"/>
          </p:nvPr>
        </p:nvSpPr>
        <p:spPr/>
        <p:txBody>
          <a:bodyPr/>
          <a:lstStyle/>
          <a:p>
            <a:fld id="{713D5948-AB8F-4398-89EC-1973EC4B0B3D}" type="slidenum">
              <a:rPr lang="en-GB" smtClean="0"/>
              <a:t>‹#›</a:t>
            </a:fld>
            <a:endParaRPr lang="en-GB"/>
          </a:p>
        </p:txBody>
      </p:sp>
    </p:spTree>
    <p:extLst>
      <p:ext uri="{BB962C8B-B14F-4D97-AF65-F5344CB8AC3E}">
        <p14:creationId xmlns:p14="http://schemas.microsoft.com/office/powerpoint/2010/main" val="413789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3855CC-5CDE-477E-8C76-511ED848297A}"/>
              </a:ext>
            </a:extLst>
          </p:cNvPr>
          <p:cNvSpPr>
            <a:spLocks noGrp="1"/>
          </p:cNvSpPr>
          <p:nvPr>
            <p:ph type="dt" sz="half" idx="10"/>
          </p:nvPr>
        </p:nvSpPr>
        <p:spPr/>
        <p:txBody>
          <a:bodyPr/>
          <a:lstStyle/>
          <a:p>
            <a:fld id="{0EFD2323-F0AC-48A8-B9FF-3436A72D9E4E}" type="datetimeFigureOut">
              <a:rPr lang="en-GB" smtClean="0"/>
              <a:t>12/01/2022</a:t>
            </a:fld>
            <a:endParaRPr lang="en-GB"/>
          </a:p>
        </p:txBody>
      </p:sp>
      <p:sp>
        <p:nvSpPr>
          <p:cNvPr id="3" name="Footer Placeholder 2">
            <a:extLst>
              <a:ext uri="{FF2B5EF4-FFF2-40B4-BE49-F238E27FC236}">
                <a16:creationId xmlns:a16="http://schemas.microsoft.com/office/drawing/2014/main" id="{4990F47B-59C0-4191-A7DE-6AAC7B348E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2A5074-18DC-40A2-974C-39464F18E4BC}"/>
              </a:ext>
            </a:extLst>
          </p:cNvPr>
          <p:cNvSpPr>
            <a:spLocks noGrp="1"/>
          </p:cNvSpPr>
          <p:nvPr>
            <p:ph type="sldNum" sz="quarter" idx="12"/>
          </p:nvPr>
        </p:nvSpPr>
        <p:spPr/>
        <p:txBody>
          <a:bodyPr/>
          <a:lstStyle/>
          <a:p>
            <a:fld id="{713D5948-AB8F-4398-89EC-1973EC4B0B3D}" type="slidenum">
              <a:rPr lang="en-GB" smtClean="0"/>
              <a:t>‹#›</a:t>
            </a:fld>
            <a:endParaRPr lang="en-GB"/>
          </a:p>
        </p:txBody>
      </p:sp>
    </p:spTree>
    <p:extLst>
      <p:ext uri="{BB962C8B-B14F-4D97-AF65-F5344CB8AC3E}">
        <p14:creationId xmlns:p14="http://schemas.microsoft.com/office/powerpoint/2010/main" val="262239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5A0F-E8C9-492A-B8DE-F3F16077AC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7C79-45B0-4EB0-ADBD-F225F481F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1F1FB0-3F40-4800-BF25-173D602A4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9598FC-EA59-4816-8C24-211E07F1DA53}"/>
              </a:ext>
            </a:extLst>
          </p:cNvPr>
          <p:cNvSpPr>
            <a:spLocks noGrp="1"/>
          </p:cNvSpPr>
          <p:nvPr>
            <p:ph type="dt" sz="half" idx="10"/>
          </p:nvPr>
        </p:nvSpPr>
        <p:spPr/>
        <p:txBody>
          <a:bodyPr/>
          <a:lstStyle/>
          <a:p>
            <a:fld id="{0EFD2323-F0AC-48A8-B9FF-3436A72D9E4E}" type="datetimeFigureOut">
              <a:rPr lang="en-GB" smtClean="0"/>
              <a:t>12/01/2022</a:t>
            </a:fld>
            <a:endParaRPr lang="en-GB"/>
          </a:p>
        </p:txBody>
      </p:sp>
      <p:sp>
        <p:nvSpPr>
          <p:cNvPr id="6" name="Footer Placeholder 5">
            <a:extLst>
              <a:ext uri="{FF2B5EF4-FFF2-40B4-BE49-F238E27FC236}">
                <a16:creationId xmlns:a16="http://schemas.microsoft.com/office/drawing/2014/main" id="{32559A63-24CF-4027-BD9D-A71D7EFBE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935CEE-9F21-4408-8F90-212ACD2F9144}"/>
              </a:ext>
            </a:extLst>
          </p:cNvPr>
          <p:cNvSpPr>
            <a:spLocks noGrp="1"/>
          </p:cNvSpPr>
          <p:nvPr>
            <p:ph type="sldNum" sz="quarter" idx="12"/>
          </p:nvPr>
        </p:nvSpPr>
        <p:spPr/>
        <p:txBody>
          <a:bodyPr/>
          <a:lstStyle/>
          <a:p>
            <a:fld id="{713D5948-AB8F-4398-89EC-1973EC4B0B3D}" type="slidenum">
              <a:rPr lang="en-GB" smtClean="0"/>
              <a:t>‹#›</a:t>
            </a:fld>
            <a:endParaRPr lang="en-GB"/>
          </a:p>
        </p:txBody>
      </p:sp>
    </p:spTree>
    <p:extLst>
      <p:ext uri="{BB962C8B-B14F-4D97-AF65-F5344CB8AC3E}">
        <p14:creationId xmlns:p14="http://schemas.microsoft.com/office/powerpoint/2010/main" val="343744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53EB-3458-40E2-B174-3FDD6894A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C0C430-DE65-427B-9772-CF28CEF40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335510-F33C-408D-A53B-6FEB55E41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E4C24-9885-4B5D-9ABF-DF8C594E81C3}"/>
              </a:ext>
            </a:extLst>
          </p:cNvPr>
          <p:cNvSpPr>
            <a:spLocks noGrp="1"/>
          </p:cNvSpPr>
          <p:nvPr>
            <p:ph type="dt" sz="half" idx="10"/>
          </p:nvPr>
        </p:nvSpPr>
        <p:spPr/>
        <p:txBody>
          <a:bodyPr/>
          <a:lstStyle/>
          <a:p>
            <a:fld id="{0EFD2323-F0AC-48A8-B9FF-3436A72D9E4E}" type="datetimeFigureOut">
              <a:rPr lang="en-GB" smtClean="0"/>
              <a:t>12/01/2022</a:t>
            </a:fld>
            <a:endParaRPr lang="en-GB"/>
          </a:p>
        </p:txBody>
      </p:sp>
      <p:sp>
        <p:nvSpPr>
          <p:cNvPr id="6" name="Footer Placeholder 5">
            <a:extLst>
              <a:ext uri="{FF2B5EF4-FFF2-40B4-BE49-F238E27FC236}">
                <a16:creationId xmlns:a16="http://schemas.microsoft.com/office/drawing/2014/main" id="{13EF2D69-C0B3-4C98-804A-C1546730B9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72CBA7-5EA7-40F1-95A2-C1A8B459595B}"/>
              </a:ext>
            </a:extLst>
          </p:cNvPr>
          <p:cNvSpPr>
            <a:spLocks noGrp="1"/>
          </p:cNvSpPr>
          <p:nvPr>
            <p:ph type="sldNum" sz="quarter" idx="12"/>
          </p:nvPr>
        </p:nvSpPr>
        <p:spPr/>
        <p:txBody>
          <a:bodyPr/>
          <a:lstStyle/>
          <a:p>
            <a:fld id="{713D5948-AB8F-4398-89EC-1973EC4B0B3D}" type="slidenum">
              <a:rPr lang="en-GB" smtClean="0"/>
              <a:t>‹#›</a:t>
            </a:fld>
            <a:endParaRPr lang="en-GB"/>
          </a:p>
        </p:txBody>
      </p:sp>
    </p:spTree>
    <p:extLst>
      <p:ext uri="{BB962C8B-B14F-4D97-AF65-F5344CB8AC3E}">
        <p14:creationId xmlns:p14="http://schemas.microsoft.com/office/powerpoint/2010/main" val="1171636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6A8BA-4B26-4D1D-B8A9-82C2327E07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7440D1-0085-47E7-A639-37C94529B0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1B1BAF-8728-4580-B288-67778FA3F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D2323-F0AC-48A8-B9FF-3436A72D9E4E}" type="datetimeFigureOut">
              <a:rPr lang="en-GB" smtClean="0"/>
              <a:t>12/01/2022</a:t>
            </a:fld>
            <a:endParaRPr lang="en-GB"/>
          </a:p>
        </p:txBody>
      </p:sp>
      <p:sp>
        <p:nvSpPr>
          <p:cNvPr id="5" name="Footer Placeholder 4">
            <a:extLst>
              <a:ext uri="{FF2B5EF4-FFF2-40B4-BE49-F238E27FC236}">
                <a16:creationId xmlns:a16="http://schemas.microsoft.com/office/drawing/2014/main" id="{042B0510-2E77-42D6-88D8-5A9659BD5F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8CDEA8-B602-44C8-92DC-AD577D45E5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D5948-AB8F-4398-89EC-1973EC4B0B3D}" type="slidenum">
              <a:rPr lang="en-GB" smtClean="0"/>
              <a:t>‹#›</a:t>
            </a:fld>
            <a:endParaRPr lang="en-GB"/>
          </a:p>
        </p:txBody>
      </p:sp>
    </p:spTree>
    <p:extLst>
      <p:ext uri="{BB962C8B-B14F-4D97-AF65-F5344CB8AC3E}">
        <p14:creationId xmlns:p14="http://schemas.microsoft.com/office/powerpoint/2010/main" val="2154690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vectors/thumbs-up-smiley-face-emoji-happy-4007573/" TargetMode="External"/><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hyperlink" Target="https://commons.wikimedia.org/wiki/File:SMirC-thumbsdown.svg"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vectors/thumbs-up-smiley-face-emoji-happy-4007573/" TargetMode="External"/><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hyperlink" Target="https://commons.wikimedia.org/wiki/File:SMirC-thumbsdown.svg"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time.com/5786710/kimberle-crenshaw-intersectionali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378A-360D-439D-B9AE-F440D58E9B4C}"/>
              </a:ext>
            </a:extLst>
          </p:cNvPr>
          <p:cNvSpPr>
            <a:spLocks noGrp="1"/>
          </p:cNvSpPr>
          <p:nvPr>
            <p:ph type="ctrTitle"/>
          </p:nvPr>
        </p:nvSpPr>
        <p:spPr>
          <a:xfrm>
            <a:off x="7464614" y="1783959"/>
            <a:ext cx="4087306" cy="2889114"/>
          </a:xfrm>
        </p:spPr>
        <p:txBody>
          <a:bodyPr anchor="b">
            <a:normAutofit/>
          </a:bodyPr>
          <a:lstStyle/>
          <a:p>
            <a:pPr algn="l"/>
            <a:r>
              <a:rPr lang="en-GB" sz="5400"/>
              <a:t>Consensus and conflict theories</a:t>
            </a:r>
          </a:p>
        </p:txBody>
      </p:sp>
      <p:sp>
        <p:nvSpPr>
          <p:cNvPr id="3" name="Subtitle 2">
            <a:extLst>
              <a:ext uri="{FF2B5EF4-FFF2-40B4-BE49-F238E27FC236}">
                <a16:creationId xmlns:a16="http://schemas.microsoft.com/office/drawing/2014/main" id="{3A60817A-AAEC-4615-B23A-96A0CC4DC4A7}"/>
              </a:ext>
            </a:extLst>
          </p:cNvPr>
          <p:cNvSpPr>
            <a:spLocks noGrp="1"/>
          </p:cNvSpPr>
          <p:nvPr>
            <p:ph type="subTitle" idx="1"/>
          </p:nvPr>
        </p:nvSpPr>
        <p:spPr>
          <a:xfrm>
            <a:off x="7464612" y="4750893"/>
            <a:ext cx="4087305" cy="1147863"/>
          </a:xfrm>
        </p:spPr>
        <p:txBody>
          <a:bodyPr anchor="t">
            <a:normAutofit/>
          </a:bodyPr>
          <a:lstStyle/>
          <a:p>
            <a:pPr algn="l"/>
            <a:endParaRPr lang="en-GB" sz="200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roup of yellow figures and a red figure on the other side">
            <a:extLst>
              <a:ext uri="{FF2B5EF4-FFF2-40B4-BE49-F238E27FC236}">
                <a16:creationId xmlns:a16="http://schemas.microsoft.com/office/drawing/2014/main" id="{F51BA9B8-D78B-406E-B8B3-FC4642AD428D}"/>
              </a:ext>
            </a:extLst>
          </p:cNvPr>
          <p:cNvPicPr>
            <a:picLocks noChangeAspect="1"/>
          </p:cNvPicPr>
          <p:nvPr/>
        </p:nvPicPr>
        <p:blipFill rotWithShape="1">
          <a:blip r:embed="rId2"/>
          <a:srcRect l="31591"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3975553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19BC-9A02-41D0-964D-677D244F8C1B}"/>
              </a:ext>
            </a:extLst>
          </p:cNvPr>
          <p:cNvSpPr>
            <a:spLocks noGrp="1"/>
          </p:cNvSpPr>
          <p:nvPr>
            <p:ph type="title"/>
          </p:nvPr>
        </p:nvSpPr>
        <p:spPr/>
        <p:txBody>
          <a:bodyPr/>
          <a:lstStyle/>
          <a:p>
            <a:r>
              <a:rPr lang="en-GB" dirty="0"/>
              <a:t>Comparison between functionalism and feminism? </a:t>
            </a:r>
          </a:p>
        </p:txBody>
      </p:sp>
      <p:sp>
        <p:nvSpPr>
          <p:cNvPr id="3" name="Content Placeholder 2">
            <a:extLst>
              <a:ext uri="{FF2B5EF4-FFF2-40B4-BE49-F238E27FC236}">
                <a16:creationId xmlns:a16="http://schemas.microsoft.com/office/drawing/2014/main" id="{6B471922-D6E8-427D-BDF8-E4E338B27F4B}"/>
              </a:ext>
            </a:extLst>
          </p:cNvPr>
          <p:cNvSpPr>
            <a:spLocks noGrp="1"/>
          </p:cNvSpPr>
          <p:nvPr>
            <p:ph idx="1"/>
          </p:nvPr>
        </p:nvSpPr>
        <p:spPr/>
        <p:txBody>
          <a:bodyPr>
            <a:normAutofit/>
          </a:bodyPr>
          <a:lstStyle/>
          <a:p>
            <a:pPr marL="0" indent="0">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Functionalists saw gender roles as being divided into instrumental roles (public) and expressive roles (private).  Parsons saw men as </a:t>
            </a:r>
            <a:r>
              <a:rPr lang="en-GB" sz="2800" u="sng"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effectLst/>
                <a:latin typeface="Calibri" panose="020F0502020204030204" pitchFamily="34" charset="0"/>
                <a:ea typeface="Calibri" panose="020F0502020204030204" pitchFamily="34" charset="0"/>
                <a:cs typeface="Times New Roman" panose="02020603050405020304" pitchFamily="18" charset="0"/>
              </a:rPr>
              <a:t> and women as </a:t>
            </a:r>
            <a:r>
              <a:rPr lang="en-GB" sz="2800" u="sng"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Liberal feminists critique this and think that </a:t>
            </a:r>
          </a:p>
          <a:p>
            <a:pPr>
              <a:lnSpc>
                <a:spcPct val="107000"/>
              </a:lnSpc>
              <a:spcAft>
                <a:spcPts val="800"/>
              </a:spcAft>
            </a:pPr>
            <a:endParaRPr lang="en-GB" u="sng" dirty="0">
              <a:highlight>
                <a:srgbClr val="A9A9A9"/>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u="sng" dirty="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Remember</a:t>
            </a:r>
            <a:r>
              <a:rPr lang="en-GB" sz="2800" dirty="0">
                <a:effectLst/>
                <a:latin typeface="Calibri" panose="020F0502020204030204" pitchFamily="34" charset="0"/>
                <a:ea typeface="Calibri" panose="020F0502020204030204" pitchFamily="34" charset="0"/>
                <a:cs typeface="Times New Roman" panose="02020603050405020304" pitchFamily="18" charset="0"/>
              </a:rPr>
              <a:t> although liberal feminism critiques this functionalist view, it is the closest we get in feminism to  ‘consensus’ theory.  Why? </a:t>
            </a:r>
            <a:endParaRPr lang="en-GB" dirty="0"/>
          </a:p>
        </p:txBody>
      </p:sp>
      <p:sp>
        <p:nvSpPr>
          <p:cNvPr id="5" name="TextBox 4">
            <a:extLst>
              <a:ext uri="{FF2B5EF4-FFF2-40B4-BE49-F238E27FC236}">
                <a16:creationId xmlns:a16="http://schemas.microsoft.com/office/drawing/2014/main" id="{26A4CD0A-B689-481F-8F34-9A93A82E5944}"/>
              </a:ext>
            </a:extLst>
          </p:cNvPr>
          <p:cNvSpPr txBox="1"/>
          <p:nvPr/>
        </p:nvSpPr>
        <p:spPr>
          <a:xfrm>
            <a:off x="9652591" y="2357038"/>
            <a:ext cx="2440173" cy="369332"/>
          </a:xfrm>
          <a:prstGeom prst="rect">
            <a:avLst/>
          </a:prstGeom>
          <a:noFill/>
        </p:spPr>
        <p:txBody>
          <a:bodyPr wrap="square" rtlCol="0">
            <a:spAutoFit/>
          </a:bodyPr>
          <a:lstStyle/>
          <a:p>
            <a:r>
              <a:rPr lang="en-GB" dirty="0" err="1"/>
              <a:t>Intrumental</a:t>
            </a:r>
            <a:endParaRPr lang="en-GB" dirty="0"/>
          </a:p>
        </p:txBody>
      </p:sp>
      <p:sp>
        <p:nvSpPr>
          <p:cNvPr id="6" name="TextBox 5">
            <a:extLst>
              <a:ext uri="{FF2B5EF4-FFF2-40B4-BE49-F238E27FC236}">
                <a16:creationId xmlns:a16="http://schemas.microsoft.com/office/drawing/2014/main" id="{AFF0C91E-8894-4477-9BBA-E3CEA3D23563}"/>
              </a:ext>
            </a:extLst>
          </p:cNvPr>
          <p:cNvSpPr txBox="1"/>
          <p:nvPr/>
        </p:nvSpPr>
        <p:spPr>
          <a:xfrm>
            <a:off x="4580860" y="2811010"/>
            <a:ext cx="2440173" cy="369332"/>
          </a:xfrm>
          <a:prstGeom prst="rect">
            <a:avLst/>
          </a:prstGeom>
          <a:noFill/>
        </p:spPr>
        <p:txBody>
          <a:bodyPr wrap="square" rtlCol="0">
            <a:spAutoFit/>
          </a:bodyPr>
          <a:lstStyle/>
          <a:p>
            <a:r>
              <a:rPr lang="en-GB" dirty="0"/>
              <a:t>expressive</a:t>
            </a:r>
          </a:p>
        </p:txBody>
      </p:sp>
      <p:sp>
        <p:nvSpPr>
          <p:cNvPr id="7" name="TextBox 6">
            <a:extLst>
              <a:ext uri="{FF2B5EF4-FFF2-40B4-BE49-F238E27FC236}">
                <a16:creationId xmlns:a16="http://schemas.microsoft.com/office/drawing/2014/main" id="{25C6B486-632E-4EAE-8DB5-27B9F420B0BF}"/>
              </a:ext>
            </a:extLst>
          </p:cNvPr>
          <p:cNvSpPr txBox="1"/>
          <p:nvPr/>
        </p:nvSpPr>
        <p:spPr>
          <a:xfrm>
            <a:off x="919715" y="4046990"/>
            <a:ext cx="10116879" cy="646331"/>
          </a:xfrm>
          <a:prstGeom prst="rect">
            <a:avLst/>
          </a:prstGeom>
          <a:noFill/>
        </p:spPr>
        <p:txBody>
          <a:bodyPr wrap="square" rtlCol="0">
            <a:spAutoFit/>
          </a:bodyPr>
          <a:lstStyle/>
          <a:p>
            <a:r>
              <a:rPr lang="en-GB" dirty="0"/>
              <a:t>Men and women are equally capable of performing both roles.  Traditional gender roles can prevent men and women from living fulfilling lives. </a:t>
            </a:r>
          </a:p>
        </p:txBody>
      </p:sp>
      <p:sp>
        <p:nvSpPr>
          <p:cNvPr id="8" name="TextBox 7">
            <a:extLst>
              <a:ext uri="{FF2B5EF4-FFF2-40B4-BE49-F238E27FC236}">
                <a16:creationId xmlns:a16="http://schemas.microsoft.com/office/drawing/2014/main" id="{83CB9391-8A49-45FA-93B8-4C0660D5EC22}"/>
              </a:ext>
            </a:extLst>
          </p:cNvPr>
          <p:cNvSpPr txBox="1"/>
          <p:nvPr/>
        </p:nvSpPr>
        <p:spPr>
          <a:xfrm>
            <a:off x="754911" y="5883757"/>
            <a:ext cx="10281683" cy="646331"/>
          </a:xfrm>
          <a:prstGeom prst="rect">
            <a:avLst/>
          </a:prstGeom>
          <a:noFill/>
        </p:spPr>
        <p:txBody>
          <a:bodyPr wrap="square" rtlCol="0">
            <a:spAutoFit/>
          </a:bodyPr>
          <a:lstStyle/>
          <a:p>
            <a:r>
              <a:rPr lang="en-GB" dirty="0"/>
              <a:t>Recognises conflicts but focusses on a positive future from which women and men will gain.  </a:t>
            </a:r>
            <a:r>
              <a:rPr lang="en-GB" dirty="0" err="1"/>
              <a:t>Eg</a:t>
            </a:r>
            <a:r>
              <a:rPr lang="en-GB" dirty="0"/>
              <a:t> an end of division of labour could create opportunities for men and women. </a:t>
            </a:r>
          </a:p>
        </p:txBody>
      </p:sp>
    </p:spTree>
    <p:extLst>
      <p:ext uri="{BB962C8B-B14F-4D97-AF65-F5344CB8AC3E}">
        <p14:creationId xmlns:p14="http://schemas.microsoft.com/office/powerpoint/2010/main" val="367995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A1B8-51A3-493F-9F02-01F8820FA47C}"/>
              </a:ext>
            </a:extLst>
          </p:cNvPr>
          <p:cNvSpPr>
            <a:spLocks noGrp="1"/>
          </p:cNvSpPr>
          <p:nvPr>
            <p:ph type="title"/>
          </p:nvPr>
        </p:nvSpPr>
        <p:spPr/>
        <p:txBody>
          <a:bodyPr/>
          <a:lstStyle/>
          <a:p>
            <a:r>
              <a:rPr lang="en-GB" dirty="0"/>
              <a:t>Evaluation of liberal feminism?</a:t>
            </a:r>
          </a:p>
        </p:txBody>
      </p:sp>
      <p:sp>
        <p:nvSpPr>
          <p:cNvPr id="4" name="Content Placeholder 3">
            <a:extLst>
              <a:ext uri="{FF2B5EF4-FFF2-40B4-BE49-F238E27FC236}">
                <a16:creationId xmlns:a16="http://schemas.microsoft.com/office/drawing/2014/main" id="{31CD2B0E-74CE-496A-9B46-BCD57C32C391}"/>
              </a:ext>
            </a:extLst>
          </p:cNvPr>
          <p:cNvSpPr>
            <a:spLocks noGrp="1"/>
          </p:cNvSpPr>
          <p:nvPr>
            <p:ph sz="half" idx="1"/>
          </p:nvPr>
        </p:nvSpPr>
        <p:spPr/>
        <p:txBody>
          <a:bodyPr/>
          <a:lstStyle/>
          <a:p>
            <a:endParaRPr lang="en-GB" b="1" dirty="0">
              <a:solidFill>
                <a:schemeClr val="accent1">
                  <a:lumMod val="75000"/>
                </a:schemeClr>
              </a:solidFill>
              <a:latin typeface="Ink Free" panose="03080402000500000000" pitchFamily="66" charset="0"/>
            </a:endParaRPr>
          </a:p>
          <a:p>
            <a:endParaRPr lang="en-GB" b="1" dirty="0">
              <a:solidFill>
                <a:schemeClr val="accent1">
                  <a:lumMod val="75000"/>
                </a:schemeClr>
              </a:solidFill>
              <a:latin typeface="Ink Free" panose="03080402000500000000" pitchFamily="66" charset="0"/>
            </a:endParaRPr>
          </a:p>
          <a:p>
            <a:r>
              <a:rPr lang="en-GB" b="1" dirty="0">
                <a:solidFill>
                  <a:schemeClr val="accent1">
                    <a:lumMod val="75000"/>
                  </a:schemeClr>
                </a:solidFill>
                <a:latin typeface="Ink Free" panose="03080402000500000000" pitchFamily="66" charset="0"/>
              </a:rPr>
              <a:t>Studies are useful, they have documented extent of gender inequality.</a:t>
            </a:r>
          </a:p>
          <a:p>
            <a:r>
              <a:rPr lang="en-GB" b="1" dirty="0">
                <a:solidFill>
                  <a:schemeClr val="accent1">
                    <a:lumMod val="75000"/>
                  </a:schemeClr>
                </a:solidFill>
                <a:latin typeface="Ink Free" panose="03080402000500000000" pitchFamily="66" charset="0"/>
              </a:rPr>
              <a:t>Demonstrate that gender differences are not inborn but result of socialisation</a:t>
            </a:r>
          </a:p>
        </p:txBody>
      </p:sp>
      <p:pic>
        <p:nvPicPr>
          <p:cNvPr id="7" name="Content Placeholder 6" descr="Logo&#10;&#10;Description automatically generated">
            <a:extLst>
              <a:ext uri="{FF2B5EF4-FFF2-40B4-BE49-F238E27FC236}">
                <a16:creationId xmlns:a16="http://schemas.microsoft.com/office/drawing/2014/main" id="{87357C7D-99CF-44A9-92C0-4A5291427AD7}"/>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1690688"/>
            <a:ext cx="1547464" cy="1080807"/>
          </a:xfrm>
        </p:spPr>
      </p:pic>
      <p:pic>
        <p:nvPicPr>
          <p:cNvPr id="10" name="Picture 9" descr="A picture containing clipart&#10;&#10;Description automatically generated">
            <a:extLst>
              <a:ext uri="{FF2B5EF4-FFF2-40B4-BE49-F238E27FC236}">
                <a16:creationId xmlns:a16="http://schemas.microsoft.com/office/drawing/2014/main" id="{1B05B167-E189-4354-8584-8754E1ACDF3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77111" y="1430842"/>
            <a:ext cx="899160" cy="899160"/>
          </a:xfrm>
          <a:prstGeom prst="rect">
            <a:avLst/>
          </a:prstGeom>
        </p:spPr>
      </p:pic>
      <p:sp>
        <p:nvSpPr>
          <p:cNvPr id="12" name="TextBox 11">
            <a:extLst>
              <a:ext uri="{FF2B5EF4-FFF2-40B4-BE49-F238E27FC236}">
                <a16:creationId xmlns:a16="http://schemas.microsoft.com/office/drawing/2014/main" id="{B1A739B2-25D5-4992-A863-68331A305B99}"/>
              </a:ext>
            </a:extLst>
          </p:cNvPr>
          <p:cNvSpPr txBox="1"/>
          <p:nvPr/>
        </p:nvSpPr>
        <p:spPr>
          <a:xfrm>
            <a:off x="6541477" y="2403515"/>
            <a:ext cx="5181600" cy="4062651"/>
          </a:xfrm>
          <a:prstGeom prst="rect">
            <a:avLst/>
          </a:prstGeom>
          <a:noFill/>
        </p:spPr>
        <p:txBody>
          <a:bodyPr wrap="square" rtlCol="0">
            <a:spAutoFit/>
          </a:bodyPr>
          <a:lstStyle/>
          <a:p>
            <a:r>
              <a:rPr lang="en-GB" dirty="0"/>
              <a:t>BUT </a:t>
            </a:r>
          </a:p>
          <a:p>
            <a:pPr marL="285750" indent="-285750">
              <a:buFont typeface="Arial" panose="020B0604020202020204" pitchFamily="34" charset="0"/>
              <a:buChar char="•"/>
            </a:pPr>
            <a:r>
              <a:rPr lang="en-GB" sz="2400" b="1" dirty="0">
                <a:solidFill>
                  <a:schemeClr val="accent1">
                    <a:lumMod val="75000"/>
                  </a:schemeClr>
                </a:solidFill>
                <a:latin typeface="Ink Free" panose="03080402000500000000" pitchFamily="66" charset="0"/>
              </a:rPr>
              <a:t>They have been criticised for oversimplification.  They ignore the possibility that there are bigger reasons for these inequalities</a:t>
            </a:r>
          </a:p>
          <a:p>
            <a:pPr marL="285750" indent="-285750">
              <a:buFont typeface="Arial" panose="020B0604020202020204" pitchFamily="34" charset="0"/>
              <a:buChar char="•"/>
            </a:pPr>
            <a:endParaRPr lang="en-GB" sz="2400" b="1" dirty="0">
              <a:solidFill>
                <a:schemeClr val="accent1">
                  <a:lumMod val="75000"/>
                </a:schemeClr>
              </a:solidFill>
              <a:latin typeface="Ink Free" panose="03080402000500000000" pitchFamily="66" charset="0"/>
            </a:endParaRPr>
          </a:p>
          <a:p>
            <a:pPr marL="285750" indent="-285750">
              <a:buFont typeface="Arial" panose="020B0604020202020204" pitchFamily="34" charset="0"/>
              <a:buChar char="•"/>
            </a:pPr>
            <a:r>
              <a:rPr lang="en-GB" sz="2400" b="1" dirty="0">
                <a:solidFill>
                  <a:schemeClr val="accent1">
                    <a:lumMod val="75000"/>
                  </a:schemeClr>
                </a:solidFill>
                <a:latin typeface="Ink Free" panose="03080402000500000000" pitchFamily="66" charset="0"/>
              </a:rPr>
              <a:t>Marxist feminists and radical feminists argue that they are naïve to think that changes in law or attitudes will bring inequality as the problems are bigger than that</a:t>
            </a:r>
          </a:p>
        </p:txBody>
      </p:sp>
    </p:spTree>
    <p:extLst>
      <p:ext uri="{BB962C8B-B14F-4D97-AF65-F5344CB8AC3E}">
        <p14:creationId xmlns:p14="http://schemas.microsoft.com/office/powerpoint/2010/main" val="356255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13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9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72EAF7-6F7F-439E-910A-7B597AEF47D0}"/>
              </a:ext>
            </a:extLst>
          </p:cNvPr>
          <p:cNvSpPr>
            <a:spLocks noGrp="1"/>
          </p:cNvSpPr>
          <p:nvPr>
            <p:ph type="title"/>
          </p:nvPr>
        </p:nvSpPr>
        <p:spPr>
          <a:xfrm>
            <a:off x="524256" y="491260"/>
            <a:ext cx="6594189" cy="1625210"/>
          </a:xfrm>
        </p:spPr>
        <p:txBody>
          <a:bodyPr>
            <a:normAutofit/>
          </a:bodyPr>
          <a:lstStyle/>
          <a:p>
            <a:r>
              <a:rPr lang="en-GB">
                <a:solidFill>
                  <a:srgbClr val="FFFFFF"/>
                </a:solidFill>
              </a:rPr>
              <a:t>Radical feminism?</a:t>
            </a:r>
          </a:p>
        </p:txBody>
      </p:sp>
      <p:pic>
        <p:nvPicPr>
          <p:cNvPr id="2052" name="Picture 4" descr="Germaine Greer - Wikipedia">
            <a:extLst>
              <a:ext uri="{FF2B5EF4-FFF2-40B4-BE49-F238E27FC236}">
                <a16:creationId xmlns:a16="http://schemas.microsoft.com/office/drawing/2014/main" id="{3F2700A9-1910-4816-B5F1-9E9D6CE0B7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12" r="5166" b="3"/>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Book That Changed the Way We Talk About Rape | Time">
            <a:extLst>
              <a:ext uri="{FF2B5EF4-FFF2-40B4-BE49-F238E27FC236}">
                <a16:creationId xmlns:a16="http://schemas.microsoft.com/office/drawing/2014/main" id="{EAC272EA-CD75-409D-8B4C-D1BA721561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38" r="1" b="47839"/>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drienne Rich: Feminist and Political Poet">
            <a:extLst>
              <a:ext uri="{FF2B5EF4-FFF2-40B4-BE49-F238E27FC236}">
                <a16:creationId xmlns:a16="http://schemas.microsoft.com/office/drawing/2014/main" id="{58997CFB-80A2-4A5D-8782-A1E410FAB8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88" r="-3" b="35447"/>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1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C5C4C2-20FF-4DAF-915C-0A17D420D39C}"/>
              </a:ext>
            </a:extLst>
          </p:cNvPr>
          <p:cNvSpPr>
            <a:spLocks noGrp="1"/>
          </p:cNvSpPr>
          <p:nvPr>
            <p:ph idx="1"/>
          </p:nvPr>
        </p:nvSpPr>
        <p:spPr>
          <a:xfrm>
            <a:off x="7957973" y="763523"/>
            <a:ext cx="3511296" cy="5330952"/>
          </a:xfrm>
        </p:spPr>
        <p:txBody>
          <a:bodyPr anchor="ctr">
            <a:normAutofit/>
          </a:bodyPr>
          <a:lstStyle/>
          <a:p>
            <a:r>
              <a:rPr lang="en-GB" sz="2200" dirty="0">
                <a:solidFill>
                  <a:srgbClr val="FFFFFF"/>
                </a:solidFill>
              </a:rPr>
              <a:t>What can you remember?</a:t>
            </a:r>
          </a:p>
          <a:p>
            <a:endParaRPr lang="en-GB" sz="2200" dirty="0">
              <a:solidFill>
                <a:srgbClr val="FFFFFF"/>
              </a:solidFill>
            </a:endParaRPr>
          </a:p>
          <a:p>
            <a:r>
              <a:rPr lang="en-GB" sz="2200" dirty="0" err="1">
                <a:solidFill>
                  <a:srgbClr val="FFFFFF"/>
                </a:solidFill>
              </a:rPr>
              <a:t>Brownmiller</a:t>
            </a:r>
            <a:r>
              <a:rPr lang="en-GB" sz="2200" dirty="0">
                <a:solidFill>
                  <a:srgbClr val="FFFFFF"/>
                </a:solidFill>
              </a:rPr>
              <a:t>?</a:t>
            </a:r>
          </a:p>
          <a:p>
            <a:r>
              <a:rPr lang="en-GB" sz="2200" dirty="0">
                <a:solidFill>
                  <a:srgbClr val="FFFFFF"/>
                </a:solidFill>
              </a:rPr>
              <a:t>Rich?</a:t>
            </a:r>
          </a:p>
          <a:p>
            <a:r>
              <a:rPr lang="en-GB" sz="2200" dirty="0">
                <a:solidFill>
                  <a:srgbClr val="FFFFFF"/>
                </a:solidFill>
              </a:rPr>
              <a:t>Greer? </a:t>
            </a:r>
          </a:p>
          <a:p>
            <a:endParaRPr lang="en-GB" sz="2200" dirty="0">
              <a:solidFill>
                <a:srgbClr val="FFFFFF"/>
              </a:solidFill>
            </a:endParaRPr>
          </a:p>
          <a:p>
            <a:r>
              <a:rPr lang="en-GB" sz="2200" dirty="0">
                <a:solidFill>
                  <a:srgbClr val="FFFFFF"/>
                </a:solidFill>
              </a:rPr>
              <a:t>Focus on patriarchy</a:t>
            </a:r>
          </a:p>
        </p:txBody>
      </p:sp>
    </p:spTree>
    <p:extLst>
      <p:ext uri="{BB962C8B-B14F-4D97-AF65-F5344CB8AC3E}">
        <p14:creationId xmlns:p14="http://schemas.microsoft.com/office/powerpoint/2010/main" val="69239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466466D-6740-4CD3-A2C5-2222638A2AF4}"/>
              </a:ext>
            </a:extLst>
          </p:cNvPr>
          <p:cNvSpPr>
            <a:spLocks noGrp="1"/>
          </p:cNvSpPr>
          <p:nvPr>
            <p:ph type="title"/>
          </p:nvPr>
        </p:nvSpPr>
        <p:spPr>
          <a:xfrm>
            <a:off x="777240" y="731519"/>
            <a:ext cx="2845191" cy="3237579"/>
          </a:xfrm>
        </p:spPr>
        <p:txBody>
          <a:bodyPr>
            <a:normAutofit/>
          </a:bodyPr>
          <a:lstStyle/>
          <a:p>
            <a:r>
              <a:rPr lang="en-GB" sz="3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Radical feminism</a:t>
            </a:r>
            <a:br>
              <a:rPr lang="en-GB" sz="3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GB" sz="38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6E5DAA-5EFA-4982-A609-0029BBCE2E11}"/>
              </a:ext>
            </a:extLst>
          </p:cNvPr>
          <p:cNvSpPr>
            <a:spLocks noGrp="1"/>
          </p:cNvSpPr>
          <p:nvPr>
            <p:ph idx="1"/>
          </p:nvPr>
        </p:nvSpPr>
        <p:spPr>
          <a:xfrm>
            <a:off x="4379709" y="686862"/>
            <a:ext cx="7037591" cy="5475129"/>
          </a:xfrm>
        </p:spPr>
        <p:txBody>
          <a:bodyPr anchor="ctr">
            <a:normAutofit/>
          </a:bodyPr>
          <a:lstStyle/>
          <a:p>
            <a:r>
              <a:rPr lang="en-GB" sz="2600">
                <a:effectLst/>
                <a:latin typeface="Calibri" panose="020F0502020204030204" pitchFamily="34" charset="0"/>
                <a:ea typeface="Calibri" panose="020F0502020204030204" pitchFamily="34" charset="0"/>
                <a:cs typeface="Times New Roman" panose="02020603050405020304" pitchFamily="18" charset="0"/>
              </a:rPr>
              <a:t>emerged in 1970s</a:t>
            </a:r>
          </a:p>
          <a:p>
            <a:r>
              <a:rPr lang="en-GB" sz="2600">
                <a:effectLst/>
                <a:latin typeface="Calibri" panose="020F0502020204030204" pitchFamily="34" charset="0"/>
                <a:ea typeface="Calibri" panose="020F0502020204030204" pitchFamily="34" charset="0"/>
                <a:cs typeface="Times New Roman" panose="02020603050405020304" pitchFamily="18" charset="0"/>
              </a:rPr>
              <a:t>Patriarchy is universal cause of inequality.  </a:t>
            </a:r>
          </a:p>
          <a:p>
            <a:r>
              <a:rPr lang="en-GB" sz="2600">
                <a:effectLst/>
                <a:latin typeface="Calibri" panose="020F0502020204030204" pitchFamily="34" charset="0"/>
                <a:ea typeface="Calibri" panose="020F0502020204030204" pitchFamily="34" charset="0"/>
                <a:cs typeface="Times New Roman" panose="02020603050405020304" pitchFamily="18" charset="0"/>
              </a:rPr>
              <a:t>Men are women’s enemy.  </a:t>
            </a:r>
          </a:p>
          <a:p>
            <a:r>
              <a:rPr lang="en-GB" sz="2600">
                <a:effectLst/>
                <a:latin typeface="Calibri" panose="020F0502020204030204" pitchFamily="34" charset="0"/>
                <a:ea typeface="Calibri" panose="020F0502020204030204" pitchFamily="34" charset="0"/>
                <a:cs typeface="Times New Roman" panose="02020603050405020304" pitchFamily="18" charset="0"/>
              </a:rPr>
              <a:t>All men oppress women and benefit from patriarchy</a:t>
            </a:r>
            <a:endParaRPr lang="en-GB" sz="2600"/>
          </a:p>
        </p:txBody>
      </p:sp>
    </p:spTree>
    <p:extLst>
      <p:ext uri="{BB962C8B-B14F-4D97-AF65-F5344CB8AC3E}">
        <p14:creationId xmlns:p14="http://schemas.microsoft.com/office/powerpoint/2010/main" val="155095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CEDCE15-38E2-4D5E-9B4D-01DFF403217D}"/>
              </a:ext>
            </a:extLst>
          </p:cNvPr>
          <p:cNvSpPr>
            <a:spLocks noGrp="1"/>
          </p:cNvSpPr>
          <p:nvPr>
            <p:ph type="title"/>
          </p:nvPr>
        </p:nvSpPr>
        <p:spPr>
          <a:xfrm>
            <a:off x="777240" y="731519"/>
            <a:ext cx="2845191" cy="3237579"/>
          </a:xfrm>
        </p:spPr>
        <p:txBody>
          <a:bodyPr>
            <a:normAutofit/>
          </a:bodyPr>
          <a:lstStyle/>
          <a:p>
            <a:r>
              <a:rPr lang="en-GB" sz="3800" dirty="0">
                <a:solidFill>
                  <a:srgbClr val="FFFFFF"/>
                </a:solidFill>
              </a:rPr>
              <a:t>Solutions &amp; theorists </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EC8122A-019B-4640-BE2A-2E35BB4AE4D6}"/>
              </a:ext>
            </a:extLst>
          </p:cNvPr>
          <p:cNvGraphicFramePr>
            <a:graphicFrameLocks noGrp="1"/>
          </p:cNvGraphicFramePr>
          <p:nvPr>
            <p:ph idx="1"/>
            <p:extLst>
              <p:ext uri="{D42A27DB-BD31-4B8C-83A1-F6EECF244321}">
                <p14:modId xmlns:p14="http://schemas.microsoft.com/office/powerpoint/2010/main" val="3613039148"/>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840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663C8-5F4A-44B1-84BB-D31E7FF7EBD5}"/>
              </a:ext>
            </a:extLst>
          </p:cNvPr>
          <p:cNvSpPr>
            <a:spLocks noGrp="1"/>
          </p:cNvSpPr>
          <p:nvPr>
            <p:ph type="title"/>
          </p:nvPr>
        </p:nvSpPr>
        <p:spPr/>
        <p:txBody>
          <a:bodyPr/>
          <a:lstStyle/>
          <a:p>
            <a:r>
              <a:rPr lang="en-GB"/>
              <a:t>Evaluation of radical feminism</a:t>
            </a:r>
            <a:endParaRPr lang="en-GB" dirty="0"/>
          </a:p>
        </p:txBody>
      </p:sp>
      <p:pic>
        <p:nvPicPr>
          <p:cNvPr id="7" name="Content Placeholder 6" descr="Logo&#10;&#10;Description automatically generated">
            <a:extLst>
              <a:ext uri="{FF2B5EF4-FFF2-40B4-BE49-F238E27FC236}">
                <a16:creationId xmlns:a16="http://schemas.microsoft.com/office/drawing/2014/main" id="{F661D625-B3A4-46A5-BB5B-61EAB64DBF1B}"/>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0080" y="1367036"/>
            <a:ext cx="1313186" cy="917178"/>
          </a:xfrm>
        </p:spPr>
      </p:pic>
      <p:sp>
        <p:nvSpPr>
          <p:cNvPr id="9" name="TextBox 8">
            <a:extLst>
              <a:ext uri="{FF2B5EF4-FFF2-40B4-BE49-F238E27FC236}">
                <a16:creationId xmlns:a16="http://schemas.microsoft.com/office/drawing/2014/main" id="{58F62ED8-4B49-4A0C-A560-5045AAF7BD87}"/>
              </a:ext>
            </a:extLst>
          </p:cNvPr>
          <p:cNvSpPr txBox="1"/>
          <p:nvPr/>
        </p:nvSpPr>
        <p:spPr>
          <a:xfrm>
            <a:off x="640079" y="2371725"/>
            <a:ext cx="4963551" cy="1754326"/>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accent1">
                    <a:lumMod val="75000"/>
                  </a:schemeClr>
                </a:solidFill>
                <a:latin typeface="Ink Free" panose="03080402000500000000" pitchFamily="66" charset="0"/>
              </a:rPr>
              <a:t>Useful as it shows how relationships can involve dominion</a:t>
            </a:r>
          </a:p>
          <a:p>
            <a:pPr marL="285750" indent="-285750">
              <a:buFont typeface="Arial" panose="020B0604020202020204" pitchFamily="34" charset="0"/>
              <a:buChar char="•"/>
            </a:pPr>
            <a:r>
              <a:rPr lang="en-GB" b="1" dirty="0">
                <a:solidFill>
                  <a:schemeClr val="accent1">
                    <a:lumMod val="75000"/>
                  </a:schemeClr>
                </a:solidFill>
                <a:latin typeface="Ink Free" panose="03080402000500000000" pitchFamily="66" charset="0"/>
              </a:rPr>
              <a:t>Draws attention to the political dimension of areas like marriage, domestic labour, domestic violence, rape and pornography</a:t>
            </a:r>
          </a:p>
          <a:p>
            <a:pPr marL="285750" indent="-285750">
              <a:buFont typeface="Arial" panose="020B0604020202020204" pitchFamily="34" charset="0"/>
              <a:buChar char="•"/>
            </a:pPr>
            <a:endParaRPr lang="en-GB" dirty="0"/>
          </a:p>
        </p:txBody>
      </p:sp>
      <p:pic>
        <p:nvPicPr>
          <p:cNvPr id="10" name="Content Placeholder 9" descr="A picture containing clipart&#10;&#10;Description automatically generated">
            <a:extLst>
              <a:ext uri="{FF2B5EF4-FFF2-40B4-BE49-F238E27FC236}">
                <a16:creationId xmlns:a16="http://schemas.microsoft.com/office/drawing/2014/main" id="{740AB827-02B2-444A-A630-E858D812E159}"/>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21958" y="1230590"/>
            <a:ext cx="1063149" cy="1063149"/>
          </a:xfrm>
          <a:prstGeom prst="rect">
            <a:avLst/>
          </a:prstGeom>
        </p:spPr>
      </p:pic>
      <p:sp>
        <p:nvSpPr>
          <p:cNvPr id="11" name="TextBox 10">
            <a:extLst>
              <a:ext uri="{FF2B5EF4-FFF2-40B4-BE49-F238E27FC236}">
                <a16:creationId xmlns:a16="http://schemas.microsoft.com/office/drawing/2014/main" id="{C969C8DC-08B0-4BEC-9FAD-CD16B1E633E0}"/>
              </a:ext>
            </a:extLst>
          </p:cNvPr>
          <p:cNvSpPr txBox="1"/>
          <p:nvPr/>
        </p:nvSpPr>
        <p:spPr>
          <a:xfrm>
            <a:off x="6270706" y="2514599"/>
            <a:ext cx="4763053" cy="4247317"/>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chemeClr val="accent1">
                    <a:lumMod val="75000"/>
                  </a:schemeClr>
                </a:solidFill>
                <a:latin typeface="Ink Free" panose="03080402000500000000" pitchFamily="66" charset="0"/>
              </a:rPr>
              <a:t>Marxists would say that class not patriarchy is primary form of inequality</a:t>
            </a:r>
          </a:p>
          <a:p>
            <a:pPr marL="285750" indent="-285750">
              <a:buFont typeface="Arial" panose="020B0604020202020204" pitchFamily="34" charset="0"/>
              <a:buChar char="•"/>
            </a:pPr>
            <a:r>
              <a:rPr lang="en-GB" b="1" dirty="0">
                <a:solidFill>
                  <a:schemeClr val="accent1">
                    <a:lumMod val="75000"/>
                  </a:schemeClr>
                </a:solidFill>
                <a:latin typeface="Ink Free" panose="03080402000500000000" pitchFamily="66" charset="0"/>
              </a:rPr>
              <a:t>It does not explain why women’s experiences are different in different societies</a:t>
            </a:r>
          </a:p>
          <a:p>
            <a:pPr marL="285750" indent="-285750">
              <a:buFont typeface="Arial" panose="020B0604020202020204" pitchFamily="34" charset="0"/>
              <a:buChar char="•"/>
            </a:pPr>
            <a:r>
              <a:rPr lang="en-GB" b="1" dirty="0">
                <a:solidFill>
                  <a:schemeClr val="accent1">
                    <a:lumMod val="75000"/>
                  </a:schemeClr>
                </a:solidFill>
                <a:latin typeface="Ink Free" panose="03080402000500000000" pitchFamily="66" charset="0"/>
              </a:rPr>
              <a:t>Does not show how patriarchy will be abolished.</a:t>
            </a:r>
          </a:p>
          <a:p>
            <a:pPr marL="285750" indent="-285750">
              <a:buFont typeface="Arial" panose="020B0604020202020204" pitchFamily="34" charset="0"/>
              <a:buChar char="•"/>
            </a:pPr>
            <a:r>
              <a:rPr lang="en-GB" b="1" dirty="0">
                <a:solidFill>
                  <a:schemeClr val="accent1">
                    <a:lumMod val="75000"/>
                  </a:schemeClr>
                </a:solidFill>
                <a:latin typeface="Ink Free" panose="03080402000500000000" pitchFamily="66" charset="0"/>
              </a:rPr>
              <a:t>Somerville shows that heterosexual attraction means that the nuclear family will not be abolished and replaced by single sex households. </a:t>
            </a:r>
          </a:p>
          <a:p>
            <a:pPr marL="285750" indent="-285750">
              <a:buFont typeface="Arial" panose="020B0604020202020204" pitchFamily="34" charset="0"/>
              <a:buChar char="•"/>
            </a:pPr>
            <a:r>
              <a:rPr lang="en-GB" b="1" dirty="0">
                <a:solidFill>
                  <a:schemeClr val="accent1">
                    <a:lumMod val="75000"/>
                  </a:schemeClr>
                </a:solidFill>
                <a:latin typeface="Ink Free" panose="03080402000500000000" pitchFamily="66" charset="0"/>
              </a:rPr>
              <a:t>Patriarchy is in decline and liberal feminists would claim that life is getting better for women</a:t>
            </a:r>
          </a:p>
          <a:p>
            <a:pPr marL="285750" indent="-285750">
              <a:buFont typeface="Arial" panose="020B0604020202020204" pitchFamily="34" charset="0"/>
              <a:buChar char="•"/>
            </a:pPr>
            <a:r>
              <a:rPr lang="en-GB" b="1" dirty="0">
                <a:solidFill>
                  <a:schemeClr val="accent1">
                    <a:lumMod val="75000"/>
                  </a:schemeClr>
                </a:solidFill>
                <a:latin typeface="Ink Free" panose="03080402000500000000" pitchFamily="66" charset="0"/>
              </a:rPr>
              <a:t>What about violence against men and violence within lesbian relationships? </a:t>
            </a:r>
          </a:p>
        </p:txBody>
      </p:sp>
    </p:spTree>
    <p:extLst>
      <p:ext uri="{BB962C8B-B14F-4D97-AF65-F5344CB8AC3E}">
        <p14:creationId xmlns:p14="http://schemas.microsoft.com/office/powerpoint/2010/main" val="47661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291143-9BD1-422C-AA4E-F41E95DFE324}"/>
              </a:ext>
            </a:extLst>
          </p:cNvPr>
          <p:cNvSpPr>
            <a:spLocks noGrp="1"/>
          </p:cNvSpPr>
          <p:nvPr>
            <p:ph type="title"/>
          </p:nvPr>
        </p:nvSpPr>
        <p:spPr/>
        <p:txBody>
          <a:bodyPr/>
          <a:lstStyle/>
          <a:p>
            <a:r>
              <a:rPr lang="en-GB" dirty="0"/>
              <a:t>Marxist Feminism</a:t>
            </a:r>
          </a:p>
        </p:txBody>
      </p:sp>
      <p:sp>
        <p:nvSpPr>
          <p:cNvPr id="6" name="Content Placeholder 5">
            <a:extLst>
              <a:ext uri="{FF2B5EF4-FFF2-40B4-BE49-F238E27FC236}">
                <a16:creationId xmlns:a16="http://schemas.microsoft.com/office/drawing/2014/main" id="{C889CB4B-EF9B-4ED6-B717-71C58DB57B6D}"/>
              </a:ext>
            </a:extLst>
          </p:cNvPr>
          <p:cNvSpPr>
            <a:spLocks noGrp="1"/>
          </p:cNvSpPr>
          <p:nvPr>
            <p:ph idx="1"/>
          </p:nvPr>
        </p:nvSpPr>
        <p:spPr/>
        <p:txBody>
          <a:bodyPr>
            <a:normAutofit lnSpcReduction="10000"/>
          </a:bodyPr>
          <a:lstStyle/>
          <a:p>
            <a:pPr marL="0" indent="0">
              <a:buNone/>
            </a:pPr>
            <a:r>
              <a:rPr lang="en-GB" u="sng" dirty="0">
                <a:effectLst/>
                <a:latin typeface="Calibri" panose="020F0502020204030204" pitchFamily="34" charset="0"/>
                <a:ea typeface="Calibri" panose="020F0502020204030204" pitchFamily="34" charset="0"/>
                <a:cs typeface="Times New Roman" panose="02020603050405020304" pitchFamily="18" charset="0"/>
              </a:rPr>
              <a:t>Marxism Feminism</a:t>
            </a:r>
            <a:r>
              <a:rPr lang="en-GB" dirty="0">
                <a:effectLst/>
                <a:latin typeface="Calibri" panose="020F0502020204030204" pitchFamily="34" charset="0"/>
                <a:ea typeface="Calibri" panose="020F0502020204030204" pitchFamily="34" charset="0"/>
                <a:cs typeface="Times New Roman" panose="02020603050405020304" pitchFamily="18" charset="0"/>
              </a:rPr>
              <a:t> reject liberal feminist view and radical view.  Instead they believe that women’s subordination is rooted in</a:t>
            </a:r>
          </a:p>
          <a:p>
            <a:pPr marL="0" indent="0">
              <a:buNone/>
            </a:pP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u="sng" dirty="0">
                <a:effectLst/>
                <a:latin typeface="Calibri" panose="020F0502020204030204" pitchFamily="34" charset="0"/>
                <a:ea typeface="Calibri" panose="020F0502020204030204" pitchFamily="34" charset="0"/>
                <a:cs typeface="Times New Roman" panose="02020603050405020304" pitchFamily="18" charset="0"/>
              </a:rPr>
              <a:t>			</a:t>
            </a:r>
            <a:r>
              <a:rPr lang="en-GB" dirty="0">
                <a:effectLst/>
                <a:latin typeface="Calibri" panose="020F0502020204030204" pitchFamily="34" charset="0"/>
                <a:ea typeface="Calibri" panose="020F0502020204030204" pitchFamily="34" charset="0"/>
                <a:cs typeface="Times New Roman" panose="02020603050405020304" pitchFamily="18" charset="0"/>
              </a:rPr>
              <a:t>, although individual men benefit from women’s position, capitalism benefits the most.  Women are unpaid homemakers so depend on the rest of the family.  </a:t>
            </a:r>
            <a:r>
              <a:rPr lang="en-GB"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Cheap labour</a:t>
            </a:r>
            <a:r>
              <a:rPr lang="en-GB" dirty="0">
                <a:effectLst/>
                <a:latin typeface="Calibri" panose="020F0502020204030204" pitchFamily="34" charset="0"/>
                <a:ea typeface="Calibri" panose="020F0502020204030204" pitchFamily="34" charset="0"/>
                <a:cs typeface="Times New Roman" panose="02020603050405020304" pitchFamily="18" charset="0"/>
              </a:rPr>
              <a:t> for employers (as there is an assumption they will depend on husband’s earnings.  </a:t>
            </a:r>
            <a:r>
              <a:rPr lang="en-GB"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Reserve labour, reproduce workforce</a:t>
            </a:r>
            <a:r>
              <a:rPr lang="en-GB" dirty="0">
                <a:effectLst/>
                <a:latin typeface="Calibri" panose="020F0502020204030204" pitchFamily="34" charset="0"/>
                <a:ea typeface="Calibri" panose="020F0502020204030204" pitchFamily="34" charset="0"/>
                <a:cs typeface="Times New Roman" panose="02020603050405020304" pitchFamily="18" charset="0"/>
              </a:rPr>
              <a:t> (nurture and socialise children to become workers), </a:t>
            </a:r>
            <a:r>
              <a:rPr lang="en-GB"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absorb anger</a:t>
            </a:r>
            <a:r>
              <a:rPr lang="en-GB" dirty="0">
                <a:effectLst/>
                <a:latin typeface="Calibri" panose="020F0502020204030204" pitchFamily="34" charset="0"/>
                <a:ea typeface="Calibri" panose="020F0502020204030204" pitchFamily="34" charset="0"/>
                <a:cs typeface="Times New Roman" panose="02020603050405020304" pitchFamily="18" charset="0"/>
              </a:rPr>
              <a:t> Fran Ansley describes wives as ‘takers of shit’ – they soak up their husband’s frustration because of exploitation at work.  Marxist feminists argue that if capitalism as overthrown then women’s lives would be better.  </a:t>
            </a:r>
          </a:p>
          <a:p>
            <a:endParaRPr lang="en-GB" dirty="0"/>
          </a:p>
        </p:txBody>
      </p:sp>
      <p:sp>
        <p:nvSpPr>
          <p:cNvPr id="9" name="TextBox 8">
            <a:extLst>
              <a:ext uri="{FF2B5EF4-FFF2-40B4-BE49-F238E27FC236}">
                <a16:creationId xmlns:a16="http://schemas.microsoft.com/office/drawing/2014/main" id="{A2E150EF-4BE6-4566-8671-D8BAF1567C48}"/>
              </a:ext>
            </a:extLst>
          </p:cNvPr>
          <p:cNvSpPr txBox="1"/>
          <p:nvPr/>
        </p:nvSpPr>
        <p:spPr>
          <a:xfrm>
            <a:off x="1134207" y="2555359"/>
            <a:ext cx="3179885" cy="584775"/>
          </a:xfrm>
          <a:prstGeom prst="rect">
            <a:avLst/>
          </a:prstGeom>
          <a:noFill/>
        </p:spPr>
        <p:txBody>
          <a:bodyPr wrap="square" rtlCol="0">
            <a:spAutoFit/>
          </a:bodyPr>
          <a:lstStyle/>
          <a:p>
            <a:r>
              <a:rPr lang="en-GB" sz="3200" b="1" dirty="0">
                <a:solidFill>
                  <a:schemeClr val="accent1">
                    <a:lumMod val="75000"/>
                  </a:schemeClr>
                </a:solidFill>
                <a:latin typeface="Ink Free" panose="03080402000500000000" pitchFamily="66" charset="0"/>
              </a:rPr>
              <a:t>Capitalism</a:t>
            </a:r>
          </a:p>
        </p:txBody>
      </p:sp>
    </p:spTree>
    <p:extLst>
      <p:ext uri="{BB962C8B-B14F-4D97-AF65-F5344CB8AC3E}">
        <p14:creationId xmlns:p14="http://schemas.microsoft.com/office/powerpoint/2010/main" val="151869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E1EB5-E139-41C6-A95F-484F0D5E36ED}"/>
              </a:ext>
            </a:extLst>
          </p:cNvPr>
          <p:cNvSpPr>
            <a:spLocks noGrp="1"/>
          </p:cNvSpPr>
          <p:nvPr>
            <p:ph type="title"/>
          </p:nvPr>
        </p:nvSpPr>
        <p:spPr>
          <a:xfrm>
            <a:off x="686834" y="1153572"/>
            <a:ext cx="3200400" cy="4461163"/>
          </a:xfrm>
        </p:spPr>
        <p:txBody>
          <a:bodyPr>
            <a:normAutofit/>
          </a:bodyPr>
          <a:lstStyle/>
          <a:p>
            <a:r>
              <a:rPr lang="en-GB">
                <a:solidFill>
                  <a:srgbClr val="FFFFFF"/>
                </a:solidFill>
              </a:rPr>
              <a:t>This may be developed further to look at ideology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2C238CD-F862-4A81-B87D-BAA6B44560AA}"/>
              </a:ext>
            </a:extLst>
          </p:cNvPr>
          <p:cNvSpPr>
            <a:spLocks noGrp="1"/>
          </p:cNvSpPr>
          <p:nvPr>
            <p:ph idx="1"/>
          </p:nvPr>
        </p:nvSpPr>
        <p:spPr>
          <a:xfrm>
            <a:off x="4447308" y="591344"/>
            <a:ext cx="6906491" cy="5585619"/>
          </a:xfrm>
        </p:spPr>
        <p:txBody>
          <a:bodyPr anchor="ctr">
            <a:normAutofit/>
          </a:bodyPr>
          <a:lstStyle/>
          <a:p>
            <a:r>
              <a:rPr lang="en-GB">
                <a:effectLst/>
                <a:latin typeface="Calibri" panose="020F0502020204030204" pitchFamily="34" charset="0"/>
                <a:ea typeface="Calibri" panose="020F0502020204030204" pitchFamily="34" charset="0"/>
                <a:cs typeface="Times New Roman" panose="02020603050405020304" pitchFamily="18" charset="0"/>
              </a:rPr>
              <a:t>Bartlett claims we should look at non-economic factors to understand women’s oppression.  Looks at </a:t>
            </a:r>
            <a:r>
              <a:rPr lang="en-GB" b="1">
                <a:effectLst/>
                <a:latin typeface="Calibri" panose="020F0502020204030204" pitchFamily="34" charset="0"/>
                <a:ea typeface="Calibri" panose="020F0502020204030204" pitchFamily="34" charset="0"/>
                <a:cs typeface="Times New Roman" panose="02020603050405020304" pitchFamily="18" charset="0"/>
              </a:rPr>
              <a:t>ideology</a:t>
            </a:r>
            <a:r>
              <a:rPr lang="en-GB">
                <a:effectLst/>
                <a:latin typeface="Calibri" panose="020F0502020204030204" pitchFamily="34" charset="0"/>
                <a:ea typeface="Calibri" panose="020F0502020204030204" pitchFamily="34" charset="0"/>
                <a:cs typeface="Times New Roman" panose="02020603050405020304" pitchFamily="18" charset="0"/>
              </a:rPr>
              <a:t> which maintains women’s oppression.  Ideology presents the nuclear family and the division of labour as natural and normal.  Patriarchy is very deeply rooted in our consciousness. </a:t>
            </a:r>
          </a:p>
          <a:p>
            <a:endParaRPr lang="en-GB" dirty="0"/>
          </a:p>
        </p:txBody>
      </p:sp>
    </p:spTree>
    <p:extLst>
      <p:ext uri="{BB962C8B-B14F-4D97-AF65-F5344CB8AC3E}">
        <p14:creationId xmlns:p14="http://schemas.microsoft.com/office/powerpoint/2010/main" val="2982180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0886-493B-4544-880D-362EC198C5F4}"/>
              </a:ext>
            </a:extLst>
          </p:cNvPr>
          <p:cNvSpPr>
            <a:spLocks noGrp="1"/>
          </p:cNvSpPr>
          <p:nvPr>
            <p:ph type="title"/>
          </p:nvPr>
        </p:nvSpPr>
        <p:spPr/>
        <p:txBody>
          <a:bodyPr/>
          <a:lstStyle/>
          <a:p>
            <a:r>
              <a:rPr lang="en-GB" dirty="0"/>
              <a:t>Evaluation of Marxist Feminism</a:t>
            </a:r>
          </a:p>
        </p:txBody>
      </p:sp>
      <p:sp>
        <p:nvSpPr>
          <p:cNvPr id="3" name="Content Placeholder 2">
            <a:extLst>
              <a:ext uri="{FF2B5EF4-FFF2-40B4-BE49-F238E27FC236}">
                <a16:creationId xmlns:a16="http://schemas.microsoft.com/office/drawing/2014/main" id="{3C276641-2992-4CDD-B45F-62637D47D529}"/>
              </a:ext>
            </a:extLst>
          </p:cNvPr>
          <p:cNvSpPr>
            <a:spLocks noGrp="1"/>
          </p:cNvSpPr>
          <p:nvPr>
            <p:ph sz="half" idx="1"/>
          </p:nvPr>
        </p:nvSpPr>
        <p:spPr/>
        <p:txBody>
          <a:bodyPr>
            <a:normAutofit fontScale="62500" lnSpcReduction="20000"/>
          </a:bodyPr>
          <a:lstStyle/>
          <a:p>
            <a:pPr>
              <a:lnSpc>
                <a:spcPct val="107000"/>
              </a:lnSpc>
              <a:spcAft>
                <a:spcPts val="800"/>
              </a:spcAft>
            </a:pPr>
            <a:r>
              <a:rPr lang="en-GB" sz="5100" dirty="0">
                <a:effectLst/>
                <a:latin typeface="Calibri" panose="020F0502020204030204" pitchFamily="34" charset="0"/>
                <a:ea typeface="Calibri" panose="020F0502020204030204" pitchFamily="34" charset="0"/>
                <a:cs typeface="Times New Roman" panose="02020603050405020304" pitchFamily="18" charset="0"/>
              </a:rPr>
              <a:t>Economics is in all areas of life so Marxist feminists are right to emphasise the role of capitalism in the oppression of women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dirty="0"/>
          </a:p>
        </p:txBody>
      </p:sp>
      <p:sp>
        <p:nvSpPr>
          <p:cNvPr id="4" name="Content Placeholder 3">
            <a:extLst>
              <a:ext uri="{FF2B5EF4-FFF2-40B4-BE49-F238E27FC236}">
                <a16:creationId xmlns:a16="http://schemas.microsoft.com/office/drawing/2014/main" id="{F8B8E2A0-4F72-4DD0-A910-3C03ADCAAF8A}"/>
              </a:ext>
            </a:extLst>
          </p:cNvPr>
          <p:cNvSpPr>
            <a:spLocks noGrp="1"/>
          </p:cNvSpPr>
          <p:nvPr>
            <p:ph sz="half" idx="2"/>
          </p:nvPr>
        </p:nvSpPr>
        <p:spPr/>
        <p:txBody>
          <a:bodyPr>
            <a:normAutofit fontScale="62500" lnSpcReduction="20000"/>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BUT what about women’s subordination in non-capitalist societies?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Unpaid labour may be important for Capitalism but there is no explanation of why women do it and not men?  Marxist feminism does not look enough at the ways that men oppress women (not just capitalism).</a:t>
            </a:r>
            <a:r>
              <a:rPr lang="en-GB" b="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An alternative dual systems feminism</a:t>
            </a:r>
            <a:r>
              <a:rPr lang="en-GB" dirty="0">
                <a:latin typeface="Calibri" panose="020F0502020204030204" pitchFamily="34" charset="0"/>
                <a:ea typeface="Calibri" panose="020F0502020204030204" pitchFamily="34" charset="0"/>
                <a:cs typeface="Times New Roman" panose="02020603050405020304" pitchFamily="18" charset="0"/>
              </a:rPr>
              <a:t> looks at the economic system (capitalism) and the sex-gender system (patriarchy).  </a:t>
            </a:r>
            <a:r>
              <a:rPr lang="en-GB" dirty="0" err="1">
                <a:latin typeface="Calibri" panose="020F0502020204030204" pitchFamily="34" charset="0"/>
                <a:ea typeface="Calibri" panose="020F0502020204030204" pitchFamily="34" charset="0"/>
                <a:cs typeface="Times New Roman" panose="02020603050405020304" pitchFamily="18" charset="0"/>
              </a:rPr>
              <a:t>Walby</a:t>
            </a:r>
            <a:r>
              <a:rPr lang="en-GB" dirty="0">
                <a:latin typeface="Calibri" panose="020F0502020204030204" pitchFamily="34" charset="0"/>
                <a:ea typeface="Calibri" panose="020F0502020204030204" pitchFamily="34" charset="0"/>
                <a:cs typeface="Times New Roman" panose="02020603050405020304" pitchFamily="18" charset="0"/>
              </a:rPr>
              <a:t> argues that capitalism and patriarchy are interrelated but the interests of the two are not the same so should be examined separately and capitalism is more powerful.  Anna </a:t>
            </a:r>
            <a:r>
              <a:rPr lang="en-GB" dirty="0" err="1">
                <a:latin typeface="Calibri" panose="020F0502020204030204" pitchFamily="34" charset="0"/>
                <a:ea typeface="Calibri" panose="020F0502020204030204" pitchFamily="34" charset="0"/>
                <a:cs typeface="Times New Roman" panose="02020603050405020304" pitchFamily="18" charset="0"/>
              </a:rPr>
              <a:t>Pollert</a:t>
            </a:r>
            <a:r>
              <a:rPr lang="en-GB" dirty="0">
                <a:latin typeface="Calibri" panose="020F0502020204030204" pitchFamily="34" charset="0"/>
                <a:ea typeface="Calibri" panose="020F0502020204030204" pitchFamily="34" charset="0"/>
                <a:cs typeface="Times New Roman" panose="02020603050405020304" pitchFamily="18" charset="0"/>
              </a:rPr>
              <a:t> reminds us that patriarchy is just a descriptive term whereas capitalism is a system.</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88075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circle(in)">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in)">
                                      <p:cBhvr>
                                        <p:cTn id="2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EF28B2-4CA6-4303-B349-60E78C577015}"/>
              </a:ext>
            </a:extLst>
          </p:cNvPr>
          <p:cNvSpPr>
            <a:spLocks noGrp="1"/>
          </p:cNvSpPr>
          <p:nvPr>
            <p:ph type="title"/>
          </p:nvPr>
        </p:nvSpPr>
        <p:spPr>
          <a:xfrm>
            <a:off x="686834" y="1153572"/>
            <a:ext cx="3200400" cy="4461163"/>
          </a:xfrm>
        </p:spPr>
        <p:txBody>
          <a:bodyPr>
            <a:normAutofit/>
          </a:bodyPr>
          <a:lstStyle/>
          <a:p>
            <a:r>
              <a:rPr lang="en-GB" sz="4100">
                <a:solidFill>
                  <a:srgbClr val="FFFFFF"/>
                </a:solidFill>
              </a:rPr>
              <a:t>Intersectional feminism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7D0F96-33F8-47E7-9048-F9F3C49BEFAB}"/>
              </a:ext>
            </a:extLst>
          </p:cNvPr>
          <p:cNvSpPr>
            <a:spLocks noGrp="1"/>
          </p:cNvSpPr>
          <p:nvPr>
            <p:ph idx="1"/>
          </p:nvPr>
        </p:nvSpPr>
        <p:spPr>
          <a:xfrm>
            <a:off x="4447308" y="591344"/>
            <a:ext cx="6906491" cy="5585619"/>
          </a:xfrm>
        </p:spPr>
        <p:txBody>
          <a:bodyPr anchor="ctr">
            <a:normAutofit/>
          </a:bodyPr>
          <a:lstStyle/>
          <a:p>
            <a:pPr fontAlgn="base"/>
            <a:r>
              <a:rPr lang="en-GB" u="sng" dirty="0" err="1">
                <a:effectLst/>
                <a:latin typeface="+mj-lt"/>
                <a:ea typeface="Times New Roman" panose="02020603050405020304" pitchFamily="18" charset="0"/>
                <a:cs typeface="Tahoma" panose="020B0604030504040204" pitchFamily="34" charset="0"/>
                <a:hlinkClick r:id="rId2"/>
              </a:rPr>
              <a:t>Kimberlé</a:t>
            </a:r>
            <a:r>
              <a:rPr lang="en-GB" u="sng" dirty="0">
                <a:effectLst/>
                <a:latin typeface="+mj-lt"/>
                <a:ea typeface="Times New Roman" panose="02020603050405020304" pitchFamily="18" charset="0"/>
                <a:cs typeface="Tahoma" panose="020B0604030504040204" pitchFamily="34" charset="0"/>
                <a:hlinkClick r:id="rId2"/>
              </a:rPr>
              <a:t> Crenshaw</a:t>
            </a:r>
            <a:r>
              <a:rPr lang="en-GB" dirty="0">
                <a:effectLst/>
                <a:latin typeface="+mj-lt"/>
                <a:ea typeface="Times New Roman" panose="02020603050405020304" pitchFamily="18" charset="0"/>
                <a:cs typeface="Tahoma" panose="020B0604030504040204" pitchFamily="34" charset="0"/>
              </a:rPr>
              <a:t>,  “a prism for seeing the way in which various forms of inequality often operate together and exacerbate each other,” </a:t>
            </a:r>
          </a:p>
          <a:p>
            <a:pPr fontAlgn="base"/>
            <a:r>
              <a:rPr lang="en-GB" dirty="0">
                <a:effectLst/>
                <a:latin typeface="+mj-lt"/>
                <a:ea typeface="Times New Roman" panose="02020603050405020304" pitchFamily="18" charset="0"/>
                <a:cs typeface="Tahoma" panose="020B0604030504040204" pitchFamily="34" charset="0"/>
              </a:rPr>
              <a:t>“All inequality is not created equal,” </a:t>
            </a:r>
          </a:p>
          <a:p>
            <a:pPr fontAlgn="base"/>
            <a:r>
              <a:rPr lang="en-GB" dirty="0">
                <a:effectLst/>
                <a:latin typeface="+mj-lt"/>
                <a:ea typeface="Times New Roman" panose="02020603050405020304" pitchFamily="18" charset="0"/>
                <a:cs typeface="Tahoma" panose="020B0604030504040204" pitchFamily="34" charset="0"/>
              </a:rPr>
              <a:t>“We tend to talk about race inequality as separate from inequality based on gender, class, sexuality or immigrant status. What’s often missing is how some people are subject to all of these, and the experience is not just the sum of its parts,” Crenshaw said.</a:t>
            </a:r>
            <a:endParaRPr lang="en-GB" dirty="0">
              <a:effectLst/>
              <a:latin typeface="+mj-lt"/>
              <a:ea typeface="Times New Roman" panose="02020603050405020304" pitchFamily="18" charset="0"/>
            </a:endParaRPr>
          </a:p>
          <a:p>
            <a:pPr fontAlgn="base">
              <a:spcAft>
                <a:spcPts val="900"/>
              </a:spcAft>
            </a:pPr>
            <a:r>
              <a:rPr lang="en-GB" dirty="0">
                <a:effectLst/>
                <a:latin typeface="+mj-lt"/>
                <a:ea typeface="Times New Roman" panose="02020603050405020304" pitchFamily="18" charset="0"/>
                <a:cs typeface="Tahoma" panose="020B0604030504040204" pitchFamily="34" charset="0"/>
              </a:rPr>
              <a:t>Intersectional feminism centres the voices of those experiencing overlapping, oppression </a:t>
            </a:r>
            <a:endParaRPr lang="en-GB" dirty="0">
              <a:latin typeface="+mj-lt"/>
            </a:endParaRPr>
          </a:p>
        </p:txBody>
      </p:sp>
    </p:spTree>
    <p:extLst>
      <p:ext uri="{BB962C8B-B14F-4D97-AF65-F5344CB8AC3E}">
        <p14:creationId xmlns:p14="http://schemas.microsoft.com/office/powerpoint/2010/main" val="327736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22E0-F08D-4BE7-B593-8AC68E472C57}"/>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3800" dirty="0"/>
              <a:t>Consensus vs conflict theories and structural theories vs action theories</a:t>
            </a:r>
          </a:p>
        </p:txBody>
      </p:sp>
      <p:sp>
        <p:nvSpPr>
          <p:cNvPr id="17"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4" descr="White bulbs with a yellow one standing out">
            <a:extLst>
              <a:ext uri="{FF2B5EF4-FFF2-40B4-BE49-F238E27FC236}">
                <a16:creationId xmlns:a16="http://schemas.microsoft.com/office/drawing/2014/main" id="{771E4F4E-4235-4ACE-8FF7-AB0339D27823}"/>
              </a:ext>
            </a:extLst>
          </p:cNvPr>
          <p:cNvPicPr>
            <a:picLocks noChangeAspect="1"/>
          </p:cNvPicPr>
          <p:nvPr/>
        </p:nvPicPr>
        <p:blipFill rotWithShape="1">
          <a:blip r:embed="rId2"/>
          <a:srcRect l="7860" r="23730"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9232498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7158-8370-4524-AACB-C1FECBF5CFF3}"/>
              </a:ext>
            </a:extLst>
          </p:cNvPr>
          <p:cNvSpPr>
            <a:spLocks noGrp="1"/>
          </p:cNvSpPr>
          <p:nvPr>
            <p:ph type="title"/>
          </p:nvPr>
        </p:nvSpPr>
        <p:spPr/>
        <p:txBody>
          <a:bodyPr/>
          <a:lstStyle/>
          <a:p>
            <a:r>
              <a:rPr lang="en-GB" b="1" u="sng" dirty="0">
                <a:latin typeface="Calibri" panose="020F0502020204030204" pitchFamily="34" charset="0"/>
                <a:ea typeface="Calibri" panose="020F0502020204030204" pitchFamily="34" charset="0"/>
                <a:cs typeface="Times New Roman" panose="02020603050405020304" pitchFamily="18" charset="0"/>
              </a:rPr>
              <a:t>Difference feminism </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06A2B23E-1314-4746-A52F-93A53B6B7EE7}"/>
              </a:ext>
            </a:extLst>
          </p:cNvPr>
          <p:cNvSpPr>
            <a:spLocks noGrp="1"/>
          </p:cNvSpPr>
          <p:nvPr>
            <p:ph idx="1"/>
          </p:nvPr>
        </p:nvSpPr>
        <p:spPr/>
        <p:txBody>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Women are not just one group.  Different classes / races have different experiences of feminism.  Essentialism is the idea that all women share the same essence and this may not be useful.  We should instead be focussing on diversity. </a:t>
            </a:r>
          </a:p>
          <a:p>
            <a:pPr>
              <a:lnSpc>
                <a:spcPct val="107000"/>
              </a:lnSpc>
              <a:spcAft>
                <a:spcPts val="800"/>
              </a:spcAft>
            </a:pPr>
            <a:r>
              <a:rPr lang="en-GB" sz="2400" b="1" u="sng" dirty="0" err="1">
                <a:effectLst/>
                <a:latin typeface="Calibri" panose="020F0502020204030204" pitchFamily="34" charset="0"/>
                <a:ea typeface="Calibri" panose="020F0502020204030204" pitchFamily="34" charset="0"/>
                <a:cs typeface="Times New Roman" panose="02020603050405020304" pitchFamily="18" charset="0"/>
              </a:rPr>
              <a:t>Poststructural</a:t>
            </a: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 feminism </a:t>
            </a:r>
            <a:r>
              <a:rPr lang="en-GB" sz="2400" b="1" u="sng"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u="sng"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Judith Butler</a:t>
            </a:r>
            <a:r>
              <a:rPr lang="en-GB" sz="24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Calibri" panose="020F0502020204030204" pitchFamily="34" charset="0"/>
                <a:ea typeface="Calibri" panose="020F0502020204030204" pitchFamily="34" charset="0"/>
                <a:cs typeface="Times New Roman" panose="02020603050405020304" pitchFamily="18" charset="0"/>
              </a:rPr>
              <a:t>are interested in discourse (different ways of thinking).  By defining others in certain ways the users of discourse gain power.  If we can understand different discourses this may give us an understanding of the power relationships.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Give some examples of different discourses which may affect women</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000" b="1" dirty="0">
                <a:solidFill>
                  <a:schemeClr val="accent1">
                    <a:lumMod val="75000"/>
                  </a:schemeClr>
                </a:solidFill>
                <a:latin typeface="Ink Free" panose="03080402000500000000" pitchFamily="66" charset="0"/>
                <a:ea typeface="Calibri" panose="020F0502020204030204" pitchFamily="34" charset="0"/>
                <a:cs typeface="Times New Roman" panose="02020603050405020304" pitchFamily="18" charset="0"/>
              </a:rPr>
              <a:t>Religious / scientific / medical / artistic</a:t>
            </a:r>
            <a:endParaRPr lang="en-GB" sz="2000" b="1" dirty="0">
              <a:solidFill>
                <a:schemeClr val="accent1">
                  <a:lumMod val="75000"/>
                </a:schemeClr>
              </a:solidFill>
              <a:effectLst/>
              <a:latin typeface="Ink Free" panose="03080402000500000000" pitchFamily="66"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85767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E5F258-52F0-4DB6-9EB8-D7E27356ECF7}"/>
              </a:ext>
            </a:extLst>
          </p:cNvPr>
          <p:cNvSpPr>
            <a:spLocks noGrp="1"/>
          </p:cNvSpPr>
          <p:nvPr>
            <p:ph type="title"/>
          </p:nvPr>
        </p:nvSpPr>
        <p:spPr/>
        <p:txBody>
          <a:bodyPr/>
          <a:lstStyle/>
          <a:p>
            <a:r>
              <a:rPr lang="en-GB" dirty="0"/>
              <a:t>Evaluation of difference and post-structural feminism</a:t>
            </a:r>
          </a:p>
        </p:txBody>
      </p:sp>
      <p:pic>
        <p:nvPicPr>
          <p:cNvPr id="7" name="Content Placeholder 6">
            <a:extLst>
              <a:ext uri="{FF2B5EF4-FFF2-40B4-BE49-F238E27FC236}">
                <a16:creationId xmlns:a16="http://schemas.microsoft.com/office/drawing/2014/main" id="{A5AD41EB-8E46-47A5-854B-08807FF3172E}"/>
              </a:ext>
            </a:extLst>
          </p:cNvPr>
          <p:cNvPicPr>
            <a:picLocks noGrp="1" noChangeAspect="1"/>
          </p:cNvPicPr>
          <p:nvPr>
            <p:ph sz="half" idx="2"/>
          </p:nvPr>
        </p:nvPicPr>
        <p:blipFill>
          <a:blip r:embed="rId2"/>
          <a:stretch>
            <a:fillRect/>
          </a:stretch>
        </p:blipFill>
        <p:spPr>
          <a:xfrm>
            <a:off x="1524002" y="2326591"/>
            <a:ext cx="1066892" cy="1060796"/>
          </a:xfrm>
          <a:prstGeom prst="rect">
            <a:avLst/>
          </a:prstGeom>
        </p:spPr>
      </p:pic>
      <p:sp>
        <p:nvSpPr>
          <p:cNvPr id="8" name="TextBox 7">
            <a:extLst>
              <a:ext uri="{FF2B5EF4-FFF2-40B4-BE49-F238E27FC236}">
                <a16:creationId xmlns:a16="http://schemas.microsoft.com/office/drawing/2014/main" id="{42F73E6C-FAC2-4B91-9816-0ACC5CD6E630}"/>
              </a:ext>
            </a:extLst>
          </p:cNvPr>
          <p:cNvSpPr txBox="1"/>
          <p:nvPr/>
        </p:nvSpPr>
        <p:spPr>
          <a:xfrm>
            <a:off x="5227414" y="1274445"/>
            <a:ext cx="5318666" cy="5016758"/>
          </a:xfrm>
          <a:prstGeom prst="rect">
            <a:avLst/>
          </a:prstGeom>
          <a:noFill/>
        </p:spPr>
        <p:txBody>
          <a:bodyPr wrap="square" rtlCol="0">
            <a:spAutoFit/>
          </a:bodyPr>
          <a:lstStyle/>
          <a:p>
            <a:r>
              <a:rPr lang="en-GB" sz="3200" dirty="0" err="1"/>
              <a:t>Walby</a:t>
            </a:r>
            <a:r>
              <a:rPr lang="en-GB" sz="3200" dirty="0"/>
              <a:t> argues that there are differences among women but that there are also similarities.  They are all faced with patriarchy</a:t>
            </a:r>
          </a:p>
          <a:p>
            <a:endParaRPr lang="en-GB" sz="3200" dirty="0"/>
          </a:p>
          <a:p>
            <a:r>
              <a:rPr lang="en-GB" sz="3200" dirty="0"/>
              <a:t>Celebrating difference may unite women into many sub-groups weakening feminism as a movement for change</a:t>
            </a:r>
          </a:p>
        </p:txBody>
      </p:sp>
    </p:spTree>
    <p:extLst>
      <p:ext uri="{BB962C8B-B14F-4D97-AF65-F5344CB8AC3E}">
        <p14:creationId xmlns:p14="http://schemas.microsoft.com/office/powerpoint/2010/main" val="313473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5F199544-B74A-497D-81CD-1F6E1018AF87}"/>
              </a:ext>
            </a:extLst>
          </p:cNvPr>
          <p:cNvSpPr>
            <a:spLocks noGrp="1"/>
          </p:cNvSpPr>
          <p:nvPr>
            <p:ph type="title"/>
          </p:nvPr>
        </p:nvSpPr>
        <p:spPr>
          <a:xfrm>
            <a:off x="524256" y="583616"/>
            <a:ext cx="3722141" cy="5520579"/>
          </a:xfrm>
        </p:spPr>
        <p:txBody>
          <a:bodyPr>
            <a:normAutofit/>
          </a:bodyPr>
          <a:lstStyle/>
          <a:p>
            <a:r>
              <a:rPr lang="en-GB">
                <a:solidFill>
                  <a:srgbClr val="FFFFFF"/>
                </a:solidFill>
              </a:rPr>
              <a:t>So to recap….</a:t>
            </a:r>
          </a:p>
        </p:txBody>
      </p:sp>
      <p:sp>
        <p:nvSpPr>
          <p:cNvPr id="24"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A74778C2-6935-44B5-BDA6-968729FE0AB3}"/>
              </a:ext>
            </a:extLst>
          </p:cNvPr>
          <p:cNvSpPr>
            <a:spLocks noGrp="1"/>
          </p:cNvSpPr>
          <p:nvPr>
            <p:ph idx="1"/>
          </p:nvPr>
        </p:nvSpPr>
        <p:spPr>
          <a:xfrm>
            <a:off x="4934269" y="583616"/>
            <a:ext cx="6594189" cy="5520579"/>
          </a:xfrm>
        </p:spPr>
        <p:txBody>
          <a:bodyPr anchor="ctr">
            <a:normAutofit/>
          </a:bodyPr>
          <a:lstStyle/>
          <a:p>
            <a:r>
              <a:rPr lang="en-GB" sz="2400" dirty="0">
                <a:solidFill>
                  <a:srgbClr val="FFFFFF"/>
                </a:solidFill>
              </a:rPr>
              <a:t>All feminists are concerned with oppression</a:t>
            </a:r>
          </a:p>
          <a:p>
            <a:r>
              <a:rPr lang="en-GB" sz="2400" dirty="0">
                <a:solidFill>
                  <a:srgbClr val="FFFFFF"/>
                </a:solidFill>
              </a:rPr>
              <a:t>Liberal feminists are optimistic and focus on sex / gender and cultural reasons for oppression.  They are hopeful for change </a:t>
            </a:r>
          </a:p>
          <a:p>
            <a:r>
              <a:rPr lang="en-GB" sz="2400" dirty="0">
                <a:solidFill>
                  <a:srgbClr val="FFFFFF"/>
                </a:solidFill>
              </a:rPr>
              <a:t>Radical feminists see patriarchy in everything public and private spheres.  Focus on a move to female households (matrilocal households preferred to heterosexual ones)</a:t>
            </a:r>
          </a:p>
          <a:p>
            <a:r>
              <a:rPr lang="en-GB" sz="2400" dirty="0">
                <a:solidFill>
                  <a:srgbClr val="FFFFFF"/>
                </a:solidFill>
              </a:rPr>
              <a:t>Marxist feminists look at link between capitalism and the oppression of women.</a:t>
            </a:r>
          </a:p>
          <a:p>
            <a:r>
              <a:rPr lang="en-GB" sz="2400" dirty="0">
                <a:solidFill>
                  <a:srgbClr val="FFFFFF"/>
                </a:solidFill>
              </a:rPr>
              <a:t>Difference / intersectional and post-structural feminists look at the complex picture of different experiences for different women also based on class, race etc.</a:t>
            </a:r>
          </a:p>
        </p:txBody>
      </p:sp>
    </p:spTree>
    <p:extLst>
      <p:ext uri="{BB962C8B-B14F-4D97-AF65-F5344CB8AC3E}">
        <p14:creationId xmlns:p14="http://schemas.microsoft.com/office/powerpoint/2010/main" val="179706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CA26A4-A7C6-49FB-BF0A-6FEE51C315C8}"/>
              </a:ext>
            </a:extLst>
          </p:cNvPr>
          <p:cNvSpPr>
            <a:spLocks noGrp="1"/>
          </p:cNvSpPr>
          <p:nvPr>
            <p:ph type="title"/>
          </p:nvPr>
        </p:nvSpPr>
        <p:spPr>
          <a:xfrm>
            <a:off x="764949" y="3499076"/>
            <a:ext cx="6053558" cy="2424774"/>
          </a:xfrm>
        </p:spPr>
        <p:txBody>
          <a:bodyPr>
            <a:normAutofit/>
          </a:bodyPr>
          <a:lstStyle/>
          <a:p>
            <a:r>
              <a:rPr lang="en-GB">
                <a:solidFill>
                  <a:srgbClr val="FFFFFF"/>
                </a:solidFill>
              </a:rPr>
              <a:t>Consensus or Conflict?</a:t>
            </a:r>
          </a:p>
        </p:txBody>
      </p:sp>
      <p:sp>
        <p:nvSpPr>
          <p:cNvPr id="16" name="Freeform: Shape 15">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1A1DE1A5-606D-4373-A538-CE677C3B84D5}"/>
              </a:ext>
            </a:extLst>
          </p:cNvPr>
          <p:cNvSpPr>
            <a:spLocks noGrp="1"/>
          </p:cNvSpPr>
          <p:nvPr>
            <p:ph sz="half" idx="1"/>
          </p:nvPr>
        </p:nvSpPr>
        <p:spPr>
          <a:xfrm>
            <a:off x="4215161" y="356187"/>
            <a:ext cx="2878409" cy="1792281"/>
          </a:xfrm>
        </p:spPr>
        <p:txBody>
          <a:bodyPr anchor="ctr">
            <a:normAutofit/>
          </a:bodyPr>
          <a:lstStyle/>
          <a:p>
            <a:r>
              <a:rPr lang="en-GB" sz="2000" dirty="0"/>
              <a:t>Feminism</a:t>
            </a:r>
          </a:p>
          <a:p>
            <a:endParaRPr lang="en-GB" sz="2000" dirty="0"/>
          </a:p>
          <a:p>
            <a:r>
              <a:rPr lang="en-GB" sz="2000" dirty="0"/>
              <a:t>Marxism	</a:t>
            </a:r>
          </a:p>
        </p:txBody>
      </p:sp>
      <p:sp>
        <p:nvSpPr>
          <p:cNvPr id="22" name="Freeform: Shape 21">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CBF5BB28-6794-40AD-98CE-6A8E9A20F362}"/>
              </a:ext>
            </a:extLst>
          </p:cNvPr>
          <p:cNvSpPr>
            <a:spLocks noGrp="1"/>
          </p:cNvSpPr>
          <p:nvPr>
            <p:ph sz="half" idx="2"/>
          </p:nvPr>
        </p:nvSpPr>
        <p:spPr>
          <a:xfrm>
            <a:off x="8386139" y="3143438"/>
            <a:ext cx="3474621" cy="2780412"/>
          </a:xfrm>
        </p:spPr>
        <p:txBody>
          <a:bodyPr anchor="ctr">
            <a:normAutofit/>
          </a:bodyPr>
          <a:lstStyle/>
          <a:p>
            <a:r>
              <a:rPr lang="en-GB" sz="2000" dirty="0"/>
              <a:t>Functionalism</a:t>
            </a:r>
          </a:p>
        </p:txBody>
      </p:sp>
    </p:spTree>
    <p:extLst>
      <p:ext uri="{BB962C8B-B14F-4D97-AF65-F5344CB8AC3E}">
        <p14:creationId xmlns:p14="http://schemas.microsoft.com/office/powerpoint/2010/main" val="64302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heel(1)">
                                      <p:cBhvr>
                                        <p:cTn id="21"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90D19-D56A-49DF-844E-D25C2A549EA2}"/>
              </a:ext>
            </a:extLst>
          </p:cNvPr>
          <p:cNvSpPr>
            <a:spLocks noGrp="1"/>
          </p:cNvSpPr>
          <p:nvPr>
            <p:ph type="title"/>
          </p:nvPr>
        </p:nvSpPr>
        <p:spPr/>
        <p:txBody>
          <a:bodyPr/>
          <a:lstStyle/>
          <a:p>
            <a:r>
              <a:rPr lang="en-GB" dirty="0"/>
              <a:t>Feminism definition?</a:t>
            </a:r>
          </a:p>
        </p:txBody>
      </p:sp>
      <p:sp>
        <p:nvSpPr>
          <p:cNvPr id="6" name="Content Placeholder 5">
            <a:extLst>
              <a:ext uri="{FF2B5EF4-FFF2-40B4-BE49-F238E27FC236}">
                <a16:creationId xmlns:a16="http://schemas.microsoft.com/office/drawing/2014/main" id="{C5060C37-9585-4A79-AD0C-CA37904A38C8}"/>
              </a:ext>
            </a:extLst>
          </p:cNvPr>
          <p:cNvSpPr>
            <a:spLocks noGrp="1"/>
          </p:cNvSpPr>
          <p:nvPr>
            <p:ph idx="1"/>
          </p:nvPr>
        </p:nvSpPr>
        <p:spPr/>
        <p:txBody>
          <a:bodyPr/>
          <a:lstStyle/>
          <a:p>
            <a:r>
              <a:rPr lang="en-GB" sz="3600" dirty="0">
                <a:effectLst/>
                <a:latin typeface="Calibri" panose="020F0502020204030204" pitchFamily="34" charset="0"/>
                <a:ea typeface="Calibri" panose="020F0502020204030204" pitchFamily="34" charset="0"/>
                <a:cs typeface="Times New Roman" panose="02020603050405020304" pitchFamily="18" charset="0"/>
              </a:rPr>
              <a:t>Feminism sees society as </a:t>
            </a:r>
            <a:r>
              <a:rPr lang="en-GB" sz="3600" b="1"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GB" sz="3600" u="sng"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a:effectLst/>
                <a:latin typeface="Calibri" panose="020F0502020204030204" pitchFamily="34" charset="0"/>
                <a:ea typeface="Calibri" panose="020F0502020204030204" pitchFamily="34" charset="0"/>
                <a:cs typeface="Times New Roman" panose="02020603050405020304" pitchFamily="18" charset="0"/>
              </a:rPr>
              <a:t>and seeks to describe, explain and change the position of women in society.  All feminists oppose women’s </a:t>
            </a:r>
          </a:p>
          <a:p>
            <a:pPr marL="0" indent="0">
              <a:buNone/>
            </a:pPr>
            <a:r>
              <a:rPr lang="en-GB" sz="3600" u="sng" dirty="0">
                <a:latin typeface="Calibri" panose="020F0502020204030204" pitchFamily="34" charset="0"/>
                <a:ea typeface="Calibri" panose="020F0502020204030204" pitchFamily="34" charset="0"/>
                <a:cs typeface="Times New Roman" panose="02020603050405020304" pitchFamily="18" charset="0"/>
              </a:rPr>
              <a:t> 			</a:t>
            </a:r>
            <a:r>
              <a:rPr lang="en-GB" sz="3600" b="1" u="sng" dirty="0">
                <a:solidFill>
                  <a:schemeClr val="accent1">
                    <a:lumMod val="75000"/>
                  </a:schemeClr>
                </a:solidFill>
                <a:effectLst/>
                <a:latin typeface="Ink Free" panose="03080402000500000000" pitchFamily="66" charset="0"/>
                <a:ea typeface="Calibri" panose="020F0502020204030204" pitchFamily="34" charset="0"/>
                <a:cs typeface="Times New Roman" panose="02020603050405020304" pitchFamily="18" charset="0"/>
              </a:rPr>
              <a:t>	</a:t>
            </a:r>
            <a:r>
              <a:rPr lang="en-GB" sz="3600" dirty="0">
                <a:effectLst/>
                <a:latin typeface="Calibri" panose="020F0502020204030204" pitchFamily="34" charset="0"/>
                <a:ea typeface="Calibri" panose="020F0502020204030204" pitchFamily="34" charset="0"/>
                <a:cs typeface="Times New Roman" panose="02020603050405020304" pitchFamily="18" charset="0"/>
              </a:rPr>
              <a:t> but there are disagreements among them about is causes and how to overcome it.</a:t>
            </a:r>
          </a:p>
          <a:p>
            <a:endParaRPr lang="en-GB" dirty="0"/>
          </a:p>
        </p:txBody>
      </p:sp>
      <p:sp>
        <p:nvSpPr>
          <p:cNvPr id="10" name="TextBox 9">
            <a:extLst>
              <a:ext uri="{FF2B5EF4-FFF2-40B4-BE49-F238E27FC236}">
                <a16:creationId xmlns:a16="http://schemas.microsoft.com/office/drawing/2014/main" id="{EB96DBC0-03C5-469C-B74B-5C0A31D8F1D5}"/>
              </a:ext>
            </a:extLst>
          </p:cNvPr>
          <p:cNvSpPr txBox="1"/>
          <p:nvPr/>
        </p:nvSpPr>
        <p:spPr>
          <a:xfrm>
            <a:off x="5805377" y="1825625"/>
            <a:ext cx="2498651" cy="461665"/>
          </a:xfrm>
          <a:prstGeom prst="rect">
            <a:avLst/>
          </a:prstGeom>
          <a:noFill/>
        </p:spPr>
        <p:txBody>
          <a:bodyPr wrap="square" rtlCol="0">
            <a:spAutoFit/>
          </a:bodyPr>
          <a:lstStyle/>
          <a:p>
            <a:r>
              <a:rPr lang="en-GB" sz="2400" b="1" u="sng" dirty="0">
                <a:solidFill>
                  <a:schemeClr val="accent1">
                    <a:lumMod val="75000"/>
                  </a:schemeClr>
                </a:solidFill>
                <a:effectLst/>
                <a:latin typeface="Ink Free" panose="03080402000500000000" pitchFamily="66" charset="0"/>
                <a:ea typeface="Calibri" panose="020F0502020204030204" pitchFamily="34" charset="0"/>
                <a:cs typeface="Times New Roman" panose="02020603050405020304" pitchFamily="18" charset="0"/>
              </a:rPr>
              <a:t>male dominated</a:t>
            </a:r>
            <a:endParaRPr lang="en-GB" sz="2400" dirty="0"/>
          </a:p>
        </p:txBody>
      </p:sp>
      <p:sp>
        <p:nvSpPr>
          <p:cNvPr id="12" name="TextBox 11">
            <a:extLst>
              <a:ext uri="{FF2B5EF4-FFF2-40B4-BE49-F238E27FC236}">
                <a16:creationId xmlns:a16="http://schemas.microsoft.com/office/drawing/2014/main" id="{E9419DED-6E26-4BA5-8593-6739FC538ED5}"/>
              </a:ext>
            </a:extLst>
          </p:cNvPr>
          <p:cNvSpPr txBox="1"/>
          <p:nvPr/>
        </p:nvSpPr>
        <p:spPr>
          <a:xfrm>
            <a:off x="838200" y="3285460"/>
            <a:ext cx="3553047" cy="584775"/>
          </a:xfrm>
          <a:prstGeom prst="rect">
            <a:avLst/>
          </a:prstGeom>
          <a:noFill/>
        </p:spPr>
        <p:txBody>
          <a:bodyPr wrap="square" rtlCol="0">
            <a:spAutoFit/>
          </a:bodyPr>
          <a:lstStyle/>
          <a:p>
            <a:r>
              <a:rPr lang="en-GB" sz="3200" b="1" u="sng" dirty="0">
                <a:solidFill>
                  <a:schemeClr val="accent1">
                    <a:lumMod val="75000"/>
                  </a:schemeClr>
                </a:solidFill>
                <a:effectLst/>
                <a:latin typeface="Ink Free" panose="03080402000500000000" pitchFamily="66" charset="0"/>
                <a:ea typeface="Calibri" panose="020F0502020204030204" pitchFamily="34" charset="0"/>
                <a:cs typeface="Times New Roman" panose="02020603050405020304" pitchFamily="18" charset="0"/>
              </a:rPr>
              <a:t>subordination</a:t>
            </a:r>
            <a:endParaRPr lang="en-GB" sz="3200" dirty="0"/>
          </a:p>
        </p:txBody>
      </p:sp>
    </p:spTree>
    <p:extLst>
      <p:ext uri="{BB962C8B-B14F-4D97-AF65-F5344CB8AC3E}">
        <p14:creationId xmlns:p14="http://schemas.microsoft.com/office/powerpoint/2010/main" val="25826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172A86-9EFE-4F29-A748-5551636B3616}"/>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Different kinds of feminists you need to know about </a:t>
            </a:r>
          </a:p>
        </p:txBody>
      </p:sp>
      <p:graphicFrame>
        <p:nvGraphicFramePr>
          <p:cNvPr id="5" name="Content Placeholder 2">
            <a:extLst>
              <a:ext uri="{FF2B5EF4-FFF2-40B4-BE49-F238E27FC236}">
                <a16:creationId xmlns:a16="http://schemas.microsoft.com/office/drawing/2014/main" id="{D931AD26-AA82-4D55-8C4E-05ED6D5F2453}"/>
              </a:ext>
            </a:extLst>
          </p:cNvPr>
          <p:cNvGraphicFramePr>
            <a:graphicFrameLocks noGrp="1"/>
          </p:cNvGraphicFramePr>
          <p:nvPr>
            <p:ph idx="1"/>
            <p:extLst>
              <p:ext uri="{D42A27DB-BD31-4B8C-83A1-F6EECF244321}">
                <p14:modId xmlns:p14="http://schemas.microsoft.com/office/powerpoint/2010/main" val="21528312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5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7A7A-5C7E-4AD0-9675-F7A52B6D7F1C}"/>
              </a:ext>
            </a:extLst>
          </p:cNvPr>
          <p:cNvSpPr>
            <a:spLocks noGrp="1"/>
          </p:cNvSpPr>
          <p:nvPr>
            <p:ph type="title"/>
          </p:nvPr>
        </p:nvSpPr>
        <p:spPr/>
        <p:txBody>
          <a:bodyPr/>
          <a:lstStyle/>
          <a:p>
            <a:r>
              <a:rPr lang="en-GB" dirty="0"/>
              <a:t>Use pages 217-222 as you work through this </a:t>
            </a:r>
            <a:r>
              <a:rPr lang="en-GB" dirty="0" err="1"/>
              <a:t>powerpoint</a:t>
            </a:r>
            <a:r>
              <a:rPr lang="en-GB" dirty="0"/>
              <a:t>. </a:t>
            </a:r>
          </a:p>
        </p:txBody>
      </p:sp>
      <p:sp>
        <p:nvSpPr>
          <p:cNvPr id="3" name="Content Placeholder 2">
            <a:extLst>
              <a:ext uri="{FF2B5EF4-FFF2-40B4-BE49-F238E27FC236}">
                <a16:creationId xmlns:a16="http://schemas.microsoft.com/office/drawing/2014/main" id="{56F3ADDA-925A-4EF8-BDEA-0E9DAC21BA11}"/>
              </a:ext>
            </a:extLst>
          </p:cNvPr>
          <p:cNvSpPr>
            <a:spLocks noGrp="1"/>
          </p:cNvSpPr>
          <p:nvPr>
            <p:ph idx="1"/>
          </p:nvPr>
        </p:nvSpPr>
        <p:spPr/>
        <p:txBody>
          <a:bodyPr/>
          <a:lstStyle/>
          <a:p>
            <a:r>
              <a:rPr lang="en-GB" dirty="0"/>
              <a:t>Also photocopy from the revision guide.</a:t>
            </a:r>
          </a:p>
        </p:txBody>
      </p:sp>
    </p:spTree>
    <p:extLst>
      <p:ext uri="{BB962C8B-B14F-4D97-AF65-F5344CB8AC3E}">
        <p14:creationId xmlns:p14="http://schemas.microsoft.com/office/powerpoint/2010/main" val="376297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A583-2902-4299-825C-0B7699D091E4}"/>
              </a:ext>
            </a:extLst>
          </p:cNvPr>
          <p:cNvSpPr>
            <a:spLocks noGrp="1"/>
          </p:cNvSpPr>
          <p:nvPr>
            <p:ph type="title"/>
          </p:nvPr>
        </p:nvSpPr>
        <p:spPr>
          <a:xfrm>
            <a:off x="6289158" y="803325"/>
            <a:ext cx="5259707" cy="1325563"/>
          </a:xfrm>
        </p:spPr>
        <p:txBody>
          <a:bodyPr>
            <a:normAutofit/>
          </a:bodyPr>
          <a:lstStyle/>
          <a:p>
            <a:r>
              <a:rPr lang="en-GB" sz="3700"/>
              <a:t>What do you know already about liberal feminism.</a:t>
            </a:r>
          </a:p>
        </p:txBody>
      </p:sp>
      <p:sp>
        <p:nvSpPr>
          <p:cNvPr id="71" name="Freeform: Shape 7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See the source image">
            <a:extLst>
              <a:ext uri="{FF2B5EF4-FFF2-40B4-BE49-F238E27FC236}">
                <a16:creationId xmlns:a16="http://schemas.microsoft.com/office/drawing/2014/main" id="{98973FBA-6201-4449-97FA-2BCB8BA644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30" r="3430"/>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703AB26-6BC7-46E3-9B97-02D1492AA9DB}"/>
              </a:ext>
            </a:extLst>
          </p:cNvPr>
          <p:cNvSpPr>
            <a:spLocks noGrp="1"/>
          </p:cNvSpPr>
          <p:nvPr>
            <p:ph idx="1"/>
          </p:nvPr>
        </p:nvSpPr>
        <p:spPr>
          <a:xfrm>
            <a:off x="6289158" y="2279018"/>
            <a:ext cx="5259714" cy="3375920"/>
          </a:xfrm>
        </p:spPr>
        <p:txBody>
          <a:bodyPr anchor="t">
            <a:normAutofit/>
          </a:bodyPr>
          <a:lstStyle/>
          <a:p>
            <a:r>
              <a:rPr lang="en-GB" sz="1800" dirty="0"/>
              <a:t>Think about sex / gender</a:t>
            </a:r>
          </a:p>
          <a:p>
            <a:endParaRPr lang="en-GB" sz="1800" dirty="0"/>
          </a:p>
          <a:p>
            <a:r>
              <a:rPr lang="en-GB" sz="1800" dirty="0"/>
              <a:t>Anne Oakley </a:t>
            </a:r>
          </a:p>
          <a:p>
            <a:endParaRPr lang="en-GB" sz="1800" dirty="0"/>
          </a:p>
          <a:p>
            <a:r>
              <a:rPr lang="en-GB" sz="1800" dirty="0"/>
              <a:t>Optimism</a:t>
            </a:r>
          </a:p>
          <a:p>
            <a:endParaRPr lang="en-GB" sz="1800" dirty="0"/>
          </a:p>
          <a:p>
            <a:r>
              <a:rPr lang="en-GB" sz="1800" dirty="0"/>
              <a:t>Have a read p217-218 and try to fill in the booklet</a:t>
            </a:r>
          </a:p>
        </p:txBody>
      </p:sp>
    </p:spTree>
    <p:extLst>
      <p:ext uri="{BB962C8B-B14F-4D97-AF65-F5344CB8AC3E}">
        <p14:creationId xmlns:p14="http://schemas.microsoft.com/office/powerpoint/2010/main" val="35581476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FBC0-2857-4C09-A410-9E69BEEF8A5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60FD16E-4CC8-4C00-B9C6-73A77F7D05E6}"/>
              </a:ext>
            </a:extLst>
          </p:cNvPr>
          <p:cNvSpPr>
            <a:spLocks noGrp="1"/>
          </p:cNvSpPr>
          <p:nvPr>
            <p:ph idx="1"/>
          </p:nvPr>
        </p:nvSpPr>
        <p:spPr>
          <a:xfrm>
            <a:off x="838200" y="244550"/>
            <a:ext cx="10515600" cy="6464594"/>
          </a:xfrm>
        </p:spPr>
        <p:txBody>
          <a:bodyPr>
            <a:normAutofit/>
          </a:bodyPr>
          <a:lstStyle/>
          <a:p>
            <a:pPr>
              <a:lnSpc>
                <a:spcPct val="107000"/>
              </a:lnSpc>
              <a:spcAft>
                <a:spcPts val="800"/>
              </a:spcAft>
            </a:pP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Liberal or reformist feminism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Concern with human rights and civil rights.  Progress towards equal rights should come from gradual reforms.  </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Law and policies										</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Cultural change</a:t>
            </a:r>
          </a:p>
          <a:p>
            <a:pPr>
              <a:lnSpc>
                <a:spcPct val="107000"/>
              </a:lnSpc>
              <a:spcAft>
                <a:spcPts val="800"/>
              </a:spcAft>
            </a:pPr>
            <a:endParaRPr lang="en-GB" sz="32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u="sng" dirty="0">
                <a:effectLst/>
                <a:latin typeface="Calibri" panose="020F0502020204030204" pitchFamily="34" charset="0"/>
                <a:ea typeface="Calibri" panose="020F0502020204030204" pitchFamily="34" charset="0"/>
                <a:cs typeface="Times New Roman" panose="02020603050405020304" pitchFamily="18" charset="0"/>
              </a:rPr>
              <a:t>Sex and gender</a:t>
            </a:r>
            <a:r>
              <a:rPr lang="en-GB" sz="3200" dirty="0">
                <a:effectLst/>
                <a:latin typeface="Calibri" panose="020F0502020204030204" pitchFamily="34" charset="0"/>
                <a:ea typeface="Calibri" panose="020F0502020204030204" pitchFamily="34" charset="0"/>
                <a:cs typeface="Times New Roman" panose="02020603050405020304" pitchFamily="18" charset="0"/>
              </a:rPr>
              <a:t> Anne Oakley said there should be a differentiation between the 2 meaning that</a:t>
            </a:r>
          </a:p>
          <a:p>
            <a:endParaRPr lang="en-GB" dirty="0"/>
          </a:p>
        </p:txBody>
      </p:sp>
      <p:sp>
        <p:nvSpPr>
          <p:cNvPr id="5" name="TextBox 4">
            <a:extLst>
              <a:ext uri="{FF2B5EF4-FFF2-40B4-BE49-F238E27FC236}">
                <a16:creationId xmlns:a16="http://schemas.microsoft.com/office/drawing/2014/main" id="{0E725235-6FFF-4965-A450-36F402FEBF07}"/>
              </a:ext>
            </a:extLst>
          </p:cNvPr>
          <p:cNvSpPr txBox="1"/>
          <p:nvPr/>
        </p:nvSpPr>
        <p:spPr>
          <a:xfrm>
            <a:off x="1206794" y="2573190"/>
            <a:ext cx="8702750" cy="707886"/>
          </a:xfrm>
          <a:prstGeom prst="rect">
            <a:avLst/>
          </a:prstGeom>
          <a:noFill/>
        </p:spPr>
        <p:txBody>
          <a:bodyPr wrap="square" rtlCol="0">
            <a:spAutoFit/>
          </a:bodyPr>
          <a:lstStyle/>
          <a:p>
            <a:r>
              <a:rPr lang="en-GB" sz="2000" b="1" dirty="0">
                <a:solidFill>
                  <a:schemeClr val="accent1">
                    <a:lumMod val="75000"/>
                  </a:schemeClr>
                </a:solidFill>
                <a:highlight>
                  <a:srgbClr val="C0C0C0"/>
                </a:highlight>
                <a:latin typeface="Ink Free" panose="03080402000500000000" pitchFamily="66" charset="0"/>
              </a:rPr>
              <a:t>Liberal feminists believe women can achieve equality this way </a:t>
            </a:r>
            <a:r>
              <a:rPr lang="en-GB" sz="2000" b="1" dirty="0" err="1">
                <a:solidFill>
                  <a:schemeClr val="accent1">
                    <a:lumMod val="75000"/>
                  </a:schemeClr>
                </a:solidFill>
                <a:highlight>
                  <a:srgbClr val="C0C0C0"/>
                </a:highlight>
                <a:latin typeface="Ink Free" panose="03080402000500000000" pitchFamily="66" charset="0"/>
              </a:rPr>
              <a:t>eg</a:t>
            </a:r>
            <a:r>
              <a:rPr lang="en-GB" sz="2000" b="1" dirty="0">
                <a:solidFill>
                  <a:schemeClr val="accent1">
                    <a:lumMod val="75000"/>
                  </a:schemeClr>
                </a:solidFill>
                <a:highlight>
                  <a:srgbClr val="C0C0C0"/>
                </a:highlight>
                <a:latin typeface="Ink Free" panose="03080402000500000000" pitchFamily="66" charset="0"/>
              </a:rPr>
              <a:t> laws about equality in education or employment </a:t>
            </a:r>
          </a:p>
        </p:txBody>
      </p:sp>
      <p:sp>
        <p:nvSpPr>
          <p:cNvPr id="7" name="TextBox 6">
            <a:extLst>
              <a:ext uri="{FF2B5EF4-FFF2-40B4-BE49-F238E27FC236}">
                <a16:creationId xmlns:a16="http://schemas.microsoft.com/office/drawing/2014/main" id="{2D4202E6-6538-4FCC-9DB7-7DEDEAF54B2E}"/>
              </a:ext>
            </a:extLst>
          </p:cNvPr>
          <p:cNvSpPr txBox="1"/>
          <p:nvPr/>
        </p:nvSpPr>
        <p:spPr>
          <a:xfrm>
            <a:off x="1206794" y="3764264"/>
            <a:ext cx="8506048" cy="1015663"/>
          </a:xfrm>
          <a:prstGeom prst="rect">
            <a:avLst/>
          </a:prstGeom>
          <a:noFill/>
        </p:spPr>
        <p:txBody>
          <a:bodyPr wrap="square" rtlCol="0">
            <a:spAutoFit/>
          </a:bodyPr>
          <a:lstStyle/>
          <a:p>
            <a:r>
              <a:rPr lang="en-GB" sz="2000" b="1" dirty="0">
                <a:solidFill>
                  <a:schemeClr val="accent1">
                    <a:lumMod val="75000"/>
                  </a:schemeClr>
                </a:solidFill>
                <a:highlight>
                  <a:srgbClr val="C0C0C0"/>
                </a:highlight>
                <a:latin typeface="Ink Free" panose="03080402000500000000" pitchFamily="66" charset="0"/>
              </a:rPr>
              <a:t>Prejudices and stereotypes get in the way of equality.  They think cultural change can bring equality, for example if people stopped believing women are dominated by emotion and nurturing qualities </a:t>
            </a:r>
          </a:p>
        </p:txBody>
      </p:sp>
      <p:sp>
        <p:nvSpPr>
          <p:cNvPr id="9" name="TextBox 8">
            <a:extLst>
              <a:ext uri="{FF2B5EF4-FFF2-40B4-BE49-F238E27FC236}">
                <a16:creationId xmlns:a16="http://schemas.microsoft.com/office/drawing/2014/main" id="{9C579D2E-C171-43B0-A30F-2269E75F0BCA}"/>
              </a:ext>
            </a:extLst>
          </p:cNvPr>
          <p:cNvSpPr txBox="1"/>
          <p:nvPr/>
        </p:nvSpPr>
        <p:spPr>
          <a:xfrm>
            <a:off x="1206794" y="5888740"/>
            <a:ext cx="7891130" cy="646331"/>
          </a:xfrm>
          <a:prstGeom prst="rect">
            <a:avLst/>
          </a:prstGeom>
          <a:noFill/>
        </p:spPr>
        <p:txBody>
          <a:bodyPr wrap="square" rtlCol="0">
            <a:spAutoFit/>
          </a:bodyPr>
          <a:lstStyle/>
          <a:p>
            <a:r>
              <a:rPr lang="en-GB" dirty="0"/>
              <a:t>‘</a:t>
            </a:r>
            <a:r>
              <a:rPr lang="en-GB" b="1" dirty="0">
                <a:solidFill>
                  <a:schemeClr val="accent1">
                    <a:lumMod val="75000"/>
                  </a:schemeClr>
                </a:solidFill>
                <a:highlight>
                  <a:srgbClr val="C0C0C0"/>
                </a:highlight>
                <a:latin typeface="Ink Free" panose="03080402000500000000" pitchFamily="66" charset="0"/>
              </a:rPr>
              <a:t>Sex’ refers to physical biological differences, gender is a socially constructed difference between ‘masculine’ and ‘feminine’ roles</a:t>
            </a:r>
          </a:p>
        </p:txBody>
      </p:sp>
    </p:spTree>
    <p:extLst>
      <p:ext uri="{BB962C8B-B14F-4D97-AF65-F5344CB8AC3E}">
        <p14:creationId xmlns:p14="http://schemas.microsoft.com/office/powerpoint/2010/main" val="363987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7706-8648-466D-AC56-6FC0E849C0A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413720D-7F2C-47D8-99CE-8B7B1C4846A5}"/>
              </a:ext>
            </a:extLst>
          </p:cNvPr>
          <p:cNvSpPr>
            <a:spLocks noGrp="1"/>
          </p:cNvSpPr>
          <p:nvPr>
            <p:ph idx="1"/>
          </p:nvPr>
        </p:nvSpPr>
        <p:spPr/>
        <p:txBody>
          <a:bodyPr>
            <a:normAutofit/>
          </a:bodyPr>
          <a:lstStyle/>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Attitudes are </a:t>
            </a:r>
          </a:p>
          <a:p>
            <a:pPr>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Overall liberal feminists are optimistic and believe in progress.  They think that </a:t>
            </a:r>
            <a:endParaRPr lang="en-GB" sz="2800"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0248FC56-6A11-4048-9813-6DAA61B884A7}"/>
              </a:ext>
            </a:extLst>
          </p:cNvPr>
          <p:cNvSpPr txBox="1"/>
          <p:nvPr/>
        </p:nvSpPr>
        <p:spPr>
          <a:xfrm>
            <a:off x="2472070" y="1825625"/>
            <a:ext cx="8415670" cy="646331"/>
          </a:xfrm>
          <a:prstGeom prst="rect">
            <a:avLst/>
          </a:prstGeom>
          <a:noFill/>
        </p:spPr>
        <p:txBody>
          <a:bodyPr wrap="square" rtlCol="0">
            <a:spAutoFit/>
          </a:bodyPr>
          <a:lstStyle/>
          <a:p>
            <a:r>
              <a:rPr lang="en-GB" b="1" dirty="0">
                <a:solidFill>
                  <a:schemeClr val="accent1">
                    <a:lumMod val="75000"/>
                  </a:schemeClr>
                </a:solidFill>
                <a:highlight>
                  <a:srgbClr val="C0C0C0"/>
                </a:highlight>
                <a:latin typeface="Ink Free" panose="03080402000500000000" pitchFamily="66" charset="0"/>
              </a:rPr>
              <a:t>Socially constructed and transmitted through socialisation so cultural change over time will bring gender equality </a:t>
            </a:r>
          </a:p>
        </p:txBody>
      </p:sp>
      <p:sp>
        <p:nvSpPr>
          <p:cNvPr id="7" name="TextBox 6">
            <a:extLst>
              <a:ext uri="{FF2B5EF4-FFF2-40B4-BE49-F238E27FC236}">
                <a16:creationId xmlns:a16="http://schemas.microsoft.com/office/drawing/2014/main" id="{E8911D8A-A5B2-4A47-B4E8-FAE95838BF28}"/>
              </a:ext>
            </a:extLst>
          </p:cNvPr>
          <p:cNvSpPr txBox="1"/>
          <p:nvPr/>
        </p:nvSpPr>
        <p:spPr>
          <a:xfrm>
            <a:off x="2472070" y="3794811"/>
            <a:ext cx="10515600" cy="369332"/>
          </a:xfrm>
          <a:prstGeom prst="rect">
            <a:avLst/>
          </a:prstGeom>
          <a:noFill/>
        </p:spPr>
        <p:txBody>
          <a:bodyPr wrap="square" rtlCol="0">
            <a:spAutoFit/>
          </a:bodyPr>
          <a:lstStyle/>
          <a:p>
            <a:r>
              <a:rPr lang="en-GB" b="1" dirty="0">
                <a:solidFill>
                  <a:schemeClr val="accent1">
                    <a:lumMod val="75000"/>
                  </a:schemeClr>
                </a:solidFill>
                <a:highlight>
                  <a:srgbClr val="C0C0C0"/>
                </a:highlight>
                <a:latin typeface="Ink Free" panose="03080402000500000000" pitchFamily="66" charset="0"/>
              </a:rPr>
              <a:t>Change will come, society will become fair and gender will not matter</a:t>
            </a:r>
          </a:p>
        </p:txBody>
      </p:sp>
    </p:spTree>
    <p:extLst>
      <p:ext uri="{BB962C8B-B14F-4D97-AF65-F5344CB8AC3E}">
        <p14:creationId xmlns:p14="http://schemas.microsoft.com/office/powerpoint/2010/main" val="232753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31B96DDB4C5E4093D9A586BF4D7B6B" ma:contentTypeVersion="13" ma:contentTypeDescription="Create a new document." ma:contentTypeScope="" ma:versionID="773117163e457925bf7e597e43deb21b">
  <xsd:schema xmlns:xsd="http://www.w3.org/2001/XMLSchema" xmlns:xs="http://www.w3.org/2001/XMLSchema" xmlns:p="http://schemas.microsoft.com/office/2006/metadata/properties" xmlns:ns3="1884b4ca-d172-48fc-934f-c211f0fc4919" xmlns:ns4="8b6cce57-5574-4c8c-bf87-bfcef3d2ded6" targetNamespace="http://schemas.microsoft.com/office/2006/metadata/properties" ma:root="true" ma:fieldsID="1b4c9f3405b88fe15d8ab67cf3ace4ae" ns3:_="" ns4:_="">
    <xsd:import namespace="1884b4ca-d172-48fc-934f-c211f0fc4919"/>
    <xsd:import namespace="8b6cce57-5574-4c8c-bf87-bfcef3d2ded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4b4ca-d172-48fc-934f-c211f0fc4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6cce57-5574-4c8c-bf87-bfcef3d2de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FDA5C7-90A7-4A12-B80F-25D2FA0040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4b4ca-d172-48fc-934f-c211f0fc4919"/>
    <ds:schemaRef ds:uri="8b6cce57-5574-4c8c-bf87-bfcef3d2de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90942A-C4F7-42FB-ADA9-89EA60FC42D6}">
  <ds:schemaRefs>
    <ds:schemaRef ds:uri="http://schemas.microsoft.com/sharepoint/v3/contenttype/forms"/>
  </ds:schemaRefs>
</ds:datastoreItem>
</file>

<file path=customXml/itemProps3.xml><?xml version="1.0" encoding="utf-8"?>
<ds:datastoreItem xmlns:ds="http://schemas.openxmlformats.org/officeDocument/2006/customXml" ds:itemID="{8D9483FE-4B33-4536-920E-5BFC48A08013}">
  <ds:schemaRefs>
    <ds:schemaRef ds:uri="http://www.w3.org/XML/1998/namespace"/>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8b6cce57-5574-4c8c-bf87-bfcef3d2ded6"/>
    <ds:schemaRef ds:uri="1884b4ca-d172-48fc-934f-c211f0fc4919"/>
  </ds:schemaRefs>
</ds:datastoreItem>
</file>

<file path=docProps/app.xml><?xml version="1.0" encoding="utf-8"?>
<Properties xmlns="http://schemas.openxmlformats.org/officeDocument/2006/extended-properties" xmlns:vt="http://schemas.openxmlformats.org/officeDocument/2006/docPropsVTypes">
  <TotalTime>422</TotalTime>
  <Words>1403</Words>
  <Application>Microsoft Office PowerPoint</Application>
  <PresentationFormat>Widescreen</PresentationFormat>
  <Paragraphs>118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Ink Free</vt:lpstr>
      <vt:lpstr>Office Theme</vt:lpstr>
      <vt:lpstr>Consensus and conflict theories</vt:lpstr>
      <vt:lpstr>Consensus vs conflict theories and structural theories vs action theories</vt:lpstr>
      <vt:lpstr>Consensus or Conflict?</vt:lpstr>
      <vt:lpstr>Feminism definition?</vt:lpstr>
      <vt:lpstr>Different kinds of feminists you need to know about </vt:lpstr>
      <vt:lpstr>Use pages 217-222 as you work through this powerpoint. </vt:lpstr>
      <vt:lpstr>What do you know already about liberal feminism.</vt:lpstr>
      <vt:lpstr>PowerPoint Presentation</vt:lpstr>
      <vt:lpstr>PowerPoint Presentation</vt:lpstr>
      <vt:lpstr>Comparison between functionalism and feminism? </vt:lpstr>
      <vt:lpstr>Evaluation of liberal feminism?</vt:lpstr>
      <vt:lpstr>Radical feminism?</vt:lpstr>
      <vt:lpstr>Radical feminism </vt:lpstr>
      <vt:lpstr>Solutions &amp; theorists </vt:lpstr>
      <vt:lpstr>Evaluation of radical feminism</vt:lpstr>
      <vt:lpstr>Marxist Feminism</vt:lpstr>
      <vt:lpstr>This may be developed further to look at ideology</vt:lpstr>
      <vt:lpstr>Evaluation of Marxist Feminism</vt:lpstr>
      <vt:lpstr>Intersectional feminism</vt:lpstr>
      <vt:lpstr>Difference feminism  </vt:lpstr>
      <vt:lpstr>Evaluation of difference and post-structural feminism</vt:lpstr>
      <vt:lpstr>So to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Consensus and conflict theories</dc:title>
  <dc:creator>Helen Bromley</dc:creator>
  <cp:lastModifiedBy>Helen Bromley</cp:lastModifiedBy>
  <cp:revision>5</cp:revision>
  <dcterms:created xsi:type="dcterms:W3CDTF">2022-01-12T14:17:54Z</dcterms:created>
  <dcterms:modified xsi:type="dcterms:W3CDTF">2022-01-12T21:20:41Z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0x010100C831B96DDB4C5E4093D9A586BF4D7B6B</vt:lpwstr>
  </property>
</Properties>
</file>