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sldIdLst>
    <p:sldId id="256" r:id="rId2"/>
    <p:sldId id="257" r:id="rId3"/>
    <p:sldId id="260" r:id="rId4"/>
    <p:sldId id="261" r:id="rId5"/>
    <p:sldId id="269" r:id="rId6"/>
    <p:sldId id="270" r:id="rId7"/>
    <p:sldId id="271" r:id="rId8"/>
    <p:sldId id="272" r:id="rId9"/>
    <p:sldId id="263" r:id="rId10"/>
    <p:sldId id="264" r:id="rId11"/>
    <p:sldId id="265" r:id="rId12"/>
    <p:sldId id="268" r:id="rId13"/>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672"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38A5002-5D70-4E45-96AB-3B68A21A0586}"/>
              </a:ext>
            </a:extLst>
          </p:cNvPr>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a:extLst>
              <a:ext uri="{FF2B5EF4-FFF2-40B4-BE49-F238E27FC236}">
                <a16:creationId xmlns:a16="http://schemas.microsoft.com/office/drawing/2014/main" id="{344FDCCA-327C-4E7E-A7C2-7542067D1A37}"/>
              </a:ext>
            </a:extLst>
          </p:cNvPr>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a:extLst>
              <a:ext uri="{FF2B5EF4-FFF2-40B4-BE49-F238E27FC236}">
                <a16:creationId xmlns:a16="http://schemas.microsoft.com/office/drawing/2014/main" id="{224DB2B9-F59B-4A7D-AB92-BC1BC8C48EEA}"/>
              </a:ext>
            </a:extLst>
          </p:cNvPr>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a:extLst>
              <a:ext uri="{FF2B5EF4-FFF2-40B4-BE49-F238E27FC236}">
                <a16:creationId xmlns:a16="http://schemas.microsoft.com/office/drawing/2014/main" id="{F6828BDE-738E-46D7-9148-D216670E53C4}"/>
              </a:ext>
            </a:extLst>
          </p:cNvPr>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a:extLst>
              <a:ext uri="{FF2B5EF4-FFF2-40B4-BE49-F238E27FC236}">
                <a16:creationId xmlns:a16="http://schemas.microsoft.com/office/drawing/2014/main" id="{D8B719D0-4589-4BE0-B524-BFD73255BEDA}"/>
              </a:ext>
            </a:extLst>
          </p:cNvPr>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11" name="Rounded Rectangle 25">
            <a:extLst>
              <a:ext uri="{FF2B5EF4-FFF2-40B4-BE49-F238E27FC236}">
                <a16:creationId xmlns:a16="http://schemas.microsoft.com/office/drawing/2014/main" id="{388869BB-74DB-4F48-A26E-E530E16205D7}"/>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12" name="Rounded Rectangle 26">
            <a:extLst>
              <a:ext uri="{FF2B5EF4-FFF2-40B4-BE49-F238E27FC236}">
                <a16:creationId xmlns:a16="http://schemas.microsoft.com/office/drawing/2014/main" id="{6249E912-A153-4BD0-AE7B-24F6EFB834F5}"/>
              </a:ext>
            </a:extLst>
          </p:cNvPr>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3" name="Rectangle 12">
            <a:extLst>
              <a:ext uri="{FF2B5EF4-FFF2-40B4-BE49-F238E27FC236}">
                <a16:creationId xmlns:a16="http://schemas.microsoft.com/office/drawing/2014/main" id="{5AF33BE8-4953-4A50-8206-9D615FD6858B}"/>
              </a:ext>
            </a:extLst>
          </p:cNvPr>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4" name="Rectangle 13">
            <a:extLst>
              <a:ext uri="{FF2B5EF4-FFF2-40B4-BE49-F238E27FC236}">
                <a16:creationId xmlns:a16="http://schemas.microsoft.com/office/drawing/2014/main" id="{DAB932B9-4875-4547-AC8A-F4E5A1112756}"/>
              </a:ext>
            </a:extLst>
          </p:cNvPr>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5" name="Rectangle 14">
            <a:extLst>
              <a:ext uri="{FF2B5EF4-FFF2-40B4-BE49-F238E27FC236}">
                <a16:creationId xmlns:a16="http://schemas.microsoft.com/office/drawing/2014/main" id="{62E1F70A-4D47-4F3F-8107-A4F07B1A32CD}"/>
              </a:ext>
            </a:extLst>
          </p:cNvPr>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6" name="Rectangle 15">
            <a:extLst>
              <a:ext uri="{FF2B5EF4-FFF2-40B4-BE49-F238E27FC236}">
                <a16:creationId xmlns:a16="http://schemas.microsoft.com/office/drawing/2014/main" id="{937F5EF8-6D9B-4D41-ABC1-C6A3EB568C39}"/>
              </a:ext>
            </a:extLst>
          </p:cNvPr>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7" name="Date Placeholder 27">
            <a:extLst>
              <a:ext uri="{FF2B5EF4-FFF2-40B4-BE49-F238E27FC236}">
                <a16:creationId xmlns:a16="http://schemas.microsoft.com/office/drawing/2014/main" id="{A1E72BBF-61D0-49C7-89CB-5EFE63828C66}"/>
              </a:ext>
            </a:extLst>
          </p:cNvPr>
          <p:cNvSpPr>
            <a:spLocks noGrp="1"/>
          </p:cNvSpPr>
          <p:nvPr>
            <p:ph type="dt" sz="half" idx="10"/>
          </p:nvPr>
        </p:nvSpPr>
        <p:spPr>
          <a:xfrm>
            <a:off x="6705600" y="4206875"/>
            <a:ext cx="960438" cy="457200"/>
          </a:xfrm>
        </p:spPr>
        <p:txBody>
          <a:bodyPr/>
          <a:lstStyle>
            <a:lvl1pPr>
              <a:defRPr/>
            </a:lvl1pPr>
          </a:lstStyle>
          <a:p>
            <a:pPr>
              <a:defRPr/>
            </a:pPr>
            <a:endParaRPr lang="en-GB"/>
          </a:p>
        </p:txBody>
      </p:sp>
      <p:sp>
        <p:nvSpPr>
          <p:cNvPr id="18" name="Footer Placeholder 16">
            <a:extLst>
              <a:ext uri="{FF2B5EF4-FFF2-40B4-BE49-F238E27FC236}">
                <a16:creationId xmlns:a16="http://schemas.microsoft.com/office/drawing/2014/main" id="{C4D9EE17-FC78-4FFD-ADB6-DD7360702C4B}"/>
              </a:ext>
            </a:extLst>
          </p:cNvPr>
          <p:cNvSpPr>
            <a:spLocks noGrp="1"/>
          </p:cNvSpPr>
          <p:nvPr>
            <p:ph type="ftr" sz="quarter" idx="11"/>
          </p:nvPr>
        </p:nvSpPr>
        <p:spPr>
          <a:xfrm>
            <a:off x="5410200" y="4205288"/>
            <a:ext cx="1295400" cy="457200"/>
          </a:xfrm>
        </p:spPr>
        <p:txBody>
          <a:bodyPr/>
          <a:lstStyle>
            <a:lvl1pPr>
              <a:defRPr/>
            </a:lvl1pPr>
          </a:lstStyle>
          <a:p>
            <a:pPr>
              <a:defRPr/>
            </a:pPr>
            <a:endParaRPr lang="en-GB"/>
          </a:p>
        </p:txBody>
      </p:sp>
      <p:sp>
        <p:nvSpPr>
          <p:cNvPr id="19" name="Slide Number Placeholder 28">
            <a:extLst>
              <a:ext uri="{FF2B5EF4-FFF2-40B4-BE49-F238E27FC236}">
                <a16:creationId xmlns:a16="http://schemas.microsoft.com/office/drawing/2014/main" id="{78962AFE-07CF-4670-9429-9C1D07FBB541}"/>
              </a:ext>
            </a:extLst>
          </p:cNvPr>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62433100-BFB7-4B26-8BFB-40BA39A4F9EA}" type="slidenum">
              <a:rPr lang="en-GB" altLang="en-US"/>
              <a:pPr>
                <a:defRPr/>
              </a:pPr>
              <a:t>‹#›</a:t>
            </a:fld>
            <a:endParaRPr lang="en-GB" altLang="en-US"/>
          </a:p>
        </p:txBody>
      </p:sp>
    </p:spTree>
    <p:extLst>
      <p:ext uri="{BB962C8B-B14F-4D97-AF65-F5344CB8AC3E}">
        <p14:creationId xmlns:p14="http://schemas.microsoft.com/office/powerpoint/2010/main" val="4036127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8030C3C4-3B6A-452B-A4B5-F1DCC9566898}"/>
              </a:ext>
            </a:extLst>
          </p:cNvPr>
          <p:cNvSpPr>
            <a:spLocks noGrp="1"/>
          </p:cNvSpPr>
          <p:nvPr>
            <p:ph type="dt" sz="half" idx="10"/>
          </p:nvPr>
        </p:nvSpPr>
        <p:spPr/>
        <p:txBody>
          <a:bodyPr/>
          <a:lstStyle>
            <a:lvl1pPr>
              <a:defRPr/>
            </a:lvl1pPr>
          </a:lstStyle>
          <a:p>
            <a:pPr>
              <a:defRPr/>
            </a:pPr>
            <a:endParaRPr lang="en-GB"/>
          </a:p>
        </p:txBody>
      </p:sp>
      <p:sp>
        <p:nvSpPr>
          <p:cNvPr id="5" name="Footer Placeholder 2">
            <a:extLst>
              <a:ext uri="{FF2B5EF4-FFF2-40B4-BE49-F238E27FC236}">
                <a16:creationId xmlns:a16="http://schemas.microsoft.com/office/drawing/2014/main" id="{BADF71F3-2C1D-48C2-8591-7D6E1A3AE4B3}"/>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22">
            <a:extLst>
              <a:ext uri="{FF2B5EF4-FFF2-40B4-BE49-F238E27FC236}">
                <a16:creationId xmlns:a16="http://schemas.microsoft.com/office/drawing/2014/main" id="{0ABD1CCB-98DE-4E5E-BF98-5D5BF3EBB65D}"/>
              </a:ext>
            </a:extLst>
          </p:cNvPr>
          <p:cNvSpPr>
            <a:spLocks noGrp="1"/>
          </p:cNvSpPr>
          <p:nvPr>
            <p:ph type="sldNum" sz="quarter" idx="12"/>
          </p:nvPr>
        </p:nvSpPr>
        <p:spPr/>
        <p:txBody>
          <a:bodyPr/>
          <a:lstStyle>
            <a:lvl1pPr>
              <a:defRPr/>
            </a:lvl1pPr>
          </a:lstStyle>
          <a:p>
            <a:pPr>
              <a:defRPr/>
            </a:pPr>
            <a:fld id="{AECE60FF-2669-44A9-A0C4-FE16939FEEBB}" type="slidenum">
              <a:rPr lang="en-GB" altLang="en-US"/>
              <a:pPr>
                <a:defRPr/>
              </a:pPr>
              <a:t>‹#›</a:t>
            </a:fld>
            <a:endParaRPr lang="en-GB" altLang="en-US"/>
          </a:p>
        </p:txBody>
      </p:sp>
    </p:spTree>
    <p:extLst>
      <p:ext uri="{BB962C8B-B14F-4D97-AF65-F5344CB8AC3E}">
        <p14:creationId xmlns:p14="http://schemas.microsoft.com/office/powerpoint/2010/main" val="884978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B276C6EE-3D53-4BE9-9D97-B78A61D1222E}"/>
              </a:ext>
            </a:extLst>
          </p:cNvPr>
          <p:cNvSpPr>
            <a:spLocks noGrp="1"/>
          </p:cNvSpPr>
          <p:nvPr>
            <p:ph type="dt" sz="half" idx="10"/>
          </p:nvPr>
        </p:nvSpPr>
        <p:spPr/>
        <p:txBody>
          <a:bodyPr/>
          <a:lstStyle>
            <a:lvl1pPr>
              <a:defRPr/>
            </a:lvl1pPr>
          </a:lstStyle>
          <a:p>
            <a:pPr>
              <a:defRPr/>
            </a:pPr>
            <a:endParaRPr lang="en-GB"/>
          </a:p>
        </p:txBody>
      </p:sp>
      <p:sp>
        <p:nvSpPr>
          <p:cNvPr id="5" name="Footer Placeholder 2">
            <a:extLst>
              <a:ext uri="{FF2B5EF4-FFF2-40B4-BE49-F238E27FC236}">
                <a16:creationId xmlns:a16="http://schemas.microsoft.com/office/drawing/2014/main" id="{B88336E2-FD6A-413D-B6F9-CA5185AEB1D4}"/>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22">
            <a:extLst>
              <a:ext uri="{FF2B5EF4-FFF2-40B4-BE49-F238E27FC236}">
                <a16:creationId xmlns:a16="http://schemas.microsoft.com/office/drawing/2014/main" id="{47F2AFE4-0D3D-4719-9177-B1DF91BC2E10}"/>
              </a:ext>
            </a:extLst>
          </p:cNvPr>
          <p:cNvSpPr>
            <a:spLocks noGrp="1"/>
          </p:cNvSpPr>
          <p:nvPr>
            <p:ph type="sldNum" sz="quarter" idx="12"/>
          </p:nvPr>
        </p:nvSpPr>
        <p:spPr/>
        <p:txBody>
          <a:bodyPr/>
          <a:lstStyle>
            <a:lvl1pPr>
              <a:defRPr/>
            </a:lvl1pPr>
          </a:lstStyle>
          <a:p>
            <a:pPr>
              <a:defRPr/>
            </a:pPr>
            <a:fld id="{A5DBAB32-F01F-4A97-BCB2-F864166F0639}" type="slidenum">
              <a:rPr lang="en-GB" altLang="en-US"/>
              <a:pPr>
                <a:defRPr/>
              </a:pPr>
              <a:t>‹#›</a:t>
            </a:fld>
            <a:endParaRPr lang="en-GB" altLang="en-US"/>
          </a:p>
        </p:txBody>
      </p:sp>
    </p:spTree>
    <p:extLst>
      <p:ext uri="{BB962C8B-B14F-4D97-AF65-F5344CB8AC3E}">
        <p14:creationId xmlns:p14="http://schemas.microsoft.com/office/powerpoint/2010/main" val="2559326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B8E4775F-399E-4D75-8B86-3C01181677A0}"/>
              </a:ext>
            </a:extLst>
          </p:cNvPr>
          <p:cNvSpPr>
            <a:spLocks noGrp="1"/>
          </p:cNvSpPr>
          <p:nvPr>
            <p:ph type="dt" sz="half" idx="10"/>
          </p:nvPr>
        </p:nvSpPr>
        <p:spPr/>
        <p:txBody>
          <a:bodyPr/>
          <a:lstStyle>
            <a:lvl1pPr>
              <a:defRPr/>
            </a:lvl1pPr>
          </a:lstStyle>
          <a:p>
            <a:pPr>
              <a:defRPr/>
            </a:pPr>
            <a:endParaRPr lang="en-GB"/>
          </a:p>
        </p:txBody>
      </p:sp>
      <p:sp>
        <p:nvSpPr>
          <p:cNvPr id="5" name="Footer Placeholder 2">
            <a:extLst>
              <a:ext uri="{FF2B5EF4-FFF2-40B4-BE49-F238E27FC236}">
                <a16:creationId xmlns:a16="http://schemas.microsoft.com/office/drawing/2014/main" id="{C2FDFCB7-6C41-4244-95BD-B67E2F9B1836}"/>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22">
            <a:extLst>
              <a:ext uri="{FF2B5EF4-FFF2-40B4-BE49-F238E27FC236}">
                <a16:creationId xmlns:a16="http://schemas.microsoft.com/office/drawing/2014/main" id="{74450B3E-D8B2-435C-87ED-1119CA0B8005}"/>
              </a:ext>
            </a:extLst>
          </p:cNvPr>
          <p:cNvSpPr>
            <a:spLocks noGrp="1"/>
          </p:cNvSpPr>
          <p:nvPr>
            <p:ph type="sldNum" sz="quarter" idx="12"/>
          </p:nvPr>
        </p:nvSpPr>
        <p:spPr/>
        <p:txBody>
          <a:bodyPr/>
          <a:lstStyle>
            <a:lvl1pPr>
              <a:defRPr/>
            </a:lvl1pPr>
          </a:lstStyle>
          <a:p>
            <a:pPr>
              <a:defRPr/>
            </a:pPr>
            <a:fld id="{FD4C3DD8-A4C5-4B0B-AA41-03DFEF9509DE}" type="slidenum">
              <a:rPr lang="en-GB" altLang="en-US"/>
              <a:pPr>
                <a:defRPr/>
              </a:pPr>
              <a:t>‹#›</a:t>
            </a:fld>
            <a:endParaRPr lang="en-GB" altLang="en-US"/>
          </a:p>
        </p:txBody>
      </p:sp>
    </p:spTree>
    <p:extLst>
      <p:ext uri="{BB962C8B-B14F-4D97-AF65-F5344CB8AC3E}">
        <p14:creationId xmlns:p14="http://schemas.microsoft.com/office/powerpoint/2010/main" val="4065205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a:extLst>
              <a:ext uri="{FF2B5EF4-FFF2-40B4-BE49-F238E27FC236}">
                <a16:creationId xmlns:a16="http://schemas.microsoft.com/office/drawing/2014/main" id="{D423CC9F-63F1-4F25-85DD-35687588D913}"/>
              </a:ext>
            </a:extLst>
          </p:cNvPr>
          <p:cNvSpPr>
            <a:spLocks noGrp="1"/>
          </p:cNvSpPr>
          <p:nvPr>
            <p:ph type="dt" sz="half" idx="10"/>
          </p:nvPr>
        </p:nvSpPr>
        <p:spPr/>
        <p:txBody>
          <a:bodyPr/>
          <a:lstStyle>
            <a:lvl1pPr>
              <a:defRPr/>
            </a:lvl1pPr>
          </a:lstStyle>
          <a:p>
            <a:pPr>
              <a:defRPr/>
            </a:pPr>
            <a:endParaRPr lang="en-GB"/>
          </a:p>
        </p:txBody>
      </p:sp>
      <p:sp>
        <p:nvSpPr>
          <p:cNvPr id="5" name="Footer Placeholder 2">
            <a:extLst>
              <a:ext uri="{FF2B5EF4-FFF2-40B4-BE49-F238E27FC236}">
                <a16:creationId xmlns:a16="http://schemas.microsoft.com/office/drawing/2014/main" id="{EFD67FA2-F11E-443C-A277-C61D00F2EF2C}"/>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22">
            <a:extLst>
              <a:ext uri="{FF2B5EF4-FFF2-40B4-BE49-F238E27FC236}">
                <a16:creationId xmlns:a16="http://schemas.microsoft.com/office/drawing/2014/main" id="{D7BF9249-26CE-4265-AEB6-D2DE8B58E394}"/>
              </a:ext>
            </a:extLst>
          </p:cNvPr>
          <p:cNvSpPr>
            <a:spLocks noGrp="1"/>
          </p:cNvSpPr>
          <p:nvPr>
            <p:ph type="sldNum" sz="quarter" idx="12"/>
          </p:nvPr>
        </p:nvSpPr>
        <p:spPr/>
        <p:txBody>
          <a:bodyPr/>
          <a:lstStyle>
            <a:lvl1pPr>
              <a:defRPr/>
            </a:lvl1pPr>
          </a:lstStyle>
          <a:p>
            <a:pPr>
              <a:defRPr/>
            </a:pPr>
            <a:fld id="{2BF8C6D8-EF0B-45AA-969E-74F950972F43}" type="slidenum">
              <a:rPr lang="en-GB" altLang="en-US"/>
              <a:pPr>
                <a:defRPr/>
              </a:pPr>
              <a:t>‹#›</a:t>
            </a:fld>
            <a:endParaRPr lang="en-GB" altLang="en-US"/>
          </a:p>
        </p:txBody>
      </p:sp>
    </p:spTree>
    <p:extLst>
      <p:ext uri="{BB962C8B-B14F-4D97-AF65-F5344CB8AC3E}">
        <p14:creationId xmlns:p14="http://schemas.microsoft.com/office/powerpoint/2010/main" val="1991717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2EB7A58B-78C4-4F84-82DF-64889E33120D}"/>
              </a:ext>
            </a:extLst>
          </p:cNvPr>
          <p:cNvSpPr>
            <a:spLocks noGrp="1"/>
          </p:cNvSpPr>
          <p:nvPr>
            <p:ph type="dt" sz="half" idx="10"/>
          </p:nvPr>
        </p:nvSpPr>
        <p:spPr/>
        <p:txBody>
          <a:bodyPr/>
          <a:lstStyle>
            <a:lvl1pPr>
              <a:defRPr/>
            </a:lvl1pPr>
          </a:lstStyle>
          <a:p>
            <a:pPr>
              <a:defRPr/>
            </a:pPr>
            <a:endParaRPr lang="en-GB"/>
          </a:p>
        </p:txBody>
      </p:sp>
      <p:sp>
        <p:nvSpPr>
          <p:cNvPr id="6" name="Footer Placeholder 2">
            <a:extLst>
              <a:ext uri="{FF2B5EF4-FFF2-40B4-BE49-F238E27FC236}">
                <a16:creationId xmlns:a16="http://schemas.microsoft.com/office/drawing/2014/main" id="{24B4E921-3FA6-45D3-8470-A0C84D4E7FE0}"/>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22">
            <a:extLst>
              <a:ext uri="{FF2B5EF4-FFF2-40B4-BE49-F238E27FC236}">
                <a16:creationId xmlns:a16="http://schemas.microsoft.com/office/drawing/2014/main" id="{2DB31C42-198D-41C2-9FDD-DB2B5F10D8B1}"/>
              </a:ext>
            </a:extLst>
          </p:cNvPr>
          <p:cNvSpPr>
            <a:spLocks noGrp="1"/>
          </p:cNvSpPr>
          <p:nvPr>
            <p:ph type="sldNum" sz="quarter" idx="12"/>
          </p:nvPr>
        </p:nvSpPr>
        <p:spPr/>
        <p:txBody>
          <a:bodyPr/>
          <a:lstStyle>
            <a:lvl1pPr>
              <a:defRPr/>
            </a:lvl1pPr>
          </a:lstStyle>
          <a:p>
            <a:pPr>
              <a:defRPr/>
            </a:pPr>
            <a:fld id="{FBFC680A-0215-415E-BBA1-DB384F34CC0E}" type="slidenum">
              <a:rPr lang="en-GB" altLang="en-US"/>
              <a:pPr>
                <a:defRPr/>
              </a:pPr>
              <a:t>‹#›</a:t>
            </a:fld>
            <a:endParaRPr lang="en-GB" altLang="en-US"/>
          </a:p>
        </p:txBody>
      </p:sp>
    </p:spTree>
    <p:extLst>
      <p:ext uri="{BB962C8B-B14F-4D97-AF65-F5344CB8AC3E}">
        <p14:creationId xmlns:p14="http://schemas.microsoft.com/office/powerpoint/2010/main" val="152990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1374B16F-196F-4210-AE26-238429976CC9}"/>
              </a:ext>
            </a:extLst>
          </p:cNvPr>
          <p:cNvSpPr>
            <a:spLocks noGrp="1"/>
          </p:cNvSpPr>
          <p:nvPr>
            <p:ph type="dt" sz="half" idx="10"/>
          </p:nvPr>
        </p:nvSpPr>
        <p:spPr/>
        <p:txBody>
          <a:bodyPr rtlCol="0"/>
          <a:lstStyle>
            <a:lvl1pPr>
              <a:defRPr/>
            </a:lvl1pPr>
          </a:lstStyle>
          <a:p>
            <a:pPr>
              <a:defRPr/>
            </a:pPr>
            <a:endParaRPr lang="en-GB"/>
          </a:p>
        </p:txBody>
      </p:sp>
      <p:sp>
        <p:nvSpPr>
          <p:cNvPr id="8" name="Slide Number Placeholder 26">
            <a:extLst>
              <a:ext uri="{FF2B5EF4-FFF2-40B4-BE49-F238E27FC236}">
                <a16:creationId xmlns:a16="http://schemas.microsoft.com/office/drawing/2014/main" id="{361ED86F-29BB-4EBD-B4C6-ADE428201391}"/>
              </a:ext>
            </a:extLst>
          </p:cNvPr>
          <p:cNvSpPr>
            <a:spLocks noGrp="1"/>
          </p:cNvSpPr>
          <p:nvPr>
            <p:ph type="sldNum" sz="quarter" idx="11"/>
          </p:nvPr>
        </p:nvSpPr>
        <p:spPr/>
        <p:txBody>
          <a:bodyPr/>
          <a:lstStyle>
            <a:lvl1pPr>
              <a:defRPr/>
            </a:lvl1pPr>
          </a:lstStyle>
          <a:p>
            <a:pPr>
              <a:defRPr/>
            </a:pPr>
            <a:fld id="{B318828E-EE0F-48D6-BAB9-C69DF103647F}" type="slidenum">
              <a:rPr lang="en-GB" altLang="en-US"/>
              <a:pPr>
                <a:defRPr/>
              </a:pPr>
              <a:t>‹#›</a:t>
            </a:fld>
            <a:endParaRPr lang="en-GB" altLang="en-US"/>
          </a:p>
        </p:txBody>
      </p:sp>
      <p:sp>
        <p:nvSpPr>
          <p:cNvPr id="9" name="Footer Placeholder 27">
            <a:extLst>
              <a:ext uri="{FF2B5EF4-FFF2-40B4-BE49-F238E27FC236}">
                <a16:creationId xmlns:a16="http://schemas.microsoft.com/office/drawing/2014/main" id="{95ED920C-96A1-4090-BEDF-A78D4E997E05}"/>
              </a:ext>
            </a:extLst>
          </p:cNvPr>
          <p:cNvSpPr>
            <a:spLocks noGrp="1"/>
          </p:cNvSpPr>
          <p:nvPr>
            <p:ph type="ftr" sz="quarter" idx="12"/>
          </p:nvPr>
        </p:nvSpPr>
        <p:spPr/>
        <p:txBody>
          <a:bodyPr rtlCol="0"/>
          <a:lstStyle>
            <a:lvl1pPr>
              <a:defRPr/>
            </a:lvl1pPr>
          </a:lstStyle>
          <a:p>
            <a:pPr>
              <a:defRPr/>
            </a:pPr>
            <a:endParaRPr lang="en-GB"/>
          </a:p>
        </p:txBody>
      </p:sp>
    </p:spTree>
    <p:extLst>
      <p:ext uri="{BB962C8B-B14F-4D97-AF65-F5344CB8AC3E}">
        <p14:creationId xmlns:p14="http://schemas.microsoft.com/office/powerpoint/2010/main" val="988291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33A083FB-8DF6-460D-8F55-5559D1CAE153}"/>
              </a:ext>
            </a:extLst>
          </p:cNvPr>
          <p:cNvSpPr>
            <a:spLocks noGrp="1"/>
          </p:cNvSpPr>
          <p:nvPr>
            <p:ph type="dt" sz="half" idx="10"/>
          </p:nvPr>
        </p:nvSpPr>
        <p:spPr>
          <a:xfrm>
            <a:off x="6583363" y="612775"/>
            <a:ext cx="957262" cy="457200"/>
          </a:xfrm>
        </p:spPr>
        <p:txBody>
          <a:bodyPr/>
          <a:lstStyle>
            <a:lvl1pPr>
              <a:defRPr/>
            </a:lvl1pPr>
          </a:lstStyle>
          <a:p>
            <a:pPr>
              <a:defRPr/>
            </a:pPr>
            <a:endParaRPr lang="en-GB"/>
          </a:p>
        </p:txBody>
      </p:sp>
      <p:sp>
        <p:nvSpPr>
          <p:cNvPr id="4" name="Footer Placeholder 3">
            <a:extLst>
              <a:ext uri="{FF2B5EF4-FFF2-40B4-BE49-F238E27FC236}">
                <a16:creationId xmlns:a16="http://schemas.microsoft.com/office/drawing/2014/main" id="{4FBC4363-DDF5-4A56-97BA-6A92D3AEFF9F}"/>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4">
            <a:extLst>
              <a:ext uri="{FF2B5EF4-FFF2-40B4-BE49-F238E27FC236}">
                <a16:creationId xmlns:a16="http://schemas.microsoft.com/office/drawing/2014/main" id="{F80E1F24-C315-4EAB-B669-8ED1B15A8A4C}"/>
              </a:ext>
            </a:extLst>
          </p:cNvPr>
          <p:cNvSpPr>
            <a:spLocks noGrp="1"/>
          </p:cNvSpPr>
          <p:nvPr>
            <p:ph type="sldNum" sz="quarter" idx="12"/>
          </p:nvPr>
        </p:nvSpPr>
        <p:spPr/>
        <p:txBody>
          <a:bodyPr/>
          <a:lstStyle>
            <a:lvl1pPr>
              <a:defRPr/>
            </a:lvl1pPr>
          </a:lstStyle>
          <a:p>
            <a:pPr>
              <a:defRPr/>
            </a:pPr>
            <a:fld id="{16B80BEC-AD86-4DFA-AFCE-A7C879F1F0BA}" type="slidenum">
              <a:rPr lang="en-GB" altLang="en-US"/>
              <a:pPr>
                <a:defRPr/>
              </a:pPr>
              <a:t>‹#›</a:t>
            </a:fld>
            <a:endParaRPr lang="en-GB" altLang="en-US"/>
          </a:p>
        </p:txBody>
      </p:sp>
    </p:spTree>
    <p:extLst>
      <p:ext uri="{BB962C8B-B14F-4D97-AF65-F5344CB8AC3E}">
        <p14:creationId xmlns:p14="http://schemas.microsoft.com/office/powerpoint/2010/main" val="370267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D7A8A16A-DBCB-4FC7-9A76-F9696FFC88C6}"/>
              </a:ext>
            </a:extLst>
          </p:cNvPr>
          <p:cNvSpPr>
            <a:spLocks noGrp="1"/>
          </p:cNvSpPr>
          <p:nvPr>
            <p:ph type="dt" sz="half" idx="10"/>
          </p:nvPr>
        </p:nvSpPr>
        <p:spPr/>
        <p:txBody>
          <a:bodyPr/>
          <a:lstStyle>
            <a:lvl1pPr>
              <a:defRPr/>
            </a:lvl1pPr>
          </a:lstStyle>
          <a:p>
            <a:pPr>
              <a:defRPr/>
            </a:pPr>
            <a:endParaRPr lang="en-GB"/>
          </a:p>
        </p:txBody>
      </p:sp>
      <p:sp>
        <p:nvSpPr>
          <p:cNvPr id="3" name="Footer Placeholder 2">
            <a:extLst>
              <a:ext uri="{FF2B5EF4-FFF2-40B4-BE49-F238E27FC236}">
                <a16:creationId xmlns:a16="http://schemas.microsoft.com/office/drawing/2014/main" id="{87732DA8-F425-4EA9-93DB-50535B48AEC7}"/>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22">
            <a:extLst>
              <a:ext uri="{FF2B5EF4-FFF2-40B4-BE49-F238E27FC236}">
                <a16:creationId xmlns:a16="http://schemas.microsoft.com/office/drawing/2014/main" id="{54521B95-2967-4E5C-AD5A-E5A9C2398204}"/>
              </a:ext>
            </a:extLst>
          </p:cNvPr>
          <p:cNvSpPr>
            <a:spLocks noGrp="1"/>
          </p:cNvSpPr>
          <p:nvPr>
            <p:ph type="sldNum" sz="quarter" idx="12"/>
          </p:nvPr>
        </p:nvSpPr>
        <p:spPr/>
        <p:txBody>
          <a:bodyPr/>
          <a:lstStyle>
            <a:lvl1pPr>
              <a:defRPr/>
            </a:lvl1pPr>
          </a:lstStyle>
          <a:p>
            <a:pPr>
              <a:defRPr/>
            </a:pPr>
            <a:fld id="{A9B28078-780F-423A-8764-374555F61764}" type="slidenum">
              <a:rPr lang="en-GB" altLang="en-US"/>
              <a:pPr>
                <a:defRPr/>
              </a:pPr>
              <a:t>‹#›</a:t>
            </a:fld>
            <a:endParaRPr lang="en-GB" altLang="en-US"/>
          </a:p>
        </p:txBody>
      </p:sp>
    </p:spTree>
    <p:extLst>
      <p:ext uri="{BB962C8B-B14F-4D97-AF65-F5344CB8AC3E}">
        <p14:creationId xmlns:p14="http://schemas.microsoft.com/office/powerpoint/2010/main" val="269158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3885CF4D-741E-4C77-8FD3-76D8004E6B08}"/>
              </a:ext>
            </a:extLst>
          </p:cNvPr>
          <p:cNvSpPr>
            <a:spLocks noGrp="1"/>
          </p:cNvSpPr>
          <p:nvPr>
            <p:ph type="dt" sz="half" idx="10"/>
          </p:nvPr>
        </p:nvSpPr>
        <p:spPr/>
        <p:txBody>
          <a:bodyPr/>
          <a:lstStyle>
            <a:lvl1pPr>
              <a:defRPr/>
            </a:lvl1pPr>
          </a:lstStyle>
          <a:p>
            <a:pPr>
              <a:defRPr/>
            </a:pPr>
            <a:endParaRPr lang="en-GB"/>
          </a:p>
        </p:txBody>
      </p:sp>
      <p:sp>
        <p:nvSpPr>
          <p:cNvPr id="6" name="Footer Placeholder 2">
            <a:extLst>
              <a:ext uri="{FF2B5EF4-FFF2-40B4-BE49-F238E27FC236}">
                <a16:creationId xmlns:a16="http://schemas.microsoft.com/office/drawing/2014/main" id="{FA27E7E7-E531-41B4-8803-7CF0ED1A911B}"/>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22">
            <a:extLst>
              <a:ext uri="{FF2B5EF4-FFF2-40B4-BE49-F238E27FC236}">
                <a16:creationId xmlns:a16="http://schemas.microsoft.com/office/drawing/2014/main" id="{54E0D0DF-AAB0-4778-B587-C2FB1A0D01F9}"/>
              </a:ext>
            </a:extLst>
          </p:cNvPr>
          <p:cNvSpPr>
            <a:spLocks noGrp="1"/>
          </p:cNvSpPr>
          <p:nvPr>
            <p:ph type="sldNum" sz="quarter" idx="12"/>
          </p:nvPr>
        </p:nvSpPr>
        <p:spPr/>
        <p:txBody>
          <a:bodyPr/>
          <a:lstStyle>
            <a:lvl1pPr>
              <a:defRPr/>
            </a:lvl1pPr>
          </a:lstStyle>
          <a:p>
            <a:pPr>
              <a:defRPr/>
            </a:pPr>
            <a:fld id="{3E2DBFFF-DFBF-4028-BA9A-79DDB08CE914}" type="slidenum">
              <a:rPr lang="en-GB" altLang="en-US"/>
              <a:pPr>
                <a:defRPr/>
              </a:pPr>
              <a:t>‹#›</a:t>
            </a:fld>
            <a:endParaRPr lang="en-GB" altLang="en-US"/>
          </a:p>
        </p:txBody>
      </p:sp>
    </p:spTree>
    <p:extLst>
      <p:ext uri="{BB962C8B-B14F-4D97-AF65-F5344CB8AC3E}">
        <p14:creationId xmlns:p14="http://schemas.microsoft.com/office/powerpoint/2010/main" val="3649184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1029E551-0A5C-488C-A807-96FC27573837}"/>
              </a:ext>
            </a:extLst>
          </p:cNvPr>
          <p:cNvSpPr>
            <a:spLocks noGrp="1"/>
          </p:cNvSpPr>
          <p:nvPr>
            <p:ph type="dt" sz="half" idx="10"/>
          </p:nvPr>
        </p:nvSpPr>
        <p:spPr/>
        <p:txBody>
          <a:bodyPr/>
          <a:lstStyle>
            <a:lvl1pPr>
              <a:defRPr/>
            </a:lvl1pPr>
          </a:lstStyle>
          <a:p>
            <a:pPr>
              <a:defRPr/>
            </a:pPr>
            <a:endParaRPr lang="en-GB"/>
          </a:p>
        </p:txBody>
      </p:sp>
      <p:sp>
        <p:nvSpPr>
          <p:cNvPr id="6" name="Footer Placeholder 2">
            <a:extLst>
              <a:ext uri="{FF2B5EF4-FFF2-40B4-BE49-F238E27FC236}">
                <a16:creationId xmlns:a16="http://schemas.microsoft.com/office/drawing/2014/main" id="{0B128B37-44E0-4B16-B392-A1BD895371A0}"/>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22">
            <a:extLst>
              <a:ext uri="{FF2B5EF4-FFF2-40B4-BE49-F238E27FC236}">
                <a16:creationId xmlns:a16="http://schemas.microsoft.com/office/drawing/2014/main" id="{143D980B-270F-4E02-A808-C5CFD5C293D4}"/>
              </a:ext>
            </a:extLst>
          </p:cNvPr>
          <p:cNvSpPr>
            <a:spLocks noGrp="1"/>
          </p:cNvSpPr>
          <p:nvPr>
            <p:ph type="sldNum" sz="quarter" idx="12"/>
          </p:nvPr>
        </p:nvSpPr>
        <p:spPr/>
        <p:txBody>
          <a:bodyPr/>
          <a:lstStyle>
            <a:lvl1pPr>
              <a:defRPr/>
            </a:lvl1pPr>
          </a:lstStyle>
          <a:p>
            <a:pPr>
              <a:defRPr/>
            </a:pPr>
            <a:fld id="{20A32EE0-6D6A-4D99-B63D-1F3C54AB4528}" type="slidenum">
              <a:rPr lang="en-GB" altLang="en-US"/>
              <a:pPr>
                <a:defRPr/>
              </a:pPr>
              <a:t>‹#›</a:t>
            </a:fld>
            <a:endParaRPr lang="en-GB" altLang="en-US"/>
          </a:p>
        </p:txBody>
      </p:sp>
    </p:spTree>
    <p:extLst>
      <p:ext uri="{BB962C8B-B14F-4D97-AF65-F5344CB8AC3E}">
        <p14:creationId xmlns:p14="http://schemas.microsoft.com/office/powerpoint/2010/main" val="2004368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BBD00FAC-1D81-47AD-AE63-796EC633A535}"/>
              </a:ext>
            </a:extLst>
          </p:cNvPr>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9" name="Rectangle 28">
            <a:extLst>
              <a:ext uri="{FF2B5EF4-FFF2-40B4-BE49-F238E27FC236}">
                <a16:creationId xmlns:a16="http://schemas.microsoft.com/office/drawing/2014/main" id="{79E405C7-1D0B-40F6-9795-2EE0FA694EFF}"/>
              </a:ext>
            </a:extLst>
          </p:cNvPr>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0" name="Rectangle 29">
            <a:extLst>
              <a:ext uri="{FF2B5EF4-FFF2-40B4-BE49-F238E27FC236}">
                <a16:creationId xmlns:a16="http://schemas.microsoft.com/office/drawing/2014/main" id="{ED4E9536-B35B-4624-886F-8BB47CFAD122}"/>
              </a:ext>
            </a:extLst>
          </p:cNvPr>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1" name="Rectangle 30">
            <a:extLst>
              <a:ext uri="{FF2B5EF4-FFF2-40B4-BE49-F238E27FC236}">
                <a16:creationId xmlns:a16="http://schemas.microsoft.com/office/drawing/2014/main" id="{A78DD92F-FAC2-4E37-8A48-5D82ADBD07FE}"/>
              </a:ext>
            </a:extLst>
          </p:cNvPr>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2" name="Rectangle 31">
            <a:extLst>
              <a:ext uri="{FF2B5EF4-FFF2-40B4-BE49-F238E27FC236}">
                <a16:creationId xmlns:a16="http://schemas.microsoft.com/office/drawing/2014/main" id="{B645089F-B2ED-40C6-B11F-BD448D41B976}"/>
              </a:ext>
            </a:extLst>
          </p:cNvPr>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33" name="Rounded Rectangle 32">
            <a:extLst>
              <a:ext uri="{FF2B5EF4-FFF2-40B4-BE49-F238E27FC236}">
                <a16:creationId xmlns:a16="http://schemas.microsoft.com/office/drawing/2014/main" id="{4D0D8EAC-8B5E-4E7F-B41E-87E886921B7C}"/>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34" name="Rounded Rectangle 33">
            <a:extLst>
              <a:ext uri="{FF2B5EF4-FFF2-40B4-BE49-F238E27FC236}">
                <a16:creationId xmlns:a16="http://schemas.microsoft.com/office/drawing/2014/main" id="{4C27ADD4-97F7-4C82-81D1-A6518157ECD4}"/>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5" name="Rectangle 34">
            <a:extLst>
              <a:ext uri="{FF2B5EF4-FFF2-40B4-BE49-F238E27FC236}">
                <a16:creationId xmlns:a16="http://schemas.microsoft.com/office/drawing/2014/main" id="{81889058-6BF7-46B5-B5F2-C1998B0CA619}"/>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6" name="Rectangle 35">
            <a:extLst>
              <a:ext uri="{FF2B5EF4-FFF2-40B4-BE49-F238E27FC236}">
                <a16:creationId xmlns:a16="http://schemas.microsoft.com/office/drawing/2014/main" id="{E2272DF6-32D6-409D-916C-EEE3652507F4}"/>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7" name="Rectangle 36">
            <a:extLst>
              <a:ext uri="{FF2B5EF4-FFF2-40B4-BE49-F238E27FC236}">
                <a16:creationId xmlns:a16="http://schemas.microsoft.com/office/drawing/2014/main" id="{9D91DFD1-EFA4-429F-A577-454782BCFD63}"/>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8" name="Rectangle 37">
            <a:extLst>
              <a:ext uri="{FF2B5EF4-FFF2-40B4-BE49-F238E27FC236}">
                <a16:creationId xmlns:a16="http://schemas.microsoft.com/office/drawing/2014/main" id="{16B74DEB-B2D4-48FE-B5B5-5419C07C0D02}"/>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9" name="Rectangle 38">
            <a:extLst>
              <a:ext uri="{FF2B5EF4-FFF2-40B4-BE49-F238E27FC236}">
                <a16:creationId xmlns:a16="http://schemas.microsoft.com/office/drawing/2014/main" id="{2CD3A563-D7E4-44B3-820E-D4FB4F4F60CC}"/>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40" name="Rectangle 39">
            <a:extLst>
              <a:ext uri="{FF2B5EF4-FFF2-40B4-BE49-F238E27FC236}">
                <a16:creationId xmlns:a16="http://schemas.microsoft.com/office/drawing/2014/main" id="{9801BD40-BAFB-411A-A9E0-15AB875AA9C9}"/>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039" name="Title Placeholder 21">
            <a:extLst>
              <a:ext uri="{FF2B5EF4-FFF2-40B4-BE49-F238E27FC236}">
                <a16:creationId xmlns:a16="http://schemas.microsoft.com/office/drawing/2014/main" id="{0A375A79-8F5F-4564-BB92-90F4E96E6D38}"/>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CBBF5D66-70B7-4057-9AF5-69E9F0A32847}"/>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F33DC550-46F9-47F9-96A1-7B65F77811B6}"/>
              </a:ext>
            </a:extLst>
          </p:cNvPr>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chemeClr val="accent2"/>
                </a:solidFill>
              </a:defRPr>
            </a:lvl1pPr>
          </a:lstStyle>
          <a:p>
            <a:pPr>
              <a:defRPr/>
            </a:pPr>
            <a:endParaRPr lang="en-GB"/>
          </a:p>
        </p:txBody>
      </p:sp>
      <p:sp>
        <p:nvSpPr>
          <p:cNvPr id="3" name="Footer Placeholder 2">
            <a:extLst>
              <a:ext uri="{FF2B5EF4-FFF2-40B4-BE49-F238E27FC236}">
                <a16:creationId xmlns:a16="http://schemas.microsoft.com/office/drawing/2014/main" id="{25F3B14D-E934-4C2D-970A-7065B0A398E5}"/>
              </a:ext>
            </a:extLst>
          </p:cNvPr>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defRPr>
            </a:lvl1pPr>
          </a:lstStyle>
          <a:p>
            <a:pPr>
              <a:defRPr/>
            </a:pPr>
            <a:endParaRPr lang="en-GB"/>
          </a:p>
        </p:txBody>
      </p:sp>
      <p:sp>
        <p:nvSpPr>
          <p:cNvPr id="23" name="Slide Number Placeholder 22">
            <a:extLst>
              <a:ext uri="{FF2B5EF4-FFF2-40B4-BE49-F238E27FC236}">
                <a16:creationId xmlns:a16="http://schemas.microsoft.com/office/drawing/2014/main" id="{CF164E72-9593-4091-BB8B-8182DFC12B63}"/>
              </a:ext>
            </a:extLst>
          </p:cNvPr>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eaLnBrk="1" hangingPunct="1">
              <a:defRPr>
                <a:solidFill>
                  <a:srgbClr val="FFFFFF"/>
                </a:solidFill>
              </a:defRPr>
            </a:lvl1pPr>
          </a:lstStyle>
          <a:p>
            <a:pPr>
              <a:defRPr/>
            </a:pPr>
            <a:fld id="{1514055F-5483-4263-A1EA-745AC3717929}"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766" r:id="rId1"/>
    <p:sldLayoutId id="2147483758" r:id="rId2"/>
    <p:sldLayoutId id="2147483759" r:id="rId3"/>
    <p:sldLayoutId id="2147483760" r:id="rId4"/>
    <p:sldLayoutId id="2147483767" r:id="rId5"/>
    <p:sldLayoutId id="2147483768" r:id="rId6"/>
    <p:sldLayoutId id="2147483761" r:id="rId7"/>
    <p:sldLayoutId id="2147483762" r:id="rId8"/>
    <p:sldLayoutId id="2147483763" r:id="rId9"/>
    <p:sldLayoutId id="2147483764" r:id="rId10"/>
    <p:sldLayoutId id="2147483765"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anose="020B0603020202020204" pitchFamily="34" charset="0"/>
        </a:defRPr>
      </a:lvl2pPr>
      <a:lvl3pPr algn="l" rtl="0" eaLnBrk="0" fontAlgn="base" hangingPunct="0">
        <a:spcBef>
          <a:spcPct val="0"/>
        </a:spcBef>
        <a:spcAft>
          <a:spcPct val="0"/>
        </a:spcAft>
        <a:defRPr sz="4000">
          <a:solidFill>
            <a:schemeClr val="tx2"/>
          </a:solidFill>
          <a:latin typeface="Trebuchet MS" panose="020B0603020202020204" pitchFamily="34" charset="0"/>
        </a:defRPr>
      </a:lvl3pPr>
      <a:lvl4pPr algn="l" rtl="0" eaLnBrk="0" fontAlgn="base" hangingPunct="0">
        <a:spcBef>
          <a:spcPct val="0"/>
        </a:spcBef>
        <a:spcAft>
          <a:spcPct val="0"/>
        </a:spcAft>
        <a:defRPr sz="4000">
          <a:solidFill>
            <a:schemeClr val="tx2"/>
          </a:solidFill>
          <a:latin typeface="Trebuchet MS" panose="020B0603020202020204" pitchFamily="34" charset="0"/>
        </a:defRPr>
      </a:lvl4pPr>
      <a:lvl5pPr algn="l" rtl="0" eaLnBrk="0" fontAlgn="base" hangingPunct="0">
        <a:spcBef>
          <a:spcPct val="0"/>
        </a:spcBef>
        <a:spcAft>
          <a:spcPct val="0"/>
        </a:spcAft>
        <a:defRPr sz="4000">
          <a:solidFill>
            <a:schemeClr val="tx2"/>
          </a:solidFill>
          <a:latin typeface="Trebuchet MS" panose="020B0603020202020204" pitchFamily="34" charset="0"/>
        </a:defRPr>
      </a:lvl5pPr>
      <a:lvl6pPr marL="457200" algn="l" rtl="0" fontAlgn="base">
        <a:spcBef>
          <a:spcPct val="0"/>
        </a:spcBef>
        <a:spcAft>
          <a:spcPct val="0"/>
        </a:spcAft>
        <a:defRPr sz="4000">
          <a:solidFill>
            <a:schemeClr val="tx2"/>
          </a:solidFill>
          <a:latin typeface="Trebuchet MS" panose="020B0603020202020204" pitchFamily="34" charset="0"/>
        </a:defRPr>
      </a:lvl6pPr>
      <a:lvl7pPr marL="914400" algn="l" rtl="0" fontAlgn="base">
        <a:spcBef>
          <a:spcPct val="0"/>
        </a:spcBef>
        <a:spcAft>
          <a:spcPct val="0"/>
        </a:spcAft>
        <a:defRPr sz="4000">
          <a:solidFill>
            <a:schemeClr val="tx2"/>
          </a:solidFill>
          <a:latin typeface="Trebuchet MS" panose="020B0603020202020204" pitchFamily="34" charset="0"/>
        </a:defRPr>
      </a:lvl7pPr>
      <a:lvl8pPr marL="1371600" algn="l" rtl="0" fontAlgn="base">
        <a:spcBef>
          <a:spcPct val="0"/>
        </a:spcBef>
        <a:spcAft>
          <a:spcPct val="0"/>
        </a:spcAft>
        <a:defRPr sz="4000">
          <a:solidFill>
            <a:schemeClr val="tx2"/>
          </a:solidFill>
          <a:latin typeface="Trebuchet MS" panose="020B0603020202020204" pitchFamily="34" charset="0"/>
        </a:defRPr>
      </a:lvl8pPr>
      <a:lvl9pPr marL="1828800" algn="l" rtl="0" fontAlgn="base">
        <a:spcBef>
          <a:spcPct val="0"/>
        </a:spcBef>
        <a:spcAft>
          <a:spcPct val="0"/>
        </a:spcAft>
        <a:defRPr sz="4000">
          <a:solidFill>
            <a:schemeClr val="tx2"/>
          </a:solidFill>
          <a:latin typeface="Trebuchet MS" panose="020B0603020202020204"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anose="05020102010507070707"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anose="05020102010507070707"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1C47CED-E96E-41AF-89B4-4F1DC28DC463}"/>
              </a:ext>
            </a:extLst>
          </p:cNvPr>
          <p:cNvSpPr>
            <a:spLocks noGrp="1" noChangeArrowheads="1"/>
          </p:cNvSpPr>
          <p:nvPr>
            <p:ph type="ctrTitle"/>
          </p:nvPr>
        </p:nvSpPr>
        <p:spPr>
          <a:xfrm>
            <a:off x="457200" y="2401888"/>
            <a:ext cx="8458200" cy="1470025"/>
          </a:xfrm>
        </p:spPr>
        <p:txBody>
          <a:bodyPr/>
          <a:lstStyle/>
          <a:p>
            <a:pPr eaLnBrk="1" hangingPunct="1"/>
            <a:r>
              <a:rPr lang="en-GB" altLang="en-US"/>
              <a:t>WEB  DESIGN</a:t>
            </a:r>
          </a:p>
        </p:txBody>
      </p:sp>
      <p:sp>
        <p:nvSpPr>
          <p:cNvPr id="5123" name="Subtitle 2">
            <a:extLst>
              <a:ext uri="{FF2B5EF4-FFF2-40B4-BE49-F238E27FC236}">
                <a16:creationId xmlns:a16="http://schemas.microsoft.com/office/drawing/2014/main" id="{942030DB-408A-4E2F-B9A2-4A5DEA72AE0E}"/>
              </a:ext>
            </a:extLst>
          </p:cNvPr>
          <p:cNvSpPr>
            <a:spLocks noGrp="1"/>
          </p:cNvSpPr>
          <p:nvPr>
            <p:ph type="subTitle" idx="1"/>
          </p:nvPr>
        </p:nvSpPr>
        <p:spPr>
          <a:xfrm>
            <a:off x="457200" y="3900488"/>
            <a:ext cx="4953000" cy="1752600"/>
          </a:xfrm>
        </p:spPr>
        <p:txBody>
          <a:bodyPr/>
          <a:lstStyle/>
          <a:p>
            <a:pPr marL="63500" eaLnBrk="1" hangingPunct="1"/>
            <a:r>
              <a:rPr lang="en-GB" altLang="en-US"/>
              <a:t>Using HTML and CSS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3120680-2AD0-439A-AECD-17712AFBD48D}"/>
              </a:ext>
            </a:extLst>
          </p:cNvPr>
          <p:cNvSpPr>
            <a:spLocks noGrp="1" noChangeArrowheads="1"/>
          </p:cNvSpPr>
          <p:nvPr>
            <p:ph type="title"/>
          </p:nvPr>
        </p:nvSpPr>
        <p:spPr/>
        <p:txBody>
          <a:bodyPr/>
          <a:lstStyle/>
          <a:p>
            <a:pPr eaLnBrk="1" hangingPunct="1"/>
            <a:r>
              <a:rPr lang="en-GB" altLang="en-US"/>
              <a:t>THE &lt;HEAD&gt; TAG</a:t>
            </a:r>
          </a:p>
        </p:txBody>
      </p:sp>
      <p:sp>
        <p:nvSpPr>
          <p:cNvPr id="14339" name="Rectangle 3">
            <a:extLst>
              <a:ext uri="{FF2B5EF4-FFF2-40B4-BE49-F238E27FC236}">
                <a16:creationId xmlns:a16="http://schemas.microsoft.com/office/drawing/2014/main" id="{978ADB87-E036-411C-902F-63E5D04C84F7}"/>
              </a:ext>
            </a:extLst>
          </p:cNvPr>
          <p:cNvSpPr>
            <a:spLocks noGrp="1" noChangeArrowheads="1"/>
          </p:cNvSpPr>
          <p:nvPr>
            <p:ph idx="1"/>
          </p:nvPr>
        </p:nvSpPr>
        <p:spPr/>
        <p:txBody>
          <a:bodyPr/>
          <a:lstStyle/>
          <a:p>
            <a:pPr eaLnBrk="1" hangingPunct="1">
              <a:buFont typeface="Wingdings" panose="05000000000000000000" pitchFamily="2" charset="2"/>
              <a:buNone/>
            </a:pPr>
            <a:r>
              <a:rPr lang="en-GB" altLang="en-US"/>
              <a:t>The &lt;head&gt; tag is used to hold information about the site. The information between &lt;head&gt; and &lt;/head&gt; will store info such as keywords for search engines and the title bar message.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7F9FCD7-40AC-46CB-94C2-0EF60DABBBB7}"/>
              </a:ext>
            </a:extLst>
          </p:cNvPr>
          <p:cNvSpPr>
            <a:spLocks noGrp="1" noChangeArrowheads="1"/>
          </p:cNvSpPr>
          <p:nvPr>
            <p:ph type="title"/>
          </p:nvPr>
        </p:nvSpPr>
        <p:spPr/>
        <p:txBody>
          <a:bodyPr/>
          <a:lstStyle/>
          <a:p>
            <a:pPr eaLnBrk="1" hangingPunct="1"/>
            <a:r>
              <a:rPr lang="en-GB" altLang="en-US"/>
              <a:t>THE &lt;BODY&gt; TAG</a:t>
            </a:r>
          </a:p>
        </p:txBody>
      </p:sp>
      <p:sp>
        <p:nvSpPr>
          <p:cNvPr id="15363" name="Rectangle 3">
            <a:extLst>
              <a:ext uri="{FF2B5EF4-FFF2-40B4-BE49-F238E27FC236}">
                <a16:creationId xmlns:a16="http://schemas.microsoft.com/office/drawing/2014/main" id="{CCF0DF89-6D7C-48F8-BE9B-CB98A6F1312D}"/>
              </a:ext>
            </a:extLst>
          </p:cNvPr>
          <p:cNvSpPr>
            <a:spLocks noGrp="1" noChangeArrowheads="1"/>
          </p:cNvSpPr>
          <p:nvPr>
            <p:ph idx="1"/>
          </p:nvPr>
        </p:nvSpPr>
        <p:spPr/>
        <p:txBody>
          <a:bodyPr/>
          <a:lstStyle/>
          <a:p>
            <a:pPr eaLnBrk="1" hangingPunct="1">
              <a:buFont typeface="Wingdings" panose="05000000000000000000" pitchFamily="2" charset="2"/>
              <a:buNone/>
            </a:pPr>
            <a:r>
              <a:rPr lang="en-GB" altLang="en-US"/>
              <a:t>This tag is where all the important content is held such as the text on your page ect. This tag is important to remember because without it the webpage will not display properly.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F3943565-FFC6-4103-A2F7-F27C23D01129}"/>
              </a:ext>
            </a:extLst>
          </p:cNvPr>
          <p:cNvSpPr>
            <a:spLocks noGrp="1" noChangeArrowheads="1"/>
          </p:cNvSpPr>
          <p:nvPr>
            <p:ph type="title"/>
          </p:nvPr>
        </p:nvSpPr>
        <p:spPr/>
        <p:txBody>
          <a:bodyPr/>
          <a:lstStyle/>
          <a:p>
            <a:pPr eaLnBrk="1" hangingPunct="1"/>
            <a:r>
              <a:rPr lang="en-GB" altLang="en-US"/>
              <a:t>Lesson Objective </a:t>
            </a:r>
          </a:p>
        </p:txBody>
      </p:sp>
      <p:sp>
        <p:nvSpPr>
          <p:cNvPr id="14339" name="Rectangle 3">
            <a:extLst>
              <a:ext uri="{FF2B5EF4-FFF2-40B4-BE49-F238E27FC236}">
                <a16:creationId xmlns:a16="http://schemas.microsoft.com/office/drawing/2014/main" id="{D6ACC9D3-8B44-4CC9-A14F-1A30D7ED662B}"/>
              </a:ext>
            </a:extLst>
          </p:cNvPr>
          <p:cNvSpPr>
            <a:spLocks noGrp="1" noChangeArrowheads="1"/>
          </p:cNvSpPr>
          <p:nvPr>
            <p:ph idx="1"/>
          </p:nvPr>
        </p:nvSpPr>
        <p:spPr/>
        <p:txBody>
          <a:bodyPr>
            <a:normAutofit/>
          </a:bodyPr>
          <a:lstStyle/>
          <a:p>
            <a:pPr marL="514350" indent="-514350" eaLnBrk="1" fontAlgn="auto" hangingPunct="1">
              <a:spcAft>
                <a:spcPts val="0"/>
              </a:spcAft>
              <a:buClr>
                <a:schemeClr val="accent3"/>
              </a:buClr>
              <a:buFont typeface="+mj-lt"/>
              <a:buAutoNum type="arabicPeriod"/>
              <a:defRPr/>
            </a:pPr>
            <a:r>
              <a:rPr lang="en-GB" altLang="en-US" dirty="0"/>
              <a:t>Create a simple webpage using HTML</a:t>
            </a:r>
          </a:p>
          <a:p>
            <a:pPr marL="514350" indent="-514350" eaLnBrk="1" fontAlgn="auto" hangingPunct="1">
              <a:spcAft>
                <a:spcPts val="0"/>
              </a:spcAft>
              <a:buClr>
                <a:schemeClr val="accent3"/>
              </a:buClr>
              <a:buFont typeface="+mj-lt"/>
              <a:buAutoNum type="arabicPeriod"/>
              <a:defRPr/>
            </a:pPr>
            <a:r>
              <a:rPr lang="en-GB" altLang="en-US" dirty="0"/>
              <a:t>Modify the page presentation by changing the font size and colour</a:t>
            </a:r>
          </a:p>
          <a:p>
            <a:pPr marL="514350" indent="-514350" eaLnBrk="1" fontAlgn="auto" hangingPunct="1">
              <a:spcAft>
                <a:spcPts val="0"/>
              </a:spcAft>
              <a:buClr>
                <a:schemeClr val="accent3"/>
              </a:buClr>
              <a:buFont typeface="+mj-lt"/>
              <a:buAutoNum type="arabicPeriod"/>
              <a:defRPr/>
            </a:pPr>
            <a:r>
              <a:rPr lang="en-GB" altLang="en-US" dirty="0"/>
              <a:t>Change the background colour</a:t>
            </a:r>
          </a:p>
          <a:p>
            <a:pPr marL="365760" indent="-256032" eaLnBrk="1" fontAlgn="auto" hangingPunct="1">
              <a:spcAft>
                <a:spcPts val="0"/>
              </a:spcAft>
              <a:buClr>
                <a:schemeClr val="accent3"/>
              </a:buClr>
              <a:buFont typeface="Wingdings" pitchFamily="2" charset="2"/>
              <a:buNone/>
              <a:defRPr/>
            </a:pPr>
            <a:endParaRPr lang="en-GB" altLang="en-US" dirty="0"/>
          </a:p>
          <a:p>
            <a:pPr marL="109728" indent="0" eaLnBrk="1" fontAlgn="auto" hangingPunct="1">
              <a:spcAft>
                <a:spcPts val="0"/>
              </a:spcAft>
              <a:buClr>
                <a:schemeClr val="accent3"/>
              </a:buClr>
              <a:buFont typeface="Georgia"/>
              <a:buNone/>
              <a:defRPr/>
            </a:pPr>
            <a:endParaRPr lang="en-GB" altLang="en-US" dirty="0"/>
          </a:p>
          <a:p>
            <a:pPr marL="109728" indent="0" eaLnBrk="1" fontAlgn="auto" hangingPunct="1">
              <a:spcAft>
                <a:spcPts val="0"/>
              </a:spcAft>
              <a:buClr>
                <a:schemeClr val="accent3"/>
              </a:buClr>
              <a:buFont typeface="Georgia"/>
              <a:buNone/>
              <a:defRPr/>
            </a:pPr>
            <a:endParaRPr lang="en-GB" altLang="en-US" dirty="0"/>
          </a:p>
          <a:p>
            <a:pPr marL="365760" indent="-256032" eaLnBrk="1" fontAlgn="auto" hangingPunct="1">
              <a:spcAft>
                <a:spcPts val="0"/>
              </a:spcAft>
              <a:buClr>
                <a:schemeClr val="accent3"/>
              </a:buClr>
              <a:buFont typeface="Wingdings" pitchFamily="2" charset="2"/>
              <a:buNone/>
              <a:defRPr/>
            </a:pPr>
            <a:endParaRPr lang="en-GB"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1A22B06-F5CD-4797-903C-302BABC2230B}"/>
              </a:ext>
            </a:extLst>
          </p:cNvPr>
          <p:cNvSpPr>
            <a:spLocks noGrp="1" noChangeArrowheads="1"/>
          </p:cNvSpPr>
          <p:nvPr>
            <p:ph type="title"/>
          </p:nvPr>
        </p:nvSpPr>
        <p:spPr/>
        <p:txBody>
          <a:bodyPr/>
          <a:lstStyle/>
          <a:p>
            <a:pPr eaLnBrk="1" hangingPunct="1"/>
            <a:r>
              <a:rPr lang="en-GB" altLang="en-US"/>
              <a:t>Introduction </a:t>
            </a:r>
          </a:p>
        </p:txBody>
      </p:sp>
      <p:sp>
        <p:nvSpPr>
          <p:cNvPr id="6147" name="Rectangle 3">
            <a:extLst>
              <a:ext uri="{FF2B5EF4-FFF2-40B4-BE49-F238E27FC236}">
                <a16:creationId xmlns:a16="http://schemas.microsoft.com/office/drawing/2014/main" id="{1D547431-1271-421D-B02E-5189A601B0A1}"/>
              </a:ext>
            </a:extLst>
          </p:cNvPr>
          <p:cNvSpPr>
            <a:spLocks noGrp="1" noChangeArrowheads="1"/>
          </p:cNvSpPr>
          <p:nvPr>
            <p:ph idx="1"/>
          </p:nvPr>
        </p:nvSpPr>
        <p:spPr/>
        <p:txBody>
          <a:bodyPr/>
          <a:lstStyle/>
          <a:p>
            <a:pPr eaLnBrk="1" hangingPunct="1">
              <a:buFont typeface="Wingdings" panose="05000000000000000000" pitchFamily="2" charset="2"/>
              <a:buNone/>
            </a:pPr>
            <a:r>
              <a:rPr lang="en-GB" altLang="en-US"/>
              <a:t>	In this unit you will:</a:t>
            </a:r>
          </a:p>
          <a:p>
            <a:pPr lvl="1" eaLnBrk="1" hangingPunct="1"/>
            <a:r>
              <a:rPr lang="en-GB" altLang="en-US"/>
              <a:t>Learn some basic HTML coding</a:t>
            </a:r>
          </a:p>
          <a:p>
            <a:pPr lvl="1" eaLnBrk="1" hangingPunct="1"/>
            <a:r>
              <a:rPr lang="en-GB" altLang="en-US"/>
              <a:t>Learn how to use functions such as hyperlinks and flash text.</a:t>
            </a:r>
          </a:p>
          <a:p>
            <a:pPr lvl="1" eaLnBrk="1" hangingPunct="1"/>
            <a:r>
              <a:rPr lang="en-GB" altLang="en-US"/>
              <a:t>Develop Cascading Style Sheets (CSS)</a:t>
            </a:r>
          </a:p>
          <a:p>
            <a:pPr lvl="1" eaLnBrk="1" hangingPunct="1"/>
            <a:r>
              <a:rPr lang="en-GB" altLang="en-US"/>
              <a:t>Build a basic 3 page website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CA5525C-BA54-4AD0-BCA6-DAB9DE6E2A06}"/>
              </a:ext>
            </a:extLst>
          </p:cNvPr>
          <p:cNvSpPr>
            <a:spLocks noGrp="1" noChangeArrowheads="1"/>
          </p:cNvSpPr>
          <p:nvPr>
            <p:ph type="title"/>
          </p:nvPr>
        </p:nvSpPr>
        <p:spPr/>
        <p:txBody>
          <a:bodyPr/>
          <a:lstStyle/>
          <a:p>
            <a:pPr eaLnBrk="1" hangingPunct="1"/>
            <a:r>
              <a:rPr lang="en-GB" altLang="en-US"/>
              <a:t>What is HTML?</a:t>
            </a:r>
          </a:p>
        </p:txBody>
      </p:sp>
      <p:sp>
        <p:nvSpPr>
          <p:cNvPr id="7171" name="Rectangle 3">
            <a:extLst>
              <a:ext uri="{FF2B5EF4-FFF2-40B4-BE49-F238E27FC236}">
                <a16:creationId xmlns:a16="http://schemas.microsoft.com/office/drawing/2014/main" id="{BA8D45A4-F032-49B2-AF04-FA1885F0943E}"/>
              </a:ext>
            </a:extLst>
          </p:cNvPr>
          <p:cNvSpPr>
            <a:spLocks noGrp="1" noChangeArrowheads="1"/>
          </p:cNvSpPr>
          <p:nvPr>
            <p:ph idx="1"/>
          </p:nvPr>
        </p:nvSpPr>
        <p:spPr/>
        <p:txBody>
          <a:bodyPr/>
          <a:lstStyle/>
          <a:p>
            <a:pPr marL="82550" indent="0" eaLnBrk="1" hangingPunct="1">
              <a:buFont typeface="Wingdings" panose="05000000000000000000" pitchFamily="2" charset="2"/>
              <a:buNone/>
            </a:pPr>
            <a:r>
              <a:rPr lang="en-GB" altLang="en-US"/>
              <a:t>HTML stands for Hyper Text Mark-up Language. </a:t>
            </a:r>
          </a:p>
          <a:p>
            <a:pPr marL="82550" indent="0" eaLnBrk="1" hangingPunct="1">
              <a:buFont typeface="Wingdings" panose="05000000000000000000" pitchFamily="2" charset="2"/>
              <a:buNone/>
            </a:pPr>
            <a:endParaRPr lang="en-GB" altLang="en-US"/>
          </a:p>
          <a:p>
            <a:pPr marL="82550" indent="0" eaLnBrk="1" hangingPunct="1">
              <a:buFont typeface="Wingdings" panose="05000000000000000000" pitchFamily="2" charset="2"/>
              <a:buNone/>
            </a:pPr>
            <a:r>
              <a:rPr lang="en-GB" altLang="en-US"/>
              <a:t>It consists of several tags which tell the web browser what to display.</a:t>
            </a:r>
          </a:p>
          <a:p>
            <a:pPr marL="82550" indent="0" eaLnBrk="1" hangingPunct="1">
              <a:buFont typeface="Wingdings" panose="05000000000000000000" pitchFamily="2" charset="2"/>
              <a:buNone/>
            </a:pPr>
            <a:endParaRPr lang="en-GB" altLang="en-US"/>
          </a:p>
          <a:p>
            <a:pPr marL="82550" indent="0" eaLnBrk="1" hangingPunct="1">
              <a:buFont typeface="Wingdings" panose="05000000000000000000" pitchFamily="2" charset="2"/>
              <a:buNone/>
            </a:pPr>
            <a:r>
              <a:rPr lang="en-GB" altLang="en-US"/>
              <a:t>HTML is a simple language which can be easily written in a text editor such as notepad.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7D0A545-66CE-4D3C-B2ED-4E862A2EEE0B}"/>
              </a:ext>
            </a:extLst>
          </p:cNvPr>
          <p:cNvSpPr>
            <a:spLocks noGrp="1" noChangeArrowheads="1"/>
          </p:cNvSpPr>
          <p:nvPr>
            <p:ph type="title"/>
          </p:nvPr>
        </p:nvSpPr>
        <p:spPr/>
        <p:txBody>
          <a:bodyPr/>
          <a:lstStyle/>
          <a:p>
            <a:pPr eaLnBrk="1" hangingPunct="1"/>
            <a:r>
              <a:rPr lang="en-GB" altLang="en-US"/>
              <a:t>The Basics</a:t>
            </a:r>
          </a:p>
        </p:txBody>
      </p:sp>
      <p:sp>
        <p:nvSpPr>
          <p:cNvPr id="8195" name="Rectangle 3">
            <a:extLst>
              <a:ext uri="{FF2B5EF4-FFF2-40B4-BE49-F238E27FC236}">
                <a16:creationId xmlns:a16="http://schemas.microsoft.com/office/drawing/2014/main" id="{29C7FF38-900C-4CE3-A749-E6F9D591718A}"/>
              </a:ext>
            </a:extLst>
          </p:cNvPr>
          <p:cNvSpPr>
            <a:spLocks noGrp="1" noChangeArrowheads="1"/>
          </p:cNvSpPr>
          <p:nvPr>
            <p:ph idx="1"/>
          </p:nvPr>
        </p:nvSpPr>
        <p:spPr/>
        <p:txBody>
          <a:bodyPr/>
          <a:lstStyle/>
          <a:p>
            <a:pPr eaLnBrk="1" hangingPunct="1">
              <a:lnSpc>
                <a:spcPct val="80000"/>
              </a:lnSpc>
              <a:buFont typeface="Wingdings" panose="05000000000000000000" pitchFamily="2" charset="2"/>
              <a:buNone/>
            </a:pPr>
            <a:endParaRPr lang="en-GB" altLang="en-US" sz="1000"/>
          </a:p>
          <a:p>
            <a:pPr eaLnBrk="1" hangingPunct="1">
              <a:lnSpc>
                <a:spcPct val="80000"/>
              </a:lnSpc>
              <a:buFont typeface="Wingdings" panose="05000000000000000000" pitchFamily="2" charset="2"/>
              <a:buNone/>
            </a:pPr>
            <a:r>
              <a:rPr lang="en-GB" altLang="en-US" sz="2400"/>
              <a:t>&lt;html&gt;</a:t>
            </a:r>
            <a:br>
              <a:rPr lang="en-GB" altLang="en-US" sz="2400"/>
            </a:br>
            <a:r>
              <a:rPr lang="en-GB" altLang="en-US" sz="2400"/>
              <a:t>&lt;head&gt;</a:t>
            </a:r>
            <a:br>
              <a:rPr lang="en-GB" altLang="en-US" sz="2400"/>
            </a:br>
            <a:r>
              <a:rPr lang="en-GB" altLang="en-US" sz="2400"/>
              <a:t>&lt;title&gt;My Own Home Page &lt;/title&gt; </a:t>
            </a:r>
            <a:br>
              <a:rPr lang="en-GB" altLang="en-US" sz="2400"/>
            </a:br>
            <a:r>
              <a:rPr lang="en-GB" altLang="en-US" sz="2400"/>
              <a:t>&lt;/head&gt;</a:t>
            </a:r>
            <a:br>
              <a:rPr lang="en-GB" altLang="en-US" sz="2400"/>
            </a:br>
            <a:br>
              <a:rPr lang="en-GB" altLang="en-US" sz="2400"/>
            </a:br>
            <a:r>
              <a:rPr lang="en-GB" altLang="en-US" sz="2400"/>
              <a:t>&lt;body&gt;</a:t>
            </a:r>
            <a:br>
              <a:rPr lang="en-GB" altLang="en-US" sz="2400"/>
            </a:br>
            <a:r>
              <a:rPr lang="en-GB" altLang="en-US" sz="2400"/>
              <a:t>&lt;H1&gt; I am Your-Name and this is my web Page!&lt;/H1&gt; </a:t>
            </a:r>
            <a:br>
              <a:rPr lang="en-GB" altLang="en-US" sz="2400"/>
            </a:br>
            <a:r>
              <a:rPr lang="en-GB" altLang="en-US" sz="2400"/>
              <a:t>&lt;/body&gt;</a:t>
            </a:r>
            <a:br>
              <a:rPr lang="en-GB" altLang="en-US" sz="2400"/>
            </a:br>
            <a:br>
              <a:rPr lang="en-GB" altLang="en-US" sz="2400"/>
            </a:br>
            <a:r>
              <a:rPr lang="en-GB" altLang="en-US" sz="2400"/>
              <a:t>&lt;/html&gt;</a:t>
            </a:r>
          </a:p>
          <a:p>
            <a:pPr eaLnBrk="1" hangingPunct="1">
              <a:lnSpc>
                <a:spcPct val="80000"/>
              </a:lnSpc>
              <a:buFont typeface="Wingdings" panose="05000000000000000000" pitchFamily="2" charset="2"/>
              <a:buNone/>
            </a:pPr>
            <a:r>
              <a:rPr lang="en-GB" altLang="en-US" sz="2000"/>
              <a:t>Then Click Save as – mypage.html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a:extLst>
              <a:ext uri="{FF2B5EF4-FFF2-40B4-BE49-F238E27FC236}">
                <a16:creationId xmlns:a16="http://schemas.microsoft.com/office/drawing/2014/main" id="{C1056AD7-DBA5-4BEA-BCC6-88373A86A9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1133" t="17999" r="48384" b="35062"/>
          <a:stretch>
            <a:fillRect/>
          </a:stretch>
        </p:blipFill>
        <p:spPr bwMode="auto">
          <a:xfrm>
            <a:off x="250825" y="836613"/>
            <a:ext cx="7129463" cy="5165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a:extLst>
              <a:ext uri="{FF2B5EF4-FFF2-40B4-BE49-F238E27FC236}">
                <a16:creationId xmlns:a16="http://schemas.microsoft.com/office/drawing/2014/main" id="{6CD00914-30C0-4BAF-8B52-8D714429CA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1484" t="24182" r="37070" b="14125"/>
          <a:stretch>
            <a:fillRect/>
          </a:stretch>
        </p:blipFill>
        <p:spPr bwMode="auto">
          <a:xfrm>
            <a:off x="755650" y="836613"/>
            <a:ext cx="7200900" cy="539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a:extLst>
              <a:ext uri="{FF2B5EF4-FFF2-40B4-BE49-F238E27FC236}">
                <a16:creationId xmlns:a16="http://schemas.microsoft.com/office/drawing/2014/main" id="{241C4DF1-3A20-47A1-801F-79FF153A21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4886" t="21909" r="23523" b="39365"/>
          <a:stretch>
            <a:fillRect/>
          </a:stretch>
        </p:blipFill>
        <p:spPr bwMode="auto">
          <a:xfrm>
            <a:off x="323850" y="1125538"/>
            <a:ext cx="8361363" cy="3286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a:extLst>
              <a:ext uri="{FF2B5EF4-FFF2-40B4-BE49-F238E27FC236}">
                <a16:creationId xmlns:a16="http://schemas.microsoft.com/office/drawing/2014/main" id="{93653441-23CC-49A0-AAB2-10EE4471FA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9805" b="36438"/>
          <a:stretch>
            <a:fillRect/>
          </a:stretch>
        </p:blipFill>
        <p:spPr bwMode="auto">
          <a:xfrm>
            <a:off x="323850" y="1052513"/>
            <a:ext cx="8558213" cy="48434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Line Callout 1 2">
            <a:extLst>
              <a:ext uri="{FF2B5EF4-FFF2-40B4-BE49-F238E27FC236}">
                <a16:creationId xmlns:a16="http://schemas.microsoft.com/office/drawing/2014/main" id="{13B830E5-A387-4B88-97DC-5F74BFB25FA1}"/>
              </a:ext>
            </a:extLst>
          </p:cNvPr>
          <p:cNvSpPr/>
          <p:nvPr/>
        </p:nvSpPr>
        <p:spPr>
          <a:xfrm>
            <a:off x="6588125" y="3284538"/>
            <a:ext cx="2160588" cy="1584325"/>
          </a:xfrm>
          <a:prstGeom prst="borderCallout1">
            <a:avLst>
              <a:gd name="adj1" fmla="val -1365"/>
              <a:gd name="adj2" fmla="val 46181"/>
              <a:gd name="adj3" fmla="val -110512"/>
              <a:gd name="adj4" fmla="val 31573"/>
            </a:avLst>
          </a:prstGeom>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GB" dirty="0"/>
              <a:t>This is where the &lt;head&gt; tag and &lt;title&gt; tags appear</a:t>
            </a:r>
          </a:p>
        </p:txBody>
      </p:sp>
      <p:sp>
        <p:nvSpPr>
          <p:cNvPr id="5" name="Line Callout 1 4">
            <a:extLst>
              <a:ext uri="{FF2B5EF4-FFF2-40B4-BE49-F238E27FC236}">
                <a16:creationId xmlns:a16="http://schemas.microsoft.com/office/drawing/2014/main" id="{0F2331E9-75E0-4D46-B15F-86F6F0871A7F}"/>
              </a:ext>
            </a:extLst>
          </p:cNvPr>
          <p:cNvSpPr/>
          <p:nvPr/>
        </p:nvSpPr>
        <p:spPr>
          <a:xfrm>
            <a:off x="1116013" y="4437063"/>
            <a:ext cx="2808287" cy="1781175"/>
          </a:xfrm>
          <a:prstGeom prst="borderCallout1">
            <a:avLst>
              <a:gd name="adj1" fmla="val -692"/>
              <a:gd name="adj2" fmla="val 47069"/>
              <a:gd name="adj3" fmla="val -102734"/>
              <a:gd name="adj4" fmla="val 31573"/>
            </a:avLst>
          </a:prstGeom>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GB" dirty="0"/>
              <a:t>This is where the &lt;body&gt; tag appears. It contains the web page information.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F1588B73-E8FC-44A2-9B7D-9836854A1A9D}"/>
              </a:ext>
            </a:extLst>
          </p:cNvPr>
          <p:cNvSpPr>
            <a:spLocks noGrp="1" noChangeArrowheads="1"/>
          </p:cNvSpPr>
          <p:nvPr>
            <p:ph type="title"/>
          </p:nvPr>
        </p:nvSpPr>
        <p:spPr/>
        <p:txBody>
          <a:bodyPr/>
          <a:lstStyle/>
          <a:p>
            <a:pPr eaLnBrk="1" hangingPunct="1"/>
            <a:r>
              <a:rPr lang="en-GB" altLang="en-US"/>
              <a:t>THE &lt;HTML&gt; TAG</a:t>
            </a:r>
          </a:p>
        </p:txBody>
      </p:sp>
      <p:sp>
        <p:nvSpPr>
          <p:cNvPr id="13315" name="Rectangle 3">
            <a:extLst>
              <a:ext uri="{FF2B5EF4-FFF2-40B4-BE49-F238E27FC236}">
                <a16:creationId xmlns:a16="http://schemas.microsoft.com/office/drawing/2014/main" id="{F0046955-C5DD-4874-8298-FF32F506F84D}"/>
              </a:ext>
            </a:extLst>
          </p:cNvPr>
          <p:cNvSpPr>
            <a:spLocks noGrp="1" noChangeArrowheads="1"/>
          </p:cNvSpPr>
          <p:nvPr>
            <p:ph idx="1"/>
          </p:nvPr>
        </p:nvSpPr>
        <p:spPr/>
        <p:txBody>
          <a:bodyPr/>
          <a:lstStyle/>
          <a:p>
            <a:pPr eaLnBrk="1" hangingPunct="1">
              <a:buFont typeface="Wingdings" panose="05000000000000000000" pitchFamily="2" charset="2"/>
              <a:buNone/>
            </a:pPr>
            <a:r>
              <a:rPr lang="en-GB" altLang="en-US"/>
              <a:t>The tag &lt;html&gt; tells the browser that the html code is beginning this tag goes at the start of every webpage you make and its sibling &lt;/html&gt; goes at the end.</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293</TotalTime>
  <Words>235</Words>
  <Application>Microsoft Office PowerPoint</Application>
  <PresentationFormat>On-screen Show (4:3)</PresentationFormat>
  <Paragraphs>32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Urban</vt:lpstr>
      <vt:lpstr>WEB  DESIGN</vt:lpstr>
      <vt:lpstr>Introduction </vt:lpstr>
      <vt:lpstr>What is HTML?</vt:lpstr>
      <vt:lpstr>The Basics</vt:lpstr>
      <vt:lpstr>PowerPoint Presentation</vt:lpstr>
      <vt:lpstr>PowerPoint Presentation</vt:lpstr>
      <vt:lpstr>PowerPoint Presentation</vt:lpstr>
      <vt:lpstr>PowerPoint Presentation</vt:lpstr>
      <vt:lpstr>THE &lt;HTML&gt; TAG</vt:lpstr>
      <vt:lpstr>THE &lt;HEAD&gt; TAG</vt:lpstr>
      <vt:lpstr>THE &lt;BODY&gt; TAG</vt:lpstr>
      <vt:lpstr>Lesson Objective </vt:lpstr>
    </vt:vector>
  </TitlesOfParts>
  <Company>YIP.NET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DESIGN</dc:title>
  <dc:creator>OEM User</dc:creator>
  <cp:lastModifiedBy>Karen Titman</cp:lastModifiedBy>
  <cp:revision>12</cp:revision>
  <dcterms:created xsi:type="dcterms:W3CDTF">2005-11-28T17:59:59Z</dcterms:created>
  <dcterms:modified xsi:type="dcterms:W3CDTF">2019-09-06T07:43:37Z</dcterms:modified>
</cp:coreProperties>
</file>