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56" r:id="rId5"/>
    <p:sldId id="282" r:id="rId6"/>
    <p:sldId id="316" r:id="rId7"/>
    <p:sldId id="285" r:id="rId8"/>
    <p:sldId id="319" r:id="rId9"/>
    <p:sldId id="320" r:id="rId10"/>
  </p:sldIdLst>
  <p:sldSz cx="12192000" cy="6858000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EE1F2"/>
    <a:srgbClr val="FB7DF2"/>
    <a:srgbClr val="9CB4E0"/>
    <a:srgbClr val="F2B800"/>
    <a:srgbClr val="E6E6E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A9254-93FC-4A33-A116-56EA34745464}" type="datetimeFigureOut">
              <a:rPr lang="en-GB" smtClean="0"/>
              <a:t>10/05/2022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86DD7-74E2-4866-8AC6-DD5C6A68F65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91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D7DB-27FB-4FD7-88D3-9061775AC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491" y="610972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03B3-7138-4EBF-A1B6-CED10298F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BE8B8-6FF8-4FA0-AE4B-93A937027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32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87BF-F1AB-41F6-B491-BA1C33E9D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A051-E24F-420F-B56C-4CE3D7BE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120"/>
            </a:lvl1pPr>
            <a:lvl2pPr>
              <a:defRPr spc="120"/>
            </a:lvl2pPr>
            <a:lvl3pPr>
              <a:defRPr spc="120"/>
            </a:lvl3pPr>
            <a:lvl4pPr>
              <a:defRPr spc="120"/>
            </a:lvl4pPr>
            <a:lvl5pPr>
              <a:defRPr spc="12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F6F24-C07D-4EEC-9492-57E99A36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96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D551-7EAB-470F-B726-7F3267D5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2D5BE-E357-4019-A43A-CFF4ACE4F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8C00E-E227-40E6-BDDF-C3A3B6248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75ED4-BA3F-422D-9D89-6E954FAB0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62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B527-2A29-410F-9BB3-9B97B52A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3F26D6-F0CF-4DCA-AB95-96D545D5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C5FDA-6619-43A4-B8A5-682C437D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B2FD9-1F14-46CF-A536-711C7511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BB698-4299-49EE-AF2D-28C9E06084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C16A65-62DE-4069-87B6-F4AD70805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06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51807-A6E3-469E-861C-A122BB1D2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E42B8-6C72-4359-811C-AF3F91BE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32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BFEF9-30C1-4396-83F0-AD90192D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84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3BBBED-D8E2-4AD0-B4C4-54D3E917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23055-D69B-49AB-B07F-296D26B0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B2F90-9390-4006-AF52-C884E6745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1" y="64111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9CB4E0"/>
                </a:solidFill>
              </a:defRPr>
            </a:lvl1pPr>
          </a:lstStyle>
          <a:p>
            <a:fld id="{10052605-E638-4609-9ACC-823107F34E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33CC8-F093-423A-BBD4-2F4013DDBBBC}"/>
              </a:ext>
            </a:extLst>
          </p:cNvPr>
          <p:cNvSpPr txBox="1"/>
          <p:nvPr userDrawn="1"/>
        </p:nvSpPr>
        <p:spPr>
          <a:xfrm>
            <a:off x="8725236" y="-591005"/>
            <a:ext cx="300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E6E6E6"/>
                </a:solidFill>
              </a:rPr>
              <a:t>Created by Nichola Wilkin Ltd.</a:t>
            </a:r>
          </a:p>
        </p:txBody>
      </p:sp>
    </p:spTree>
    <p:extLst>
      <p:ext uri="{BB962C8B-B14F-4D97-AF65-F5344CB8AC3E}">
        <p14:creationId xmlns:p14="http://schemas.microsoft.com/office/powerpoint/2010/main" val="226653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spc="120" baseline="0">
          <a:solidFill>
            <a:schemeClr val="tx2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FF0000"/>
        </a:buClr>
        <a:buFont typeface="Arial" panose="020B0604020202020204" pitchFamily="34" charset="0"/>
        <a:buChar char="•"/>
        <a:defRPr sz="3200" kern="1200" spc="120" baseline="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entury Gothic" panose="020B0502020202020204" pitchFamily="34" charset="0"/>
        <a:buChar char="▪"/>
        <a:defRPr sz="3200" kern="1200" spc="120" baseline="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8B056-1C08-46D3-9B33-77BC2E1B6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657" y="694754"/>
            <a:ext cx="11416683" cy="1978893"/>
          </a:xfrm>
        </p:spPr>
        <p:txBody>
          <a:bodyPr>
            <a:normAutofit/>
          </a:bodyPr>
          <a:lstStyle/>
          <a:p>
            <a:r>
              <a:rPr lang="en-GB" dirty="0"/>
              <a:t>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78FE-9F03-4FD7-B0DB-15F55E7EB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153877"/>
            <a:ext cx="9144000" cy="713935"/>
          </a:xfrm>
        </p:spPr>
        <p:txBody>
          <a:bodyPr/>
          <a:lstStyle/>
          <a:p>
            <a:r>
              <a:rPr lang="en-GB" dirty="0"/>
              <a:t>Computer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268FB-3B8C-4ED3-9665-566A77299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76641C-2564-4141-8A92-3CD044BD7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98" y="4348042"/>
            <a:ext cx="2961803" cy="230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765B5-71CB-4160-BAE4-F25D96AA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E2A0-D193-4867-A669-19D1C90E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900" b="1" dirty="0"/>
              <a:t>Explain what this program does: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5627E-0105-4A6A-BAD9-25501820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17F5C-5B64-42F5-A0FB-A3C30D97E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817" y="3429000"/>
            <a:ext cx="7715768" cy="269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7CC79-FA3D-49A5-8577-D4BE48E1DE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9" y="5246169"/>
            <a:ext cx="828791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6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1AE133-4481-4349-B37B-81B7A0B9F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 to you…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42905-832A-4BA1-B298-508802BA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39737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At the prompt ask for an animal.</a:t>
            </a:r>
          </a:p>
          <a:p>
            <a:r>
              <a:rPr lang="en-GB" dirty="0"/>
              <a:t>Input an animal.</a:t>
            </a:r>
          </a:p>
          <a:p>
            <a:r>
              <a:rPr lang="en-GB" dirty="0"/>
              <a:t>Display an output that says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friend owns a [animal]</a:t>
            </a:r>
          </a:p>
          <a:p>
            <a:r>
              <a:rPr lang="en-GB" dirty="0"/>
              <a:t>At the prompt ask for a food.</a:t>
            </a:r>
          </a:p>
          <a:p>
            <a:r>
              <a:rPr lang="en-GB" dirty="0"/>
              <a:t>Input a food.</a:t>
            </a:r>
          </a:p>
          <a:p>
            <a:r>
              <a:rPr lang="en-GB" dirty="0"/>
              <a:t>Display an output that says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hate [food] on a pizza</a:t>
            </a:r>
          </a:p>
          <a:p>
            <a:r>
              <a:rPr lang="en-GB" dirty="0"/>
              <a:t>Display an output that says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 friend’s [animal] likes to eat [food]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73121-5593-4343-A3B7-A25A890B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F7AE6-A68D-4CD5-B1B4-BCEBF5D67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84" t="12639" r="56953" b="72821"/>
          <a:stretch/>
        </p:blipFill>
        <p:spPr>
          <a:xfrm>
            <a:off x="6011526" y="365125"/>
            <a:ext cx="5844368" cy="15144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0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CDA3-4BCE-442E-B1BF-F787E97E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C06A-FD9A-4F4D-9076-B0EDE5D7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0684" y="1661820"/>
            <a:ext cx="8935555" cy="474934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Which symbol is used for a whole number division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Which symbol is used to find the remainder after a whole number division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word is used to ask the user to enter a value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What word is used to display an output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to you separate the sections in a print statement</a:t>
            </a:r>
            <a:r>
              <a:rPr lang="en-GB" dirty="0">
                <a:latin typeface="Arial Narrow" panose="020B0606020202030204" pitchFamily="34" charset="0"/>
              </a:rPr>
              <a:t>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131B5-FC3E-482F-A0A4-AA817032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 descr="A picture containing tree&#10;&#10;Description automatically generated">
            <a:extLst>
              <a:ext uri="{FF2B5EF4-FFF2-40B4-BE49-F238E27FC236}">
                <a16:creationId xmlns:a16="http://schemas.microsoft.com/office/drawing/2014/main" id="{9E5349EA-A561-4B46-9F2E-4C99E83A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0E000"/>
              </a:clrFrom>
              <a:clrTo>
                <a:srgbClr val="C0E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1820"/>
            <a:ext cx="1505160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5D0E4F-B283-4F16-B72B-67DABCD4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of these are valid variable names?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98D3C-2F0B-4569-A823-BA41C7C27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4" y="2228849"/>
            <a:ext cx="9115425" cy="3948113"/>
          </a:xfrm>
        </p:spPr>
        <p:txBody>
          <a:bodyPr/>
          <a:lstStyle/>
          <a:p>
            <a:r>
              <a:rPr lang="en-GB" dirty="0"/>
              <a:t>student name</a:t>
            </a:r>
          </a:p>
          <a:p>
            <a:r>
              <a:rPr lang="en-GB" dirty="0"/>
              <a:t>x*y</a:t>
            </a:r>
          </a:p>
          <a:p>
            <a:r>
              <a:rPr lang="en-GB" dirty="0"/>
              <a:t>num2</a:t>
            </a:r>
          </a:p>
          <a:p>
            <a:r>
              <a:rPr lang="en-GB" dirty="0"/>
              <a:t>total!</a:t>
            </a:r>
          </a:p>
          <a:p>
            <a:r>
              <a:rPr lang="en-GB" dirty="0"/>
              <a:t>45class</a:t>
            </a:r>
          </a:p>
          <a:p>
            <a:r>
              <a:rPr lang="en-GB" dirty="0"/>
              <a:t>[number]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E90FFD-4FBF-464E-AD4F-8DD6E872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71DB1-5E9F-44B4-BE14-C44CAFECE1EC}"/>
              </a:ext>
            </a:extLst>
          </p:cNvPr>
          <p:cNvSpPr txBox="1"/>
          <p:nvPr/>
        </p:nvSpPr>
        <p:spPr>
          <a:xfrm>
            <a:off x="3752850" y="3246144"/>
            <a:ext cx="8499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GB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F51833-018E-4A99-8F27-E210DB11EB06}"/>
              </a:ext>
            </a:extLst>
          </p:cNvPr>
          <p:cNvSpPr txBox="1"/>
          <p:nvPr/>
        </p:nvSpPr>
        <p:spPr>
          <a:xfrm>
            <a:off x="5591175" y="1996193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07338-1FD0-450D-BB3F-A49260C51006}"/>
              </a:ext>
            </a:extLst>
          </p:cNvPr>
          <p:cNvSpPr txBox="1"/>
          <p:nvPr/>
        </p:nvSpPr>
        <p:spPr>
          <a:xfrm>
            <a:off x="3267075" y="2674977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5B179A-1AA2-4A04-9FD7-35C9AC82371A}"/>
              </a:ext>
            </a:extLst>
          </p:cNvPr>
          <p:cNvSpPr txBox="1"/>
          <p:nvPr/>
        </p:nvSpPr>
        <p:spPr>
          <a:xfrm>
            <a:off x="3752850" y="3871971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98757-3DDA-43D9-A1BD-92E8C6DC1767}"/>
              </a:ext>
            </a:extLst>
          </p:cNvPr>
          <p:cNvSpPr txBox="1"/>
          <p:nvPr/>
        </p:nvSpPr>
        <p:spPr>
          <a:xfrm>
            <a:off x="4113686" y="4470468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67F38-7040-4E9F-B316-42954F8DCA84}"/>
              </a:ext>
            </a:extLst>
          </p:cNvPr>
          <p:cNvSpPr txBox="1"/>
          <p:nvPr/>
        </p:nvSpPr>
        <p:spPr>
          <a:xfrm>
            <a:off x="4474522" y="5068965"/>
            <a:ext cx="721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6398322F-2262-4B52-A9C9-80625614AF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70" y="5473717"/>
            <a:ext cx="1567229" cy="7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CDA3-4BCE-442E-B1BF-F787E97EE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3C06A-FD9A-4F4D-9076-B0EDE5D7E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15375" cy="40036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a variable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a string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an integer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What is a floating-point number</a:t>
            </a:r>
            <a:r>
              <a:rPr lang="en-GB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131B5-FC3E-482F-A0A4-AA817032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52605-E638-4609-9ACC-823107F34EE2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028014-D8D1-4554-BD7E-3806B4F1D5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597778"/>
            <a:ext cx="3244551" cy="566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ython Template" id="{9C15F6AA-4278-4A77-92C3-D0C72FD3F1D2}" vid="{7B2950A7-A743-4F80-BED2-7002E2DA2F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EA8E350CF9F44BACC88860BF0FAE0" ma:contentTypeVersion="35" ma:contentTypeDescription="Create a new document." ma:contentTypeScope="" ma:versionID="60ce0e87a042b315567d8be5912d7c9b">
  <xsd:schema xmlns:xsd="http://www.w3.org/2001/XMLSchema" xmlns:xs="http://www.w3.org/2001/XMLSchema" xmlns:p="http://schemas.microsoft.com/office/2006/metadata/properties" xmlns:ns3="943941c1-dff4-4fcf-b171-f8a26dc07853" xmlns:ns4="086c1347-6174-4da8-b5b4-8c18aa9fce9f" targetNamespace="http://schemas.microsoft.com/office/2006/metadata/properties" ma:root="true" ma:fieldsID="e79c098d32011241f136b453e95cc3c1" ns3:_="" ns4:_="">
    <xsd:import namespace="943941c1-dff4-4fcf-b171-f8a26dc07853"/>
    <xsd:import namespace="086c1347-6174-4da8-b5b4-8c18aa9fce9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941c1-dff4-4fcf-b171-f8a26dc078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c1347-6174-4da8-b5b4-8c18aa9fce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086c1347-6174-4da8-b5b4-8c18aa9fce9f" xsi:nil="true"/>
    <TeamsChannelId xmlns="086c1347-6174-4da8-b5b4-8c18aa9fce9f" xsi:nil="true"/>
    <IsNotebookLocked xmlns="086c1347-6174-4da8-b5b4-8c18aa9fce9f" xsi:nil="true"/>
    <Owner xmlns="086c1347-6174-4da8-b5b4-8c18aa9fce9f">
      <UserInfo>
        <DisplayName/>
        <AccountId xsi:nil="true"/>
        <AccountType/>
      </UserInfo>
    </Owner>
    <NotebookType xmlns="086c1347-6174-4da8-b5b4-8c18aa9fce9f" xsi:nil="true"/>
    <Students xmlns="086c1347-6174-4da8-b5b4-8c18aa9fce9f">
      <UserInfo>
        <DisplayName/>
        <AccountId xsi:nil="true"/>
        <AccountType/>
      </UserInfo>
    </Students>
    <Math_Settings xmlns="086c1347-6174-4da8-b5b4-8c18aa9fce9f" xsi:nil="true"/>
    <Teams_Channel_Section_Location xmlns="086c1347-6174-4da8-b5b4-8c18aa9fce9f" xsi:nil="true"/>
    <AppVersion xmlns="086c1347-6174-4da8-b5b4-8c18aa9fce9f" xsi:nil="true"/>
    <FolderType xmlns="086c1347-6174-4da8-b5b4-8c18aa9fce9f" xsi:nil="true"/>
    <Distribution_Groups xmlns="086c1347-6174-4da8-b5b4-8c18aa9fce9f" xsi:nil="true"/>
    <Self_Registration_Enabled xmlns="086c1347-6174-4da8-b5b4-8c18aa9fce9f" xsi:nil="true"/>
    <Is_Collaboration_Space_Locked xmlns="086c1347-6174-4da8-b5b4-8c18aa9fce9f" xsi:nil="true"/>
    <LMS_Mappings xmlns="086c1347-6174-4da8-b5b4-8c18aa9fce9f" xsi:nil="true"/>
    <Teachers xmlns="086c1347-6174-4da8-b5b4-8c18aa9fce9f">
      <UserInfo>
        <DisplayName/>
        <AccountId xsi:nil="true"/>
        <AccountType/>
      </UserInfo>
    </Teachers>
    <Student_Groups xmlns="086c1347-6174-4da8-b5b4-8c18aa9fce9f">
      <UserInfo>
        <DisplayName/>
        <AccountId xsi:nil="true"/>
        <AccountType/>
      </UserInfo>
    </Student_Groups>
    <DefaultSectionNames xmlns="086c1347-6174-4da8-b5b4-8c18aa9fce9f" xsi:nil="true"/>
    <Invited_Students xmlns="086c1347-6174-4da8-b5b4-8c18aa9fce9f" xsi:nil="true"/>
    <CultureName xmlns="086c1347-6174-4da8-b5b4-8c18aa9fce9f" xsi:nil="true"/>
    <Templates xmlns="086c1347-6174-4da8-b5b4-8c18aa9fce9f" xsi:nil="true"/>
    <Has_Teacher_Only_SectionGroup xmlns="086c1347-6174-4da8-b5b4-8c18aa9fce9f" xsi:nil="true"/>
  </documentManagement>
</p:properties>
</file>

<file path=customXml/itemProps1.xml><?xml version="1.0" encoding="utf-8"?>
<ds:datastoreItem xmlns:ds="http://schemas.openxmlformats.org/officeDocument/2006/customXml" ds:itemID="{922F3FA3-1DA9-4EDA-8166-467BA03D2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941c1-dff4-4fcf-b171-f8a26dc07853"/>
    <ds:schemaRef ds:uri="086c1347-6174-4da8-b5b4-8c18aa9fc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6DB6A8-B07E-4AB7-A78C-1F473665E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E049D0-CF6B-4272-B7BE-26111E7FA878}">
  <ds:schemaRefs>
    <ds:schemaRef ds:uri="http://schemas.microsoft.com/office/2006/metadata/properties"/>
    <ds:schemaRef ds:uri="http://www.w3.org/XML/1998/namespace"/>
    <ds:schemaRef ds:uri="http://purl.org/dc/dcmitype/"/>
    <ds:schemaRef ds:uri="943941c1-dff4-4fcf-b171-f8a26dc07853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86c1347-6174-4da8-b5b4-8c18aa9fce9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Python Template</Template>
  <TotalTime>446</TotalTime>
  <Words>195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 Narrow</vt:lpstr>
      <vt:lpstr>Century Gothic</vt:lpstr>
      <vt:lpstr>Wingdings</vt:lpstr>
      <vt:lpstr>Tahoma</vt:lpstr>
      <vt:lpstr>Courier New</vt:lpstr>
      <vt:lpstr>Arial</vt:lpstr>
      <vt:lpstr>Calibri</vt:lpstr>
      <vt:lpstr>Office Theme</vt:lpstr>
      <vt:lpstr>Input and Output</vt:lpstr>
      <vt:lpstr>Starter</vt:lpstr>
      <vt:lpstr>Over to you…</vt:lpstr>
      <vt:lpstr>Pop Quiz</vt:lpstr>
      <vt:lpstr>What of these are valid variable names?</vt:lpstr>
      <vt:lpstr>Pop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Nichola Wilkin</dc:creator>
  <cp:lastModifiedBy>Karen Titman</cp:lastModifiedBy>
  <cp:revision>21</cp:revision>
  <dcterms:created xsi:type="dcterms:W3CDTF">2019-06-14T05:13:37Z</dcterms:created>
  <dcterms:modified xsi:type="dcterms:W3CDTF">2022-05-10T14:19:14Z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0x010100C4CEA8E350CF9F44BACC88860BF0FAE0</vt:lpwstr>
  </property>
</Properties>
</file>