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
    <a:wholeTbl>
      <a:tcTxStyle>
        <a:font>
          <a:latin typeface="+mn-lt"/>
          <a:ea typeface="+mn-ea"/>
          <a:cs typeface="+mn-cs"/>
        </a:font>
        <a:srgbClr val="000000"/>
      </a:tcTxStyle>
      <a:tcStyle>
        <a:tcBdr>
          <a:left>
            <a:ln w="12701" cap="flat" cmpd="sng" algn="ctr">
              <a:solidFill>
                <a:srgbClr val="FFFFFF"/>
              </a:solidFill>
              <a:prstDash val="solid"/>
              <a:round/>
              <a:headEnd type="none" w="med" len="med"/>
              <a:tailEnd type="none" w="med" len="med"/>
            </a:ln>
          </a:left>
          <a:right>
            <a:ln w="12701" cap="flat" cmpd="sng" algn="ctr">
              <a:solidFill>
                <a:srgbClr val="FFFFFF"/>
              </a:solidFill>
              <a:prstDash val="solid"/>
              <a:round/>
              <a:headEnd type="none" w="med" len="med"/>
              <a:tailEnd type="none" w="med" len="med"/>
            </a:ln>
          </a:right>
          <a:top>
            <a:ln w="12701" cap="flat" cmpd="sng" algn="ctr">
              <a:solidFill>
                <a:srgbClr val="FFFFFF"/>
              </a:solidFill>
              <a:prstDash val="solid"/>
              <a:round/>
              <a:headEnd type="none" w="med" len="med"/>
              <a:tailEnd type="none" w="med" len="med"/>
            </a:ln>
          </a:top>
          <a:bottom>
            <a:ln w="12701" cap="flat" cmpd="sng" algn="ctr">
              <a:solidFill>
                <a:srgbClr val="FFFFFF"/>
              </a:solidFill>
              <a:prstDash val="solid"/>
              <a:round/>
              <a:headEnd type="none" w="med" len="med"/>
              <a:tailEnd type="none" w="med" len="med"/>
            </a:ln>
          </a:bottom>
        </a:tcBdr>
        <a:fill>
          <a:solidFill>
            <a:srgbClr val="FCEFE7"/>
          </a:solidFill>
        </a:fill>
      </a:tcStyle>
    </a:wholeTbl>
    <a:band1H>
      <a:tcStyle>
        <a:tcBdr/>
        <a:fill>
          <a:solidFill>
            <a:srgbClr val="F9DCCC"/>
          </a:solidFill>
        </a:fill>
      </a:tcStyle>
    </a:band1H>
    <a:band2H>
      <a:tcStyle>
        <a:tcBdr/>
      </a:tcStyle>
    </a:band2H>
    <a:band1V>
      <a:tcStyle>
        <a:tcBdr/>
        <a:fill>
          <a:solidFill>
            <a:srgbClr val="F9DCCC"/>
          </a:solidFill>
        </a:fill>
      </a:tcStyle>
    </a:band1V>
    <a:band2V>
      <a:tcStyle>
        <a:tcBdr/>
      </a:tcStyle>
    </a:band2V>
    <a:lastCol>
      <a:tcTxStyle b="on">
        <a:font>
          <a:latin typeface="+mn-lt"/>
          <a:ea typeface="+mn-ea"/>
          <a:cs typeface="+mn-cs"/>
        </a:font>
        <a:srgbClr val="FFFFFF"/>
      </a:tcTxStyle>
      <a:tcStyle>
        <a:tcBdr/>
        <a:fill>
          <a:solidFill>
            <a:srgbClr val="F09415"/>
          </a:solidFill>
        </a:fill>
      </a:tcStyle>
    </a:lastCol>
    <a:firstCol>
      <a:tcTxStyle b="on">
        <a:font>
          <a:latin typeface="+mn-lt"/>
          <a:ea typeface="+mn-ea"/>
          <a:cs typeface="+mn-cs"/>
        </a:font>
        <a:srgbClr val="FFFFFF"/>
      </a:tcTxStyle>
      <a:tcStyle>
        <a:tcBdr/>
        <a:fill>
          <a:solidFill>
            <a:srgbClr val="F09415"/>
          </a:solidFill>
        </a:fill>
      </a:tcStyle>
    </a:firstCol>
    <a:lastRow>
      <a:tcTxStyle b="on">
        <a:font>
          <a:latin typeface="+mn-lt"/>
          <a:ea typeface="+mn-ea"/>
          <a:cs typeface="+mn-cs"/>
        </a:font>
        <a:srgbClr val="FFFFFF"/>
      </a:tcTxStyle>
      <a:tcStyle>
        <a:tcBdr>
          <a:top>
            <a:ln w="38103" cap="flat" cmpd="sng" algn="ctr">
              <a:solidFill>
                <a:srgbClr val="FFFFFF"/>
              </a:solidFill>
              <a:prstDash val="solid"/>
              <a:round/>
              <a:headEnd type="none" w="med" len="med"/>
              <a:tailEnd type="none" w="med" len="med"/>
            </a:ln>
          </a:top>
        </a:tcBdr>
        <a:fill>
          <a:solidFill>
            <a:srgbClr val="F09415"/>
          </a:solidFill>
        </a:fill>
      </a:tcStyle>
    </a:lastRow>
    <a:firstRow>
      <a:tcTxStyle b="on">
        <a:font>
          <a:latin typeface="+mn-lt"/>
          <a:ea typeface="+mn-ea"/>
          <a:cs typeface="+mn-cs"/>
        </a:font>
        <a:srgbClr val="FFFFFF"/>
      </a:tcTxStyle>
      <a:tcStyle>
        <a:tcBdr>
          <a:bottom>
            <a:ln w="38103" cap="flat" cmpd="sng" algn="ctr">
              <a:solidFill>
                <a:srgbClr val="FFFFFF"/>
              </a:solidFill>
              <a:prstDash val="solid"/>
              <a:round/>
              <a:headEnd type="none" w="med" len="med"/>
              <a:tailEnd type="none" w="med" len="med"/>
            </a:ln>
          </a:bottom>
        </a:tcBdr>
        <a:fill>
          <a:solidFill>
            <a:srgbClr val="F0941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9" d="100"/>
          <a:sy n="109" d="100"/>
        </p:scale>
        <p:origin x="63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2" name="Picture 6" descr="HD-ShadowLong.png">
            <a:extLst>
              <a:ext uri="{FF2B5EF4-FFF2-40B4-BE49-F238E27FC236}">
                <a16:creationId xmlns:a16="http://schemas.microsoft.com/office/drawing/2014/main" id="{00000000-0000-0000-0000-000000000000}"/>
              </a:ext>
            </a:extLst>
          </p:cNvPr>
          <p:cNvPicPr>
            <a:picLocks noChangeAspect="1"/>
          </p:cNvPicPr>
          <p:nvPr/>
        </p:nvPicPr>
        <p:blipFill>
          <a:blip r:embed="rId2"/>
          <a:stretch>
            <a:fillRect/>
          </a:stretch>
        </p:blipFill>
        <p:spPr>
          <a:xfrm>
            <a:off x="0" y="4242852"/>
            <a:ext cx="8968087" cy="275938"/>
          </a:xfrm>
          <a:prstGeom prst="rect">
            <a:avLst/>
          </a:prstGeom>
          <a:noFill/>
          <a:ln cap="flat">
            <a:noFill/>
          </a:ln>
        </p:spPr>
      </p:pic>
      <p:pic>
        <p:nvPicPr>
          <p:cNvPr id="3" name="Picture 7" descr="HD-ShadowShort.png">
            <a:extLst>
              <a:ext uri="{FF2B5EF4-FFF2-40B4-BE49-F238E27FC236}">
                <a16:creationId xmlns:a16="http://schemas.microsoft.com/office/drawing/2014/main" id="{00000000-0000-0000-0000-000000000000}"/>
              </a:ext>
            </a:extLst>
          </p:cNvPr>
          <p:cNvPicPr>
            <a:picLocks noChangeAspect="1"/>
          </p:cNvPicPr>
          <p:nvPr/>
        </p:nvPicPr>
        <p:blipFill>
          <a:blip r:embed="rId3"/>
          <a:stretch>
            <a:fillRect/>
          </a:stretch>
        </p:blipFill>
        <p:spPr>
          <a:xfrm>
            <a:off x="9111712" y="4243849"/>
            <a:ext cx="3077111" cy="276944"/>
          </a:xfrm>
          <a:prstGeom prst="rect">
            <a:avLst/>
          </a:prstGeom>
          <a:noFill/>
          <a:ln cap="flat">
            <a:noFill/>
          </a:ln>
        </p:spPr>
      </p:pic>
      <p:sp>
        <p:nvSpPr>
          <p:cNvPr id="4" name="Rectangle 8"/>
          <p:cNvSpPr/>
          <p:nvPr/>
        </p:nvSpPr>
        <p:spPr>
          <a:xfrm>
            <a:off x="0" y="2590074"/>
            <a:ext cx="8968087" cy="1660330"/>
          </a:xfrm>
          <a:prstGeom prst="rect">
            <a:avLst/>
          </a:prstGeom>
          <a:solidFill>
            <a:srgbClr val="262626"/>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5" name="Rectangle 9"/>
          <p:cNvSpPr/>
          <p:nvPr/>
        </p:nvSpPr>
        <p:spPr>
          <a:xfrm>
            <a:off x="9111712" y="2590074"/>
            <a:ext cx="3077111" cy="1660330"/>
          </a:xfrm>
          <a:prstGeom prst="rect">
            <a:avLst/>
          </a:prstGeom>
          <a:solidFill>
            <a:srgbClr val="F09415"/>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6" name="Title 1"/>
          <p:cNvSpPr txBox="1">
            <a:spLocks noGrp="1"/>
          </p:cNvSpPr>
          <p:nvPr>
            <p:ph type="ctrTitle"/>
          </p:nvPr>
        </p:nvSpPr>
        <p:spPr>
          <a:xfrm>
            <a:off x="680322" y="2733708"/>
            <a:ext cx="8144131" cy="1373072"/>
          </a:xfrm>
        </p:spPr>
        <p:txBody>
          <a:bodyPr anchor="b">
            <a:noAutofit/>
          </a:bodyPr>
          <a:lstStyle>
            <a:lvl1pPr algn="r">
              <a:defRPr sz="5400"/>
            </a:lvl1pPr>
          </a:lstStyle>
          <a:p>
            <a:pPr lvl="0"/>
            <a:r>
              <a:rPr lang="en-US"/>
              <a:t>Click to edit Master title style</a:t>
            </a:r>
          </a:p>
        </p:txBody>
      </p:sp>
      <p:sp>
        <p:nvSpPr>
          <p:cNvPr id="7" name="Subtitle 2"/>
          <p:cNvSpPr txBox="1">
            <a:spLocks noGrp="1"/>
          </p:cNvSpPr>
          <p:nvPr>
            <p:ph type="subTitle" idx="1"/>
          </p:nvPr>
        </p:nvSpPr>
        <p:spPr>
          <a:xfrm>
            <a:off x="680322" y="4394039"/>
            <a:ext cx="8144131" cy="1117689"/>
          </a:xfrm>
        </p:spPr>
        <p:txBody>
          <a:bodyPr/>
          <a:lstStyle>
            <a:lvl1pPr marL="0" indent="0" algn="r">
              <a:buNone/>
              <a:defRPr sz="2000"/>
            </a:lvl1pPr>
          </a:lstStyle>
          <a:p>
            <a:pPr lvl="0"/>
            <a:r>
              <a:rPr lang="en-US"/>
              <a:t>Click to edit Master subtitle style</a:t>
            </a:r>
          </a:p>
        </p:txBody>
      </p:sp>
      <p:sp>
        <p:nvSpPr>
          <p:cNvPr id="8" name="Date Placeholder 3"/>
          <p:cNvSpPr txBox="1">
            <a:spLocks noGrp="1"/>
          </p:cNvSpPr>
          <p:nvPr>
            <p:ph type="dt" sz="half" idx="7"/>
          </p:nvPr>
        </p:nvSpPr>
        <p:spPr/>
        <p:txBody>
          <a:bodyPr/>
          <a:lstStyle>
            <a:lvl1pPr>
              <a:defRPr/>
            </a:lvl1pPr>
          </a:lstStyle>
          <a:p>
            <a:pPr lvl="0"/>
            <a:fld id="{D227943F-E15B-4017-A7E6-9AAA7C695864}" type="datetime1">
              <a:rPr lang="en-US"/>
              <a:pPr lvl="0"/>
              <a:t>9/7/2020</a:t>
            </a:fld>
            <a:endParaRPr lang="en-US"/>
          </a:p>
        </p:txBody>
      </p:sp>
      <p:sp>
        <p:nvSpPr>
          <p:cNvPr id="9" name="Footer Placeholder 4"/>
          <p:cNvSpPr txBox="1">
            <a:spLocks noGrp="1"/>
          </p:cNvSpPr>
          <p:nvPr>
            <p:ph type="ftr" sz="quarter" idx="9"/>
          </p:nvPr>
        </p:nvSpPr>
        <p:spPr/>
        <p:txBody>
          <a:bodyPr/>
          <a:lstStyle>
            <a:lvl1pPr>
              <a:defRPr/>
            </a:lvl1pPr>
          </a:lstStyle>
          <a:p>
            <a:pPr lvl="0"/>
            <a:endParaRPr lang="en-US"/>
          </a:p>
        </p:txBody>
      </p:sp>
      <p:sp>
        <p:nvSpPr>
          <p:cNvPr id="10" name="Slide Number Placeholder 5"/>
          <p:cNvSpPr txBox="1">
            <a:spLocks noGrp="1"/>
          </p:cNvSpPr>
          <p:nvPr>
            <p:ph type="sldNum" sz="quarter" idx="8"/>
          </p:nvPr>
        </p:nvSpPr>
        <p:spPr>
          <a:xfrm>
            <a:off x="9255346" y="2750341"/>
            <a:ext cx="1171885" cy="1356439"/>
          </a:xfrm>
        </p:spPr>
        <p:txBody>
          <a:bodyPr/>
          <a:lstStyle>
            <a:lvl1pPr>
              <a:defRPr/>
            </a:lvl1pPr>
          </a:lstStyle>
          <a:p>
            <a:pPr lvl="0"/>
            <a:fld id="{7BA68E7E-8BEB-4089-8870-6AE33DECDCD1}" type="slidenum">
              <a:t>‹#›</a:t>
            </a:fld>
            <a:endParaRPr lang="en-US"/>
          </a:p>
        </p:txBody>
      </p:sp>
    </p:spTree>
    <p:extLst>
      <p:ext uri="{BB962C8B-B14F-4D97-AF65-F5344CB8AC3E}">
        <p14:creationId xmlns:p14="http://schemas.microsoft.com/office/powerpoint/2010/main" val="227840004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2" name="Picture 7" descr="HD-ShadowLong.png">
            <a:extLst>
              <a:ext uri="{FF2B5EF4-FFF2-40B4-BE49-F238E27FC236}">
                <a16:creationId xmlns:a16="http://schemas.microsoft.com/office/drawing/2014/main" id="{00000000-0000-0000-0000-000000000000}"/>
              </a:ext>
            </a:extLst>
          </p:cNvPr>
          <p:cNvPicPr>
            <a:picLocks noChangeAspect="1"/>
          </p:cNvPicPr>
          <p:nvPr/>
        </p:nvPicPr>
        <p:blipFill>
          <a:blip r:embed="rId2"/>
          <a:stretch>
            <a:fillRect/>
          </a:stretch>
        </p:blipFill>
        <p:spPr>
          <a:xfrm>
            <a:off x="0" y="5928631"/>
            <a:ext cx="10437811" cy="321164"/>
          </a:xfrm>
          <a:prstGeom prst="rect">
            <a:avLst/>
          </a:prstGeom>
          <a:noFill/>
          <a:ln cap="flat">
            <a:noFill/>
          </a:ln>
        </p:spPr>
      </p:pic>
      <p:pic>
        <p:nvPicPr>
          <p:cNvPr id="3" name="Picture 8" descr="HD-ShadowShort.png">
            <a:extLst>
              <a:ext uri="{FF2B5EF4-FFF2-40B4-BE49-F238E27FC236}">
                <a16:creationId xmlns:a16="http://schemas.microsoft.com/office/drawing/2014/main" id="{00000000-0000-0000-0000-000000000000}"/>
              </a:ext>
            </a:extLst>
          </p:cNvPr>
          <p:cNvPicPr>
            <a:picLocks noChangeAspect="1"/>
          </p:cNvPicPr>
          <p:nvPr/>
        </p:nvPicPr>
        <p:blipFill>
          <a:blip r:embed="rId3"/>
          <a:stretch>
            <a:fillRect/>
          </a:stretch>
        </p:blipFill>
        <p:spPr>
          <a:xfrm>
            <a:off x="10585825" y="5929618"/>
            <a:ext cx="1602998" cy="144274"/>
          </a:xfrm>
          <a:prstGeom prst="rect">
            <a:avLst/>
          </a:prstGeom>
          <a:noFill/>
          <a:ln cap="flat">
            <a:noFill/>
          </a:ln>
        </p:spPr>
      </p:pic>
      <p:sp>
        <p:nvSpPr>
          <p:cNvPr id="4" name="Rectangle 9"/>
          <p:cNvSpPr/>
          <p:nvPr/>
        </p:nvSpPr>
        <p:spPr>
          <a:xfrm>
            <a:off x="0" y="4567985"/>
            <a:ext cx="10437811" cy="1368198"/>
          </a:xfrm>
          <a:prstGeom prst="rect">
            <a:avLst/>
          </a:prstGeom>
          <a:solidFill>
            <a:srgbClr val="262626"/>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5" name="Rectangle 10"/>
          <p:cNvSpPr/>
          <p:nvPr/>
        </p:nvSpPr>
        <p:spPr>
          <a:xfrm>
            <a:off x="10585825" y="4567985"/>
            <a:ext cx="1602998" cy="1368198"/>
          </a:xfrm>
          <a:prstGeom prst="rect">
            <a:avLst/>
          </a:prstGeom>
          <a:solidFill>
            <a:srgbClr val="F09415"/>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6" name="Title 1"/>
          <p:cNvSpPr txBox="1">
            <a:spLocks noGrp="1"/>
          </p:cNvSpPr>
          <p:nvPr>
            <p:ph type="title"/>
          </p:nvPr>
        </p:nvSpPr>
        <p:spPr>
          <a:xfrm>
            <a:off x="680322" y="4711619"/>
            <a:ext cx="9613855" cy="453048"/>
          </a:xfrm>
        </p:spPr>
        <p:txBody>
          <a:bodyPr anchor="b"/>
          <a:lstStyle>
            <a:lvl1pPr>
              <a:defRPr sz="2400"/>
            </a:lvl1pPr>
          </a:lstStyle>
          <a:p>
            <a:pPr lvl="0"/>
            <a:r>
              <a:rPr lang="en-US"/>
              <a:t>Click to edit Master title style</a:t>
            </a:r>
          </a:p>
        </p:txBody>
      </p:sp>
      <p:sp>
        <p:nvSpPr>
          <p:cNvPr id="7" name="Picture Placeholder 2"/>
          <p:cNvSpPr txBox="1">
            <a:spLocks noGrp="1"/>
          </p:cNvSpPr>
          <p:nvPr>
            <p:ph type="pic" idx="4294967295"/>
          </p:nvPr>
        </p:nvSpPr>
        <p:spPr>
          <a:xfrm>
            <a:off x="680322" y="609593"/>
            <a:ext cx="9613855" cy="3589577"/>
          </a:xfrm>
          <a:effectLst>
            <a:outerShdw dist="63496" dir="5039953" algn="tl">
              <a:srgbClr val="000000">
                <a:alpha val="41000"/>
              </a:srgbClr>
            </a:outerShdw>
          </a:effectLst>
        </p:spPr>
        <p:txBody>
          <a:bodyPr/>
          <a:lstStyle>
            <a:lvl1pPr marL="0" indent="0">
              <a:buNone/>
              <a:defRPr sz="3200"/>
            </a:lvl1pPr>
          </a:lstStyle>
          <a:p>
            <a:pPr lvl="0"/>
            <a:r>
              <a:rPr lang="en-US"/>
              <a:t>Click icon to add picture</a:t>
            </a:r>
          </a:p>
        </p:txBody>
      </p:sp>
      <p:sp>
        <p:nvSpPr>
          <p:cNvPr id="8" name="Text Placeholder 3"/>
          <p:cNvSpPr txBox="1">
            <a:spLocks noGrp="1"/>
          </p:cNvSpPr>
          <p:nvPr>
            <p:ph type="body" idx="4294967295"/>
          </p:nvPr>
        </p:nvSpPr>
        <p:spPr>
          <a:xfrm>
            <a:off x="680322" y="5169578"/>
            <a:ext cx="9613864" cy="622971"/>
          </a:xfrm>
        </p:spPr>
        <p:txBody>
          <a:bodyPr/>
          <a:lstStyle>
            <a:lvl1pPr marL="0" indent="0">
              <a:buNone/>
              <a:defRPr sz="1600"/>
            </a:lvl1pPr>
          </a:lstStyle>
          <a:p>
            <a:pPr lvl="0"/>
            <a:r>
              <a:rPr lang="en-US"/>
              <a:t>Click to edit Master text styles</a:t>
            </a:r>
          </a:p>
        </p:txBody>
      </p:sp>
      <p:sp>
        <p:nvSpPr>
          <p:cNvPr id="9" name="Date Placeholder 4"/>
          <p:cNvSpPr txBox="1">
            <a:spLocks noGrp="1"/>
          </p:cNvSpPr>
          <p:nvPr>
            <p:ph type="dt" sz="half" idx="7"/>
          </p:nvPr>
        </p:nvSpPr>
        <p:spPr/>
        <p:txBody>
          <a:bodyPr/>
          <a:lstStyle>
            <a:lvl1pPr>
              <a:defRPr/>
            </a:lvl1pPr>
          </a:lstStyle>
          <a:p>
            <a:pPr lvl="0"/>
            <a:fld id="{9ED455E8-BA18-482C-9A78-D8E7C57B86CF}" type="datetime1">
              <a:rPr lang="en-US"/>
              <a:pPr lvl="0"/>
              <a:t>9/7/2020</a:t>
            </a:fld>
            <a:endParaRPr lang="en-US"/>
          </a:p>
        </p:txBody>
      </p:sp>
      <p:sp>
        <p:nvSpPr>
          <p:cNvPr id="10" name="Footer Placeholder 5"/>
          <p:cNvSpPr txBox="1">
            <a:spLocks noGrp="1"/>
          </p:cNvSpPr>
          <p:nvPr>
            <p:ph type="ftr" sz="quarter" idx="9"/>
          </p:nvPr>
        </p:nvSpPr>
        <p:spPr/>
        <p:txBody>
          <a:bodyPr/>
          <a:lstStyle>
            <a:lvl1pPr>
              <a:defRPr/>
            </a:lvl1pPr>
          </a:lstStyle>
          <a:p>
            <a:pPr lvl="0"/>
            <a:endParaRPr lang="en-US"/>
          </a:p>
        </p:txBody>
      </p:sp>
      <p:sp>
        <p:nvSpPr>
          <p:cNvPr id="11" name="Slide Number Placeholder 6"/>
          <p:cNvSpPr txBox="1">
            <a:spLocks noGrp="1"/>
          </p:cNvSpPr>
          <p:nvPr>
            <p:ph type="sldNum" sz="quarter" idx="8"/>
          </p:nvPr>
        </p:nvSpPr>
        <p:spPr>
          <a:xfrm>
            <a:off x="10729450" y="4711308"/>
            <a:ext cx="1154146" cy="1090787"/>
          </a:xfrm>
        </p:spPr>
        <p:txBody>
          <a:bodyPr/>
          <a:lstStyle>
            <a:lvl1pPr>
              <a:defRPr/>
            </a:lvl1pPr>
          </a:lstStyle>
          <a:p>
            <a:pPr lvl="0"/>
            <a:fld id="{1C6175A4-8248-4326-826D-3B429AC70FE8}" type="slidenum">
              <a:t>‹#›</a:t>
            </a:fld>
            <a:endParaRPr lang="en-US"/>
          </a:p>
        </p:txBody>
      </p:sp>
    </p:spTree>
    <p:extLst>
      <p:ext uri="{BB962C8B-B14F-4D97-AF65-F5344CB8AC3E}">
        <p14:creationId xmlns:p14="http://schemas.microsoft.com/office/powerpoint/2010/main" val="92546457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2" name="Picture 7" descr="HD-ShadowLong.png">
            <a:extLst>
              <a:ext uri="{FF2B5EF4-FFF2-40B4-BE49-F238E27FC236}">
                <a16:creationId xmlns:a16="http://schemas.microsoft.com/office/drawing/2014/main" id="{00000000-0000-0000-0000-000000000000}"/>
              </a:ext>
            </a:extLst>
          </p:cNvPr>
          <p:cNvPicPr>
            <a:picLocks noChangeAspect="1"/>
          </p:cNvPicPr>
          <p:nvPr/>
        </p:nvPicPr>
        <p:blipFill>
          <a:blip r:embed="rId2"/>
          <a:stretch>
            <a:fillRect/>
          </a:stretch>
        </p:blipFill>
        <p:spPr>
          <a:xfrm>
            <a:off x="0" y="5928631"/>
            <a:ext cx="10437811" cy="321164"/>
          </a:xfrm>
          <a:prstGeom prst="rect">
            <a:avLst/>
          </a:prstGeom>
          <a:noFill/>
          <a:ln cap="flat">
            <a:noFill/>
          </a:ln>
        </p:spPr>
      </p:pic>
      <p:pic>
        <p:nvPicPr>
          <p:cNvPr id="3" name="Picture 8" descr="HD-ShadowShort.png">
            <a:extLst>
              <a:ext uri="{FF2B5EF4-FFF2-40B4-BE49-F238E27FC236}">
                <a16:creationId xmlns:a16="http://schemas.microsoft.com/office/drawing/2014/main" id="{00000000-0000-0000-0000-000000000000}"/>
              </a:ext>
            </a:extLst>
          </p:cNvPr>
          <p:cNvPicPr>
            <a:picLocks noChangeAspect="1"/>
          </p:cNvPicPr>
          <p:nvPr/>
        </p:nvPicPr>
        <p:blipFill>
          <a:blip r:embed="rId3"/>
          <a:stretch>
            <a:fillRect/>
          </a:stretch>
        </p:blipFill>
        <p:spPr>
          <a:xfrm>
            <a:off x="10585825" y="5929618"/>
            <a:ext cx="1602998" cy="144274"/>
          </a:xfrm>
          <a:prstGeom prst="rect">
            <a:avLst/>
          </a:prstGeom>
          <a:noFill/>
          <a:ln cap="flat">
            <a:noFill/>
          </a:ln>
        </p:spPr>
      </p:pic>
      <p:sp>
        <p:nvSpPr>
          <p:cNvPr id="4" name="Rectangle 9"/>
          <p:cNvSpPr/>
          <p:nvPr/>
        </p:nvSpPr>
        <p:spPr>
          <a:xfrm>
            <a:off x="0" y="4567985"/>
            <a:ext cx="10437811" cy="1368198"/>
          </a:xfrm>
          <a:prstGeom prst="rect">
            <a:avLst/>
          </a:prstGeom>
          <a:solidFill>
            <a:srgbClr val="262626"/>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5" name="Rectangle 10"/>
          <p:cNvSpPr/>
          <p:nvPr/>
        </p:nvSpPr>
        <p:spPr>
          <a:xfrm>
            <a:off x="10585825" y="4567985"/>
            <a:ext cx="1602998" cy="1368198"/>
          </a:xfrm>
          <a:prstGeom prst="rect">
            <a:avLst/>
          </a:prstGeom>
          <a:solidFill>
            <a:srgbClr val="F09415"/>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6" name="Title 1"/>
          <p:cNvSpPr txBox="1">
            <a:spLocks noGrp="1"/>
          </p:cNvSpPr>
          <p:nvPr>
            <p:ph type="title"/>
          </p:nvPr>
        </p:nvSpPr>
        <p:spPr>
          <a:xfrm>
            <a:off x="680322" y="609593"/>
            <a:ext cx="9613855" cy="3592750"/>
          </a:xfrm>
        </p:spPr>
        <p:txBody>
          <a:bodyPr/>
          <a:lstStyle>
            <a:lvl1pPr>
              <a:defRPr sz="3200"/>
            </a:lvl1pPr>
          </a:lstStyle>
          <a:p>
            <a:pPr lvl="0"/>
            <a:r>
              <a:rPr lang="en-US"/>
              <a:t>Click to edit Master title style</a:t>
            </a:r>
          </a:p>
        </p:txBody>
      </p:sp>
      <p:sp>
        <p:nvSpPr>
          <p:cNvPr id="7" name="Text Placeholder 3"/>
          <p:cNvSpPr txBox="1">
            <a:spLocks noGrp="1"/>
          </p:cNvSpPr>
          <p:nvPr>
            <p:ph type="body" idx="4294967295"/>
          </p:nvPr>
        </p:nvSpPr>
        <p:spPr>
          <a:xfrm>
            <a:off x="680322" y="4711610"/>
            <a:ext cx="9613855" cy="1090787"/>
          </a:xfrm>
        </p:spPr>
        <p:txBody>
          <a:bodyPr anchor="ctr"/>
          <a:lstStyle>
            <a:lvl1pPr marL="0" indent="0">
              <a:buNone/>
              <a:defRPr sz="1600"/>
            </a:lvl1pPr>
          </a:lstStyle>
          <a:p>
            <a:pPr lvl="0"/>
            <a:r>
              <a:rPr lang="en-US"/>
              <a:t>Click to edit Master text styles</a:t>
            </a:r>
          </a:p>
        </p:txBody>
      </p:sp>
      <p:sp>
        <p:nvSpPr>
          <p:cNvPr id="8" name="Date Placeholder 4"/>
          <p:cNvSpPr txBox="1">
            <a:spLocks noGrp="1"/>
          </p:cNvSpPr>
          <p:nvPr>
            <p:ph type="dt" sz="half" idx="7"/>
          </p:nvPr>
        </p:nvSpPr>
        <p:spPr/>
        <p:txBody>
          <a:bodyPr/>
          <a:lstStyle>
            <a:lvl1pPr>
              <a:defRPr/>
            </a:lvl1pPr>
          </a:lstStyle>
          <a:p>
            <a:pPr lvl="0"/>
            <a:fld id="{9EFFC7B2-3094-4029-93F8-45B19B3B6B60}" type="datetime1">
              <a:rPr lang="en-US"/>
              <a:pPr lvl="0"/>
              <a:t>9/7/2020</a:t>
            </a:fld>
            <a:endParaRPr lang="en-US"/>
          </a:p>
        </p:txBody>
      </p:sp>
      <p:sp>
        <p:nvSpPr>
          <p:cNvPr id="9" name="Footer Placeholder 5"/>
          <p:cNvSpPr txBox="1">
            <a:spLocks noGrp="1"/>
          </p:cNvSpPr>
          <p:nvPr>
            <p:ph type="ftr" sz="quarter" idx="9"/>
          </p:nvPr>
        </p:nvSpPr>
        <p:spPr/>
        <p:txBody>
          <a:bodyPr/>
          <a:lstStyle>
            <a:lvl1pPr>
              <a:defRPr/>
            </a:lvl1pPr>
          </a:lstStyle>
          <a:p>
            <a:pPr lvl="0"/>
            <a:endParaRPr lang="en-US"/>
          </a:p>
        </p:txBody>
      </p:sp>
      <p:sp>
        <p:nvSpPr>
          <p:cNvPr id="10" name="Slide Number Placeholder 6"/>
          <p:cNvSpPr txBox="1">
            <a:spLocks noGrp="1"/>
          </p:cNvSpPr>
          <p:nvPr>
            <p:ph type="sldNum" sz="quarter" idx="8"/>
          </p:nvPr>
        </p:nvSpPr>
        <p:spPr>
          <a:xfrm>
            <a:off x="10729450" y="4711610"/>
            <a:ext cx="1154146" cy="1090787"/>
          </a:xfrm>
        </p:spPr>
        <p:txBody>
          <a:bodyPr/>
          <a:lstStyle>
            <a:lvl1pPr>
              <a:defRPr/>
            </a:lvl1pPr>
          </a:lstStyle>
          <a:p>
            <a:pPr lvl="0"/>
            <a:fld id="{58831964-CA3C-481C-B187-B25B64F6F676}" type="slidenum">
              <a:t>‹#›</a:t>
            </a:fld>
            <a:endParaRPr lang="en-US"/>
          </a:p>
        </p:txBody>
      </p:sp>
    </p:spTree>
    <p:extLst>
      <p:ext uri="{BB962C8B-B14F-4D97-AF65-F5344CB8AC3E}">
        <p14:creationId xmlns:p14="http://schemas.microsoft.com/office/powerpoint/2010/main" val="283634999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2" name="Picture 10" descr="HD-ShadowLong.png">
            <a:extLst>
              <a:ext uri="{FF2B5EF4-FFF2-40B4-BE49-F238E27FC236}">
                <a16:creationId xmlns:a16="http://schemas.microsoft.com/office/drawing/2014/main" id="{00000000-0000-0000-0000-000000000000}"/>
              </a:ext>
            </a:extLst>
          </p:cNvPr>
          <p:cNvPicPr>
            <a:picLocks noChangeAspect="1"/>
          </p:cNvPicPr>
          <p:nvPr/>
        </p:nvPicPr>
        <p:blipFill>
          <a:blip r:embed="rId2"/>
          <a:stretch>
            <a:fillRect/>
          </a:stretch>
        </p:blipFill>
        <p:spPr>
          <a:xfrm>
            <a:off x="0" y="5928631"/>
            <a:ext cx="10437811" cy="321164"/>
          </a:xfrm>
          <a:prstGeom prst="rect">
            <a:avLst/>
          </a:prstGeom>
          <a:noFill/>
          <a:ln cap="flat">
            <a:noFill/>
          </a:ln>
        </p:spPr>
      </p:pic>
      <p:pic>
        <p:nvPicPr>
          <p:cNvPr id="3" name="Picture 12" descr="HD-ShadowShort.png">
            <a:extLst>
              <a:ext uri="{FF2B5EF4-FFF2-40B4-BE49-F238E27FC236}">
                <a16:creationId xmlns:a16="http://schemas.microsoft.com/office/drawing/2014/main" id="{00000000-0000-0000-0000-000000000000}"/>
              </a:ext>
            </a:extLst>
          </p:cNvPr>
          <p:cNvPicPr>
            <a:picLocks noChangeAspect="1"/>
          </p:cNvPicPr>
          <p:nvPr/>
        </p:nvPicPr>
        <p:blipFill>
          <a:blip r:embed="rId3"/>
          <a:stretch>
            <a:fillRect/>
          </a:stretch>
        </p:blipFill>
        <p:spPr>
          <a:xfrm>
            <a:off x="10585825" y="5929618"/>
            <a:ext cx="1602998" cy="144274"/>
          </a:xfrm>
          <a:prstGeom prst="rect">
            <a:avLst/>
          </a:prstGeom>
          <a:noFill/>
          <a:ln cap="flat">
            <a:noFill/>
          </a:ln>
        </p:spPr>
      </p:pic>
      <p:sp>
        <p:nvSpPr>
          <p:cNvPr id="4" name="Rectangle 13"/>
          <p:cNvSpPr/>
          <p:nvPr/>
        </p:nvSpPr>
        <p:spPr>
          <a:xfrm>
            <a:off x="0" y="4567985"/>
            <a:ext cx="10437811" cy="1368198"/>
          </a:xfrm>
          <a:prstGeom prst="rect">
            <a:avLst/>
          </a:prstGeom>
          <a:solidFill>
            <a:srgbClr val="262626"/>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5" name="Rectangle 14"/>
          <p:cNvSpPr/>
          <p:nvPr/>
        </p:nvSpPr>
        <p:spPr>
          <a:xfrm>
            <a:off x="10585825" y="4567985"/>
            <a:ext cx="1602998" cy="1368198"/>
          </a:xfrm>
          <a:prstGeom prst="rect">
            <a:avLst/>
          </a:prstGeom>
          <a:solidFill>
            <a:srgbClr val="F09415"/>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6" name="Title 1"/>
          <p:cNvSpPr txBox="1">
            <a:spLocks noGrp="1"/>
          </p:cNvSpPr>
          <p:nvPr>
            <p:ph type="title"/>
          </p:nvPr>
        </p:nvSpPr>
        <p:spPr>
          <a:xfrm>
            <a:off x="1127857" y="609593"/>
            <a:ext cx="8718877" cy="3036064"/>
          </a:xfrm>
        </p:spPr>
        <p:txBody>
          <a:bodyPr/>
          <a:lstStyle>
            <a:lvl1pPr>
              <a:defRPr sz="3200"/>
            </a:lvl1pPr>
          </a:lstStyle>
          <a:p>
            <a:pPr lvl="0"/>
            <a:r>
              <a:rPr lang="en-US"/>
              <a:t>Click to edit Master title style</a:t>
            </a:r>
          </a:p>
        </p:txBody>
      </p:sp>
      <p:sp>
        <p:nvSpPr>
          <p:cNvPr id="7" name="Text Placeholder 3"/>
          <p:cNvSpPr txBox="1">
            <a:spLocks noGrp="1"/>
          </p:cNvSpPr>
          <p:nvPr>
            <p:ph type="body" idx="4294967295"/>
          </p:nvPr>
        </p:nvSpPr>
        <p:spPr>
          <a:xfrm>
            <a:off x="1402287" y="3653375"/>
            <a:ext cx="8156576" cy="548969"/>
          </a:xfrm>
        </p:spPr>
        <p:txBody>
          <a:bodyPr/>
          <a:lstStyle>
            <a:lvl1pPr marL="0" indent="0">
              <a:buNone/>
              <a:defRPr sz="1400"/>
            </a:lvl1pPr>
          </a:lstStyle>
          <a:p>
            <a:pPr lvl="0"/>
            <a:r>
              <a:rPr lang="en-US"/>
              <a:t>Click to edit Master text styles</a:t>
            </a:r>
          </a:p>
        </p:txBody>
      </p:sp>
      <p:sp>
        <p:nvSpPr>
          <p:cNvPr id="8" name="Text Placeholder 3"/>
          <p:cNvSpPr txBox="1">
            <a:spLocks noGrp="1"/>
          </p:cNvSpPr>
          <p:nvPr>
            <p:ph type="body" idx="4294967295"/>
          </p:nvPr>
        </p:nvSpPr>
        <p:spPr>
          <a:xfrm>
            <a:off x="680322" y="4711610"/>
            <a:ext cx="9613855" cy="1090787"/>
          </a:xfrm>
        </p:spPr>
        <p:txBody>
          <a:bodyPr anchor="ctr"/>
          <a:lstStyle>
            <a:lvl1pPr marL="0" indent="0">
              <a:buNone/>
              <a:defRPr sz="1600"/>
            </a:lvl1pPr>
          </a:lstStyle>
          <a:p>
            <a:pPr lvl="0"/>
            <a:r>
              <a:rPr lang="en-US"/>
              <a:t>Click to edit Master text styles</a:t>
            </a:r>
          </a:p>
        </p:txBody>
      </p:sp>
      <p:sp>
        <p:nvSpPr>
          <p:cNvPr id="9" name="Date Placeholder 4"/>
          <p:cNvSpPr txBox="1">
            <a:spLocks noGrp="1"/>
          </p:cNvSpPr>
          <p:nvPr>
            <p:ph type="dt" sz="half" idx="7"/>
          </p:nvPr>
        </p:nvSpPr>
        <p:spPr/>
        <p:txBody>
          <a:bodyPr/>
          <a:lstStyle>
            <a:lvl1pPr>
              <a:defRPr/>
            </a:lvl1pPr>
          </a:lstStyle>
          <a:p>
            <a:pPr lvl="0"/>
            <a:fld id="{E621DC21-90B1-48BE-88EF-783D09A4B0BA}" type="datetime1">
              <a:rPr lang="en-US"/>
              <a:pPr lvl="0"/>
              <a:t>9/7/2020</a:t>
            </a:fld>
            <a:endParaRPr lang="en-US"/>
          </a:p>
        </p:txBody>
      </p:sp>
      <p:sp>
        <p:nvSpPr>
          <p:cNvPr id="10" name="Footer Placeholder 5"/>
          <p:cNvSpPr txBox="1">
            <a:spLocks noGrp="1"/>
          </p:cNvSpPr>
          <p:nvPr>
            <p:ph type="ftr" sz="quarter" idx="9"/>
          </p:nvPr>
        </p:nvSpPr>
        <p:spPr/>
        <p:txBody>
          <a:bodyPr/>
          <a:lstStyle>
            <a:lvl1pPr>
              <a:defRPr/>
            </a:lvl1pPr>
          </a:lstStyle>
          <a:p>
            <a:pPr lvl="0"/>
            <a:endParaRPr lang="en-US"/>
          </a:p>
        </p:txBody>
      </p:sp>
      <p:sp>
        <p:nvSpPr>
          <p:cNvPr id="11" name="Slide Number Placeholder 6"/>
          <p:cNvSpPr txBox="1">
            <a:spLocks noGrp="1"/>
          </p:cNvSpPr>
          <p:nvPr>
            <p:ph type="sldNum" sz="quarter" idx="8"/>
          </p:nvPr>
        </p:nvSpPr>
        <p:spPr>
          <a:xfrm>
            <a:off x="10729450" y="4709928"/>
            <a:ext cx="1154146" cy="1090787"/>
          </a:xfrm>
        </p:spPr>
        <p:txBody>
          <a:bodyPr/>
          <a:lstStyle>
            <a:lvl1pPr>
              <a:defRPr/>
            </a:lvl1pPr>
          </a:lstStyle>
          <a:p>
            <a:pPr lvl="0"/>
            <a:fld id="{31FBC5BE-BB30-41B9-9B64-4F34B3EC9D70}" type="slidenum">
              <a:t>‹#›</a:t>
            </a:fld>
            <a:endParaRPr lang="en-US"/>
          </a:p>
        </p:txBody>
      </p:sp>
      <p:sp>
        <p:nvSpPr>
          <p:cNvPr id="12" name="TextBox 15"/>
          <p:cNvSpPr txBox="1"/>
          <p:nvPr/>
        </p:nvSpPr>
        <p:spPr>
          <a:xfrm>
            <a:off x="583570" y="748116"/>
            <a:ext cx="609603" cy="584777"/>
          </a:xfrm>
          <a:prstGeom prst="rect">
            <a:avLst/>
          </a:prstGeom>
          <a:noFill/>
          <a:ln cap="flat">
            <a:noFill/>
          </a:ln>
        </p:spPr>
        <p:txBody>
          <a:bodyPr vert="horz" wrap="square" lIns="91440" tIns="45720" rIns="91440" bIns="4572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7200" b="0" i="0" u="none" strike="noStrike" kern="1200" cap="all" spc="0" baseline="0">
                <a:solidFill>
                  <a:srgbClr val="FFFFFF"/>
                </a:solidFill>
                <a:uFillTx/>
                <a:latin typeface="Trebuchet MS"/>
              </a:rPr>
              <a:t>“</a:t>
            </a:r>
          </a:p>
        </p:txBody>
      </p:sp>
      <p:sp>
        <p:nvSpPr>
          <p:cNvPr id="13" name="TextBox 16"/>
          <p:cNvSpPr txBox="1"/>
          <p:nvPr/>
        </p:nvSpPr>
        <p:spPr>
          <a:xfrm>
            <a:off x="9662812" y="3033522"/>
            <a:ext cx="609603" cy="584777"/>
          </a:xfrm>
          <a:prstGeom prst="rect">
            <a:avLst/>
          </a:prstGeom>
          <a:noFill/>
          <a:ln cap="flat">
            <a:noFill/>
          </a:ln>
        </p:spPr>
        <p:txBody>
          <a:bodyPr vert="horz" wrap="square" lIns="91440" tIns="45720" rIns="91440" bIns="45720" anchor="ctr"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7200" b="0" i="0" u="none" strike="noStrike" kern="1200" cap="all" spc="0" baseline="0">
                <a:solidFill>
                  <a:srgbClr val="FFFFFF"/>
                </a:solidFill>
                <a:uFillTx/>
                <a:latin typeface="Trebuchet MS"/>
              </a:rPr>
              <a:t>”</a:t>
            </a:r>
          </a:p>
        </p:txBody>
      </p:sp>
    </p:spTree>
    <p:extLst>
      <p:ext uri="{BB962C8B-B14F-4D97-AF65-F5344CB8AC3E}">
        <p14:creationId xmlns:p14="http://schemas.microsoft.com/office/powerpoint/2010/main" val="46922210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2" name="Picture 8" descr="HD-ShadowLong.png">
            <a:extLst>
              <a:ext uri="{FF2B5EF4-FFF2-40B4-BE49-F238E27FC236}">
                <a16:creationId xmlns:a16="http://schemas.microsoft.com/office/drawing/2014/main" id="{00000000-0000-0000-0000-000000000000}"/>
              </a:ext>
            </a:extLst>
          </p:cNvPr>
          <p:cNvPicPr>
            <a:picLocks noChangeAspect="1"/>
          </p:cNvPicPr>
          <p:nvPr/>
        </p:nvPicPr>
        <p:blipFill>
          <a:blip r:embed="rId2"/>
          <a:stretch>
            <a:fillRect/>
          </a:stretch>
        </p:blipFill>
        <p:spPr>
          <a:xfrm>
            <a:off x="0" y="5928631"/>
            <a:ext cx="10437811" cy="321164"/>
          </a:xfrm>
          <a:prstGeom prst="rect">
            <a:avLst/>
          </a:prstGeom>
          <a:noFill/>
          <a:ln cap="flat">
            <a:noFill/>
          </a:ln>
        </p:spPr>
      </p:pic>
      <p:pic>
        <p:nvPicPr>
          <p:cNvPr id="3" name="Picture 9" descr="HD-ShadowShort.png">
            <a:extLst>
              <a:ext uri="{FF2B5EF4-FFF2-40B4-BE49-F238E27FC236}">
                <a16:creationId xmlns:a16="http://schemas.microsoft.com/office/drawing/2014/main" id="{00000000-0000-0000-0000-000000000000}"/>
              </a:ext>
            </a:extLst>
          </p:cNvPr>
          <p:cNvPicPr>
            <a:picLocks noChangeAspect="1"/>
          </p:cNvPicPr>
          <p:nvPr/>
        </p:nvPicPr>
        <p:blipFill>
          <a:blip r:embed="rId3"/>
          <a:stretch>
            <a:fillRect/>
          </a:stretch>
        </p:blipFill>
        <p:spPr>
          <a:xfrm>
            <a:off x="10585825" y="5929618"/>
            <a:ext cx="1602998" cy="144274"/>
          </a:xfrm>
          <a:prstGeom prst="rect">
            <a:avLst/>
          </a:prstGeom>
          <a:noFill/>
          <a:ln cap="flat">
            <a:noFill/>
          </a:ln>
        </p:spPr>
      </p:pic>
      <p:sp>
        <p:nvSpPr>
          <p:cNvPr id="4" name="Rectangle 10"/>
          <p:cNvSpPr/>
          <p:nvPr/>
        </p:nvSpPr>
        <p:spPr>
          <a:xfrm>
            <a:off x="0" y="4567985"/>
            <a:ext cx="10437811" cy="1368198"/>
          </a:xfrm>
          <a:prstGeom prst="rect">
            <a:avLst/>
          </a:prstGeom>
          <a:solidFill>
            <a:srgbClr val="262626"/>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5" name="Rectangle 11"/>
          <p:cNvSpPr/>
          <p:nvPr/>
        </p:nvSpPr>
        <p:spPr>
          <a:xfrm>
            <a:off x="10585825" y="4567985"/>
            <a:ext cx="1602998" cy="1368198"/>
          </a:xfrm>
          <a:prstGeom prst="rect">
            <a:avLst/>
          </a:prstGeom>
          <a:solidFill>
            <a:srgbClr val="F09415"/>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6" name="Title 1"/>
          <p:cNvSpPr txBox="1">
            <a:spLocks noGrp="1"/>
          </p:cNvSpPr>
          <p:nvPr>
            <p:ph type="title"/>
          </p:nvPr>
        </p:nvSpPr>
        <p:spPr>
          <a:xfrm>
            <a:off x="680322" y="4711610"/>
            <a:ext cx="9613864" cy="588535"/>
          </a:xfrm>
        </p:spPr>
        <p:txBody>
          <a:bodyPr anchor="b"/>
          <a:lstStyle>
            <a:lvl1pPr>
              <a:defRPr sz="3200"/>
            </a:lvl1pPr>
          </a:lstStyle>
          <a:p>
            <a:pPr lvl="0"/>
            <a:r>
              <a:rPr lang="en-US"/>
              <a:t>Click to edit Master title style</a:t>
            </a:r>
          </a:p>
        </p:txBody>
      </p:sp>
      <p:sp>
        <p:nvSpPr>
          <p:cNvPr id="7" name="Text Placeholder 3"/>
          <p:cNvSpPr txBox="1">
            <a:spLocks noGrp="1"/>
          </p:cNvSpPr>
          <p:nvPr>
            <p:ph type="body" idx="4294967295"/>
          </p:nvPr>
        </p:nvSpPr>
        <p:spPr>
          <a:xfrm>
            <a:off x="680322" y="5300145"/>
            <a:ext cx="9613864" cy="502252"/>
          </a:xfrm>
        </p:spPr>
        <p:txBody>
          <a:bodyPr/>
          <a:lstStyle>
            <a:lvl1pPr marL="0" indent="0">
              <a:buNone/>
              <a:defRPr sz="1600"/>
            </a:lvl1pPr>
          </a:lstStyle>
          <a:p>
            <a:pPr lvl="0"/>
            <a:r>
              <a:rPr lang="en-US"/>
              <a:t>Click to edit Master text styles</a:t>
            </a:r>
          </a:p>
        </p:txBody>
      </p:sp>
      <p:sp>
        <p:nvSpPr>
          <p:cNvPr id="8" name="Date Placeholder 4"/>
          <p:cNvSpPr txBox="1">
            <a:spLocks noGrp="1"/>
          </p:cNvSpPr>
          <p:nvPr>
            <p:ph type="dt" sz="half" idx="7"/>
          </p:nvPr>
        </p:nvSpPr>
        <p:spPr/>
        <p:txBody>
          <a:bodyPr/>
          <a:lstStyle>
            <a:lvl1pPr>
              <a:defRPr/>
            </a:lvl1pPr>
          </a:lstStyle>
          <a:p>
            <a:pPr lvl="0"/>
            <a:fld id="{50223DCC-B196-4255-974F-6FF31FE296DB}" type="datetime1">
              <a:rPr lang="en-US"/>
              <a:pPr lvl="0"/>
              <a:t>9/7/2020</a:t>
            </a:fld>
            <a:endParaRPr lang="en-US"/>
          </a:p>
        </p:txBody>
      </p:sp>
      <p:sp>
        <p:nvSpPr>
          <p:cNvPr id="9" name="Footer Placeholder 5"/>
          <p:cNvSpPr txBox="1">
            <a:spLocks noGrp="1"/>
          </p:cNvSpPr>
          <p:nvPr>
            <p:ph type="ftr" sz="quarter" idx="9"/>
          </p:nvPr>
        </p:nvSpPr>
        <p:spPr/>
        <p:txBody>
          <a:bodyPr/>
          <a:lstStyle>
            <a:lvl1pPr>
              <a:defRPr/>
            </a:lvl1pPr>
          </a:lstStyle>
          <a:p>
            <a:pPr lvl="0"/>
            <a:endParaRPr lang="en-US"/>
          </a:p>
        </p:txBody>
      </p:sp>
      <p:sp>
        <p:nvSpPr>
          <p:cNvPr id="10" name="Slide Number Placeholder 6"/>
          <p:cNvSpPr txBox="1">
            <a:spLocks noGrp="1"/>
          </p:cNvSpPr>
          <p:nvPr>
            <p:ph type="sldNum" sz="quarter" idx="8"/>
          </p:nvPr>
        </p:nvSpPr>
        <p:spPr>
          <a:xfrm>
            <a:off x="10729450" y="4709928"/>
            <a:ext cx="1154146" cy="1090787"/>
          </a:xfrm>
        </p:spPr>
        <p:txBody>
          <a:bodyPr/>
          <a:lstStyle>
            <a:lvl1pPr>
              <a:defRPr/>
            </a:lvl1pPr>
          </a:lstStyle>
          <a:p>
            <a:pPr lvl="0"/>
            <a:fld id="{A83B159C-8369-4A08-9CA5-F45409A5DED8}" type="slidenum">
              <a:t>‹#›</a:t>
            </a:fld>
            <a:endParaRPr lang="en-US"/>
          </a:p>
        </p:txBody>
      </p:sp>
    </p:spTree>
    <p:extLst>
      <p:ext uri="{BB962C8B-B14F-4D97-AF65-F5344CB8AC3E}">
        <p14:creationId xmlns:p14="http://schemas.microsoft.com/office/powerpoint/2010/main" val="383910782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2" name="Picture 12" descr="HD-ShadowLong.png">
            <a:extLst>
              <a:ext uri="{FF2B5EF4-FFF2-40B4-BE49-F238E27FC236}">
                <a16:creationId xmlns:a16="http://schemas.microsoft.com/office/drawing/2014/main" id="{00000000-0000-0000-0000-000000000000}"/>
              </a:ext>
            </a:extLst>
          </p:cNvPr>
          <p:cNvPicPr>
            <a:picLocks noChangeAspect="1"/>
          </p:cNvPicPr>
          <p:nvPr/>
        </p:nvPicPr>
        <p:blipFill>
          <a:blip r:embed="rId2"/>
          <a:stretch>
            <a:fillRect/>
          </a:stretch>
        </p:blipFill>
        <p:spPr>
          <a:xfrm>
            <a:off x="0" y="1970239"/>
            <a:ext cx="10437811" cy="321164"/>
          </a:xfrm>
          <a:prstGeom prst="rect">
            <a:avLst/>
          </a:prstGeom>
          <a:noFill/>
          <a:ln cap="flat">
            <a:noFill/>
          </a:ln>
        </p:spPr>
      </p:pic>
      <p:pic>
        <p:nvPicPr>
          <p:cNvPr id="3" name="Picture 13" descr="HD-ShadowShort.png">
            <a:extLst>
              <a:ext uri="{FF2B5EF4-FFF2-40B4-BE49-F238E27FC236}">
                <a16:creationId xmlns:a16="http://schemas.microsoft.com/office/drawing/2014/main" id="{00000000-0000-0000-0000-000000000000}"/>
              </a:ext>
            </a:extLst>
          </p:cNvPr>
          <p:cNvPicPr>
            <a:picLocks noChangeAspect="1"/>
          </p:cNvPicPr>
          <p:nvPr/>
        </p:nvPicPr>
        <p:blipFill>
          <a:blip r:embed="rId3"/>
          <a:stretch>
            <a:fillRect/>
          </a:stretch>
        </p:blipFill>
        <p:spPr>
          <a:xfrm>
            <a:off x="10585825" y="1971236"/>
            <a:ext cx="1602998" cy="144274"/>
          </a:xfrm>
          <a:prstGeom prst="rect">
            <a:avLst/>
          </a:prstGeom>
          <a:noFill/>
          <a:ln cap="flat">
            <a:noFill/>
          </a:ln>
        </p:spPr>
      </p:pic>
      <p:sp>
        <p:nvSpPr>
          <p:cNvPr id="4" name="Rectangle 15"/>
          <p:cNvSpPr/>
          <p:nvPr/>
        </p:nvSpPr>
        <p:spPr>
          <a:xfrm>
            <a:off x="0" y="609603"/>
            <a:ext cx="10437811" cy="1368198"/>
          </a:xfrm>
          <a:prstGeom prst="rect">
            <a:avLst/>
          </a:prstGeom>
          <a:solidFill>
            <a:srgbClr val="262626"/>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5" name="Rectangle 16"/>
          <p:cNvSpPr/>
          <p:nvPr/>
        </p:nvSpPr>
        <p:spPr>
          <a:xfrm>
            <a:off x="10585825" y="609603"/>
            <a:ext cx="1602998" cy="1368198"/>
          </a:xfrm>
          <a:prstGeom prst="rect">
            <a:avLst/>
          </a:prstGeom>
          <a:solidFill>
            <a:srgbClr val="F09415"/>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6" name="Title 1"/>
          <p:cNvSpPr txBox="1">
            <a:spLocks noGrp="1"/>
          </p:cNvSpPr>
          <p:nvPr>
            <p:ph type="title"/>
          </p:nvPr>
        </p:nvSpPr>
        <p:spPr>
          <a:xfrm>
            <a:off x="669221" y="753227"/>
            <a:ext cx="9624956" cy="1080939"/>
          </a:xfrm>
        </p:spPr>
        <p:txBody>
          <a:bodyPr/>
          <a:lstStyle>
            <a:lvl1pPr>
              <a:defRPr/>
            </a:lvl1pPr>
          </a:lstStyle>
          <a:p>
            <a:pPr lvl="0"/>
            <a:r>
              <a:rPr lang="en-US"/>
              <a:t>Click to edit Master title style</a:t>
            </a:r>
          </a:p>
        </p:txBody>
      </p:sp>
      <p:sp>
        <p:nvSpPr>
          <p:cNvPr id="7" name="Text Placeholder 2"/>
          <p:cNvSpPr txBox="1">
            <a:spLocks noGrp="1"/>
          </p:cNvSpPr>
          <p:nvPr>
            <p:ph type="body" idx="4294967295"/>
          </p:nvPr>
        </p:nvSpPr>
        <p:spPr>
          <a:xfrm>
            <a:off x="660946" y="2336877"/>
            <a:ext cx="3070033" cy="576264"/>
          </a:xfrm>
        </p:spPr>
        <p:txBody>
          <a:bodyPr anchor="b">
            <a:noAutofit/>
          </a:bodyPr>
          <a:lstStyle>
            <a:lvl1pPr marL="0" indent="0">
              <a:buNone/>
              <a:defRPr/>
            </a:lvl1pPr>
          </a:lstStyle>
          <a:p>
            <a:pPr lvl="0"/>
            <a:r>
              <a:rPr lang="en-US"/>
              <a:t>Click to edit Master text styles</a:t>
            </a:r>
          </a:p>
        </p:txBody>
      </p:sp>
      <p:sp>
        <p:nvSpPr>
          <p:cNvPr id="8" name="Text Placeholder 3"/>
          <p:cNvSpPr txBox="1">
            <a:spLocks noGrp="1"/>
          </p:cNvSpPr>
          <p:nvPr>
            <p:ph type="body" idx="4294967295"/>
          </p:nvPr>
        </p:nvSpPr>
        <p:spPr>
          <a:xfrm>
            <a:off x="680322" y="3022677"/>
            <a:ext cx="3049697" cy="2913516"/>
          </a:xfrm>
        </p:spPr>
        <p:txBody>
          <a:bodyPr/>
          <a:lstStyle>
            <a:lvl1pPr marL="0" indent="0">
              <a:buNone/>
              <a:defRPr sz="1400"/>
            </a:lvl1pPr>
          </a:lstStyle>
          <a:p>
            <a:pPr lvl="0"/>
            <a:r>
              <a:rPr lang="en-US"/>
              <a:t>Click to edit Master text styles</a:t>
            </a:r>
          </a:p>
        </p:txBody>
      </p:sp>
      <p:sp>
        <p:nvSpPr>
          <p:cNvPr id="9" name="Text Placeholder 4"/>
          <p:cNvSpPr txBox="1">
            <a:spLocks noGrp="1"/>
          </p:cNvSpPr>
          <p:nvPr>
            <p:ph type="body" idx="4294967295"/>
          </p:nvPr>
        </p:nvSpPr>
        <p:spPr>
          <a:xfrm>
            <a:off x="3956023" y="2336877"/>
            <a:ext cx="3063239" cy="576264"/>
          </a:xfrm>
        </p:spPr>
        <p:txBody>
          <a:bodyPr anchor="b">
            <a:noAutofit/>
          </a:bodyPr>
          <a:lstStyle>
            <a:lvl1pPr marL="0" indent="0">
              <a:buNone/>
              <a:defRPr/>
            </a:lvl1pPr>
          </a:lstStyle>
          <a:p>
            <a:pPr lvl="0"/>
            <a:r>
              <a:rPr lang="en-US"/>
              <a:t>Click to edit Master text styles</a:t>
            </a:r>
          </a:p>
        </p:txBody>
      </p:sp>
      <p:sp>
        <p:nvSpPr>
          <p:cNvPr id="10" name="Text Placeholder 3"/>
          <p:cNvSpPr txBox="1">
            <a:spLocks noGrp="1"/>
          </p:cNvSpPr>
          <p:nvPr>
            <p:ph type="body" idx="4294967295"/>
          </p:nvPr>
        </p:nvSpPr>
        <p:spPr>
          <a:xfrm>
            <a:off x="3945471" y="3022677"/>
            <a:ext cx="3063239" cy="2913516"/>
          </a:xfrm>
        </p:spPr>
        <p:txBody>
          <a:bodyPr/>
          <a:lstStyle>
            <a:lvl1pPr marL="0" indent="0">
              <a:buNone/>
              <a:defRPr sz="1400"/>
            </a:lvl1pPr>
          </a:lstStyle>
          <a:p>
            <a:pPr lvl="0"/>
            <a:r>
              <a:rPr lang="en-US"/>
              <a:t>Click to edit Master text styles</a:t>
            </a:r>
          </a:p>
        </p:txBody>
      </p:sp>
      <p:sp>
        <p:nvSpPr>
          <p:cNvPr id="11" name="Text Placeholder 4"/>
          <p:cNvSpPr txBox="1">
            <a:spLocks noGrp="1"/>
          </p:cNvSpPr>
          <p:nvPr>
            <p:ph type="body" idx="4294967295"/>
          </p:nvPr>
        </p:nvSpPr>
        <p:spPr>
          <a:xfrm>
            <a:off x="7224153" y="2336877"/>
            <a:ext cx="3070024" cy="576264"/>
          </a:xfrm>
        </p:spPr>
        <p:txBody>
          <a:bodyPr anchor="b">
            <a:noAutofit/>
          </a:bodyPr>
          <a:lstStyle>
            <a:lvl1pPr marL="0" indent="0">
              <a:buNone/>
              <a:defRPr/>
            </a:lvl1pPr>
          </a:lstStyle>
          <a:p>
            <a:pPr lvl="0"/>
            <a:r>
              <a:rPr lang="en-US"/>
              <a:t>Click to edit Master text styles</a:t>
            </a:r>
          </a:p>
        </p:txBody>
      </p:sp>
      <p:sp>
        <p:nvSpPr>
          <p:cNvPr id="12" name="Text Placeholder 3"/>
          <p:cNvSpPr txBox="1">
            <a:spLocks noGrp="1"/>
          </p:cNvSpPr>
          <p:nvPr>
            <p:ph type="body" idx="4294967295"/>
          </p:nvPr>
        </p:nvSpPr>
        <p:spPr>
          <a:xfrm>
            <a:off x="7224153" y="3022677"/>
            <a:ext cx="3070024" cy="2913516"/>
          </a:xfrm>
        </p:spPr>
        <p:txBody>
          <a:bodyPr/>
          <a:lstStyle>
            <a:lvl1pPr marL="0" indent="0">
              <a:buNone/>
              <a:defRPr sz="1400"/>
            </a:lvl1pPr>
          </a:lstStyle>
          <a:p>
            <a:pPr lvl="0"/>
            <a:r>
              <a:rPr lang="en-US"/>
              <a:t>Click to edit Master text styles</a:t>
            </a:r>
          </a:p>
        </p:txBody>
      </p:sp>
      <p:sp>
        <p:nvSpPr>
          <p:cNvPr id="13" name="Date Placeholder 2"/>
          <p:cNvSpPr txBox="1">
            <a:spLocks noGrp="1"/>
          </p:cNvSpPr>
          <p:nvPr>
            <p:ph type="dt" sz="half" idx="7"/>
          </p:nvPr>
        </p:nvSpPr>
        <p:spPr/>
        <p:txBody>
          <a:bodyPr/>
          <a:lstStyle>
            <a:lvl1pPr>
              <a:defRPr/>
            </a:lvl1pPr>
          </a:lstStyle>
          <a:p>
            <a:pPr lvl="0"/>
            <a:fld id="{007FB7C8-2B8B-4200-B0B9-32526F03AF18}" type="datetime1">
              <a:rPr lang="en-US"/>
              <a:pPr lvl="0"/>
              <a:t>9/7/2020</a:t>
            </a:fld>
            <a:endParaRPr lang="en-US"/>
          </a:p>
        </p:txBody>
      </p:sp>
      <p:sp>
        <p:nvSpPr>
          <p:cNvPr id="14" name="Footer Placeholder 3"/>
          <p:cNvSpPr txBox="1">
            <a:spLocks noGrp="1"/>
          </p:cNvSpPr>
          <p:nvPr>
            <p:ph type="ftr" sz="quarter" idx="9"/>
          </p:nvPr>
        </p:nvSpPr>
        <p:spPr/>
        <p:txBody>
          <a:bodyPr/>
          <a:lstStyle>
            <a:lvl1pPr>
              <a:defRPr/>
            </a:lvl1pPr>
          </a:lstStyle>
          <a:p>
            <a:pPr lvl="0"/>
            <a:endParaRPr lang="en-US"/>
          </a:p>
        </p:txBody>
      </p:sp>
      <p:sp>
        <p:nvSpPr>
          <p:cNvPr id="15" name="Slide Number Placeholder 4"/>
          <p:cNvSpPr txBox="1">
            <a:spLocks noGrp="1"/>
          </p:cNvSpPr>
          <p:nvPr>
            <p:ph type="sldNum" sz="quarter" idx="8"/>
          </p:nvPr>
        </p:nvSpPr>
        <p:spPr/>
        <p:txBody>
          <a:bodyPr/>
          <a:lstStyle>
            <a:lvl1pPr>
              <a:defRPr/>
            </a:lvl1pPr>
          </a:lstStyle>
          <a:p>
            <a:pPr lvl="0"/>
            <a:fld id="{33957FAD-6A70-43CE-B379-F620D961C616}" type="slidenum">
              <a:t>‹#›</a:t>
            </a:fld>
            <a:endParaRPr lang="en-US"/>
          </a:p>
        </p:txBody>
      </p:sp>
    </p:spTree>
    <p:extLst>
      <p:ext uri="{BB962C8B-B14F-4D97-AF65-F5344CB8AC3E}">
        <p14:creationId xmlns:p14="http://schemas.microsoft.com/office/powerpoint/2010/main" val="43126285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4" descr="HD-ShadowLong.png">
            <a:extLst>
              <a:ext uri="{FF2B5EF4-FFF2-40B4-BE49-F238E27FC236}">
                <a16:creationId xmlns:a16="http://schemas.microsoft.com/office/drawing/2014/main" id="{00000000-0000-0000-0000-000000000000}"/>
              </a:ext>
            </a:extLst>
          </p:cNvPr>
          <p:cNvPicPr>
            <a:picLocks noChangeAspect="1"/>
          </p:cNvPicPr>
          <p:nvPr/>
        </p:nvPicPr>
        <p:blipFill>
          <a:blip r:embed="rId2"/>
          <a:stretch>
            <a:fillRect/>
          </a:stretch>
        </p:blipFill>
        <p:spPr>
          <a:xfrm>
            <a:off x="0" y="1970239"/>
            <a:ext cx="10437811" cy="321164"/>
          </a:xfrm>
          <a:prstGeom prst="rect">
            <a:avLst/>
          </a:prstGeom>
          <a:noFill/>
          <a:ln cap="flat">
            <a:noFill/>
          </a:ln>
        </p:spPr>
      </p:pic>
      <p:pic>
        <p:nvPicPr>
          <p:cNvPr id="3" name="Picture 15" descr="HD-ShadowShort.png">
            <a:extLst>
              <a:ext uri="{FF2B5EF4-FFF2-40B4-BE49-F238E27FC236}">
                <a16:creationId xmlns:a16="http://schemas.microsoft.com/office/drawing/2014/main" id="{00000000-0000-0000-0000-000000000000}"/>
              </a:ext>
            </a:extLst>
          </p:cNvPr>
          <p:cNvPicPr>
            <a:picLocks noChangeAspect="1"/>
          </p:cNvPicPr>
          <p:nvPr/>
        </p:nvPicPr>
        <p:blipFill>
          <a:blip r:embed="rId3"/>
          <a:stretch>
            <a:fillRect/>
          </a:stretch>
        </p:blipFill>
        <p:spPr>
          <a:xfrm>
            <a:off x="10585825" y="1971236"/>
            <a:ext cx="1602998" cy="144274"/>
          </a:xfrm>
          <a:prstGeom prst="rect">
            <a:avLst/>
          </a:prstGeom>
          <a:noFill/>
          <a:ln cap="flat">
            <a:noFill/>
          </a:ln>
        </p:spPr>
      </p:pic>
      <p:sp>
        <p:nvSpPr>
          <p:cNvPr id="4" name="Rectangle 16"/>
          <p:cNvSpPr/>
          <p:nvPr/>
        </p:nvSpPr>
        <p:spPr>
          <a:xfrm>
            <a:off x="0" y="609603"/>
            <a:ext cx="10437811" cy="1368198"/>
          </a:xfrm>
          <a:prstGeom prst="rect">
            <a:avLst/>
          </a:prstGeom>
          <a:solidFill>
            <a:srgbClr val="262626"/>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5" name="Rectangle 17"/>
          <p:cNvSpPr/>
          <p:nvPr/>
        </p:nvSpPr>
        <p:spPr>
          <a:xfrm>
            <a:off x="10585825" y="609603"/>
            <a:ext cx="1602998" cy="1368198"/>
          </a:xfrm>
          <a:prstGeom prst="rect">
            <a:avLst/>
          </a:prstGeom>
          <a:solidFill>
            <a:srgbClr val="F09415"/>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6" name="Title 1"/>
          <p:cNvSpPr txBox="1">
            <a:spLocks noGrp="1"/>
          </p:cNvSpPr>
          <p:nvPr>
            <p:ph type="title"/>
          </p:nvPr>
        </p:nvSpPr>
        <p:spPr/>
        <p:txBody>
          <a:bodyPr/>
          <a:lstStyle>
            <a:lvl1pPr>
              <a:defRPr/>
            </a:lvl1pPr>
          </a:lstStyle>
          <a:p>
            <a:pPr lvl="0"/>
            <a:r>
              <a:rPr lang="en-US"/>
              <a:t>Click to edit Master title style</a:t>
            </a:r>
          </a:p>
        </p:txBody>
      </p:sp>
      <p:sp>
        <p:nvSpPr>
          <p:cNvPr id="7" name="Text Placeholder 2"/>
          <p:cNvSpPr txBox="1">
            <a:spLocks noGrp="1"/>
          </p:cNvSpPr>
          <p:nvPr>
            <p:ph type="body" idx="4294967295"/>
          </p:nvPr>
        </p:nvSpPr>
        <p:spPr>
          <a:xfrm>
            <a:off x="680313" y="4297506"/>
            <a:ext cx="3049706" cy="576264"/>
          </a:xfrm>
        </p:spPr>
        <p:txBody>
          <a:bodyPr anchor="b">
            <a:noAutofit/>
          </a:bodyPr>
          <a:lstStyle>
            <a:lvl1pPr marL="0" indent="0">
              <a:buNone/>
              <a:defRPr/>
            </a:lvl1pPr>
          </a:lstStyle>
          <a:p>
            <a:pPr lvl="0"/>
            <a:r>
              <a:rPr lang="en-US"/>
              <a:t>Click to edit Master text styles</a:t>
            </a:r>
          </a:p>
        </p:txBody>
      </p:sp>
      <p:sp>
        <p:nvSpPr>
          <p:cNvPr id="8" name="Picture Placeholder 2"/>
          <p:cNvSpPr txBox="1">
            <a:spLocks noGrp="1"/>
          </p:cNvSpPr>
          <p:nvPr>
            <p:ph type="pic" idx="4294967295"/>
          </p:nvPr>
        </p:nvSpPr>
        <p:spPr>
          <a:xfrm>
            <a:off x="680313" y="2336877"/>
            <a:ext cx="3049706" cy="1524003"/>
          </a:xfrm>
          <a:effectLst>
            <a:outerShdw dist="50804" dir="5400000" algn="tl">
              <a:srgbClr val="000000">
                <a:alpha val="43000"/>
              </a:srgbClr>
            </a:outerShdw>
          </a:effectLst>
        </p:spPr>
        <p:txBody>
          <a:bodyPr anchorCtr="1"/>
          <a:lstStyle>
            <a:lvl1pPr marL="0" indent="0" algn="ctr">
              <a:buNone/>
              <a:defRPr sz="1600"/>
            </a:lvl1pPr>
          </a:lstStyle>
          <a:p>
            <a:pPr lvl="0"/>
            <a:r>
              <a:rPr lang="en-US"/>
              <a:t>Click icon to add picture</a:t>
            </a:r>
          </a:p>
        </p:txBody>
      </p:sp>
      <p:sp>
        <p:nvSpPr>
          <p:cNvPr id="9" name="Text Placeholder 3"/>
          <p:cNvSpPr txBox="1">
            <a:spLocks noGrp="1"/>
          </p:cNvSpPr>
          <p:nvPr>
            <p:ph type="body" idx="4294967295"/>
          </p:nvPr>
        </p:nvSpPr>
        <p:spPr>
          <a:xfrm>
            <a:off x="680313" y="4873761"/>
            <a:ext cx="3049706" cy="1062423"/>
          </a:xfrm>
        </p:spPr>
        <p:txBody>
          <a:bodyPr/>
          <a:lstStyle>
            <a:lvl1pPr marL="0" indent="0">
              <a:buNone/>
              <a:defRPr sz="1400"/>
            </a:lvl1pPr>
          </a:lstStyle>
          <a:p>
            <a:pPr lvl="0"/>
            <a:r>
              <a:rPr lang="en-US"/>
              <a:t>Click to edit Master text styles</a:t>
            </a:r>
          </a:p>
        </p:txBody>
      </p:sp>
      <p:sp>
        <p:nvSpPr>
          <p:cNvPr id="10" name="Text Placeholder 4"/>
          <p:cNvSpPr txBox="1">
            <a:spLocks noGrp="1"/>
          </p:cNvSpPr>
          <p:nvPr>
            <p:ph type="body" idx="4294967295"/>
          </p:nvPr>
        </p:nvSpPr>
        <p:spPr>
          <a:xfrm>
            <a:off x="3945471" y="4297506"/>
            <a:ext cx="3063239" cy="576264"/>
          </a:xfrm>
        </p:spPr>
        <p:txBody>
          <a:bodyPr anchor="b">
            <a:noAutofit/>
          </a:bodyPr>
          <a:lstStyle>
            <a:lvl1pPr marL="0" indent="0">
              <a:buNone/>
              <a:defRPr/>
            </a:lvl1pPr>
          </a:lstStyle>
          <a:p>
            <a:pPr lvl="0"/>
            <a:r>
              <a:rPr lang="en-US"/>
              <a:t>Click to edit Master text styles</a:t>
            </a:r>
          </a:p>
        </p:txBody>
      </p:sp>
      <p:sp>
        <p:nvSpPr>
          <p:cNvPr id="11" name="Picture Placeholder 2"/>
          <p:cNvSpPr txBox="1">
            <a:spLocks noGrp="1"/>
          </p:cNvSpPr>
          <p:nvPr>
            <p:ph type="pic" idx="4294967295"/>
          </p:nvPr>
        </p:nvSpPr>
        <p:spPr>
          <a:xfrm>
            <a:off x="3945471" y="2336877"/>
            <a:ext cx="3063239" cy="1524003"/>
          </a:xfrm>
          <a:effectLst>
            <a:outerShdw dist="50804" dir="5400000" algn="tl">
              <a:srgbClr val="000000">
                <a:alpha val="43000"/>
              </a:srgbClr>
            </a:outerShdw>
          </a:effectLst>
        </p:spPr>
        <p:txBody>
          <a:bodyPr anchorCtr="1"/>
          <a:lstStyle>
            <a:lvl1pPr marL="0" indent="0" algn="ctr">
              <a:buNone/>
              <a:defRPr sz="1600"/>
            </a:lvl1pPr>
          </a:lstStyle>
          <a:p>
            <a:pPr lvl="0"/>
            <a:r>
              <a:rPr lang="en-US"/>
              <a:t>Click icon to add picture</a:t>
            </a:r>
          </a:p>
        </p:txBody>
      </p:sp>
      <p:sp>
        <p:nvSpPr>
          <p:cNvPr id="12" name="Text Placeholder 3"/>
          <p:cNvSpPr txBox="1">
            <a:spLocks noGrp="1"/>
          </p:cNvSpPr>
          <p:nvPr>
            <p:ph type="body" idx="4294967295"/>
          </p:nvPr>
        </p:nvSpPr>
        <p:spPr>
          <a:xfrm>
            <a:off x="3944118" y="4873761"/>
            <a:ext cx="3067299" cy="1062423"/>
          </a:xfrm>
        </p:spPr>
        <p:txBody>
          <a:bodyPr/>
          <a:lstStyle>
            <a:lvl1pPr marL="0" indent="0">
              <a:buNone/>
              <a:defRPr sz="1400"/>
            </a:lvl1pPr>
          </a:lstStyle>
          <a:p>
            <a:pPr lvl="0"/>
            <a:r>
              <a:rPr lang="en-US"/>
              <a:t>Click to edit Master text styles</a:t>
            </a:r>
          </a:p>
        </p:txBody>
      </p:sp>
      <p:sp>
        <p:nvSpPr>
          <p:cNvPr id="13" name="Text Placeholder 4"/>
          <p:cNvSpPr txBox="1">
            <a:spLocks noGrp="1"/>
          </p:cNvSpPr>
          <p:nvPr>
            <p:ph type="body" idx="4294967295"/>
          </p:nvPr>
        </p:nvSpPr>
        <p:spPr>
          <a:xfrm>
            <a:off x="7230682" y="4297506"/>
            <a:ext cx="3063505" cy="576264"/>
          </a:xfrm>
        </p:spPr>
        <p:txBody>
          <a:bodyPr anchor="b">
            <a:noAutofit/>
          </a:bodyPr>
          <a:lstStyle>
            <a:lvl1pPr marL="0" indent="0">
              <a:buNone/>
              <a:defRPr/>
            </a:lvl1pPr>
          </a:lstStyle>
          <a:p>
            <a:pPr lvl="0"/>
            <a:r>
              <a:rPr lang="en-US"/>
              <a:t>Click to edit Master text styles</a:t>
            </a:r>
          </a:p>
        </p:txBody>
      </p:sp>
      <p:sp>
        <p:nvSpPr>
          <p:cNvPr id="14" name="Picture Placeholder 2"/>
          <p:cNvSpPr txBox="1">
            <a:spLocks noGrp="1"/>
          </p:cNvSpPr>
          <p:nvPr>
            <p:ph type="pic" idx="4294967295"/>
          </p:nvPr>
        </p:nvSpPr>
        <p:spPr>
          <a:xfrm>
            <a:off x="7230672" y="2336877"/>
            <a:ext cx="3063505" cy="1524003"/>
          </a:xfrm>
          <a:effectLst>
            <a:outerShdw dist="50804" dir="5400000" algn="tl">
              <a:srgbClr val="000000">
                <a:alpha val="43000"/>
              </a:srgbClr>
            </a:outerShdw>
          </a:effectLst>
        </p:spPr>
        <p:txBody>
          <a:bodyPr anchorCtr="1"/>
          <a:lstStyle>
            <a:lvl1pPr marL="0" indent="0" algn="ctr">
              <a:buNone/>
              <a:defRPr sz="1600"/>
            </a:lvl1pPr>
          </a:lstStyle>
          <a:p>
            <a:pPr lvl="0"/>
            <a:r>
              <a:rPr lang="en-US"/>
              <a:t>Click icon to add picture</a:t>
            </a:r>
          </a:p>
        </p:txBody>
      </p:sp>
      <p:sp>
        <p:nvSpPr>
          <p:cNvPr id="15" name="Text Placeholder 3"/>
          <p:cNvSpPr txBox="1">
            <a:spLocks noGrp="1"/>
          </p:cNvSpPr>
          <p:nvPr>
            <p:ph type="body" idx="4294967295"/>
          </p:nvPr>
        </p:nvSpPr>
        <p:spPr>
          <a:xfrm>
            <a:off x="7230553" y="4873761"/>
            <a:ext cx="3067565" cy="1062423"/>
          </a:xfrm>
        </p:spPr>
        <p:txBody>
          <a:bodyPr/>
          <a:lstStyle>
            <a:lvl1pPr marL="0" indent="0">
              <a:buNone/>
              <a:defRPr sz="1400"/>
            </a:lvl1pPr>
          </a:lstStyle>
          <a:p>
            <a:pPr lvl="0"/>
            <a:r>
              <a:rPr lang="en-US"/>
              <a:t>Click to edit Master text styles</a:t>
            </a:r>
          </a:p>
        </p:txBody>
      </p:sp>
      <p:sp>
        <p:nvSpPr>
          <p:cNvPr id="16" name="Date Placeholder 2"/>
          <p:cNvSpPr txBox="1">
            <a:spLocks noGrp="1"/>
          </p:cNvSpPr>
          <p:nvPr>
            <p:ph type="dt" sz="half" idx="7"/>
          </p:nvPr>
        </p:nvSpPr>
        <p:spPr/>
        <p:txBody>
          <a:bodyPr/>
          <a:lstStyle>
            <a:lvl1pPr>
              <a:defRPr/>
            </a:lvl1pPr>
          </a:lstStyle>
          <a:p>
            <a:pPr lvl="0"/>
            <a:fld id="{B2E654FB-EB43-40AA-823E-709563512B46}" type="datetime1">
              <a:rPr lang="en-US"/>
              <a:pPr lvl="0"/>
              <a:t>9/7/2020</a:t>
            </a:fld>
            <a:endParaRPr lang="en-US"/>
          </a:p>
        </p:txBody>
      </p:sp>
      <p:sp>
        <p:nvSpPr>
          <p:cNvPr id="17" name="Footer Placeholder 3"/>
          <p:cNvSpPr txBox="1">
            <a:spLocks noGrp="1"/>
          </p:cNvSpPr>
          <p:nvPr>
            <p:ph type="ftr" sz="quarter" idx="9"/>
          </p:nvPr>
        </p:nvSpPr>
        <p:spPr/>
        <p:txBody>
          <a:bodyPr/>
          <a:lstStyle>
            <a:lvl1pPr>
              <a:defRPr/>
            </a:lvl1pPr>
          </a:lstStyle>
          <a:p>
            <a:pPr lvl="0"/>
            <a:endParaRPr lang="en-US"/>
          </a:p>
        </p:txBody>
      </p:sp>
      <p:sp>
        <p:nvSpPr>
          <p:cNvPr id="18" name="Slide Number Placeholder 4"/>
          <p:cNvSpPr txBox="1">
            <a:spLocks noGrp="1"/>
          </p:cNvSpPr>
          <p:nvPr>
            <p:ph type="sldNum" sz="quarter" idx="8"/>
          </p:nvPr>
        </p:nvSpPr>
        <p:spPr/>
        <p:txBody>
          <a:bodyPr/>
          <a:lstStyle>
            <a:lvl1pPr>
              <a:defRPr/>
            </a:lvl1pPr>
          </a:lstStyle>
          <a:p>
            <a:pPr lvl="0"/>
            <a:fld id="{AEBF2525-C8C7-4769-8E4E-9A16DBD874F0}" type="slidenum">
              <a:t>‹#›</a:t>
            </a:fld>
            <a:endParaRPr lang="en-US"/>
          </a:p>
        </p:txBody>
      </p:sp>
    </p:spTree>
    <p:extLst>
      <p:ext uri="{BB962C8B-B14F-4D97-AF65-F5344CB8AC3E}">
        <p14:creationId xmlns:p14="http://schemas.microsoft.com/office/powerpoint/2010/main" val="390419992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2" name="Picture 6" descr="HD-ShadowLong.png">
            <a:extLst>
              <a:ext uri="{FF2B5EF4-FFF2-40B4-BE49-F238E27FC236}">
                <a16:creationId xmlns:a16="http://schemas.microsoft.com/office/drawing/2014/main" id="{00000000-0000-0000-0000-000000000000}"/>
              </a:ext>
            </a:extLst>
          </p:cNvPr>
          <p:cNvPicPr>
            <a:picLocks noChangeAspect="1"/>
          </p:cNvPicPr>
          <p:nvPr/>
        </p:nvPicPr>
        <p:blipFill>
          <a:blip r:embed="rId2"/>
          <a:stretch>
            <a:fillRect/>
          </a:stretch>
        </p:blipFill>
        <p:spPr>
          <a:xfrm>
            <a:off x="0" y="1970239"/>
            <a:ext cx="10437811" cy="321164"/>
          </a:xfrm>
          <a:prstGeom prst="rect">
            <a:avLst/>
          </a:prstGeom>
          <a:noFill/>
          <a:ln cap="flat">
            <a:noFill/>
          </a:ln>
        </p:spPr>
      </p:pic>
      <p:pic>
        <p:nvPicPr>
          <p:cNvPr id="3" name="Picture 7" descr="HD-ShadowShort.png">
            <a:extLst>
              <a:ext uri="{FF2B5EF4-FFF2-40B4-BE49-F238E27FC236}">
                <a16:creationId xmlns:a16="http://schemas.microsoft.com/office/drawing/2014/main" id="{00000000-0000-0000-0000-000000000000}"/>
              </a:ext>
            </a:extLst>
          </p:cNvPr>
          <p:cNvPicPr>
            <a:picLocks noChangeAspect="1"/>
          </p:cNvPicPr>
          <p:nvPr/>
        </p:nvPicPr>
        <p:blipFill>
          <a:blip r:embed="rId3"/>
          <a:stretch>
            <a:fillRect/>
          </a:stretch>
        </p:blipFill>
        <p:spPr>
          <a:xfrm>
            <a:off x="10585825" y="1971236"/>
            <a:ext cx="1602998" cy="144274"/>
          </a:xfrm>
          <a:prstGeom prst="rect">
            <a:avLst/>
          </a:prstGeom>
          <a:noFill/>
          <a:ln cap="flat">
            <a:noFill/>
          </a:ln>
        </p:spPr>
      </p:pic>
      <p:sp>
        <p:nvSpPr>
          <p:cNvPr id="4" name="Rectangle 8"/>
          <p:cNvSpPr/>
          <p:nvPr/>
        </p:nvSpPr>
        <p:spPr>
          <a:xfrm>
            <a:off x="0" y="609603"/>
            <a:ext cx="10437811" cy="1368198"/>
          </a:xfrm>
          <a:prstGeom prst="rect">
            <a:avLst/>
          </a:prstGeom>
          <a:solidFill>
            <a:srgbClr val="262626"/>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5" name="Rectangle 9"/>
          <p:cNvSpPr/>
          <p:nvPr/>
        </p:nvSpPr>
        <p:spPr>
          <a:xfrm>
            <a:off x="10585825" y="609603"/>
            <a:ext cx="1602998" cy="1368198"/>
          </a:xfrm>
          <a:prstGeom prst="rect">
            <a:avLst/>
          </a:prstGeom>
          <a:solidFill>
            <a:srgbClr val="F09415"/>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6" name="Title 1"/>
          <p:cNvSpPr txBox="1">
            <a:spLocks noGrp="1"/>
          </p:cNvSpPr>
          <p:nvPr>
            <p:ph type="title"/>
          </p:nvPr>
        </p:nvSpPr>
        <p:spPr/>
        <p:txBody>
          <a:bodyPr/>
          <a:lstStyle>
            <a:lvl1pPr algn="r">
              <a:defRPr/>
            </a:lvl1pPr>
          </a:lstStyle>
          <a:p>
            <a:pPr lvl="0"/>
            <a:r>
              <a:rPr lang="en-US"/>
              <a:t>Click to edit Master title style</a:t>
            </a:r>
          </a:p>
        </p:txBody>
      </p:sp>
      <p:sp>
        <p:nvSpPr>
          <p:cNvPr id="7" name="Vertical Text Placeholder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p:cNvSpPr txBox="1">
            <a:spLocks noGrp="1"/>
          </p:cNvSpPr>
          <p:nvPr>
            <p:ph type="dt" sz="half" idx="7"/>
          </p:nvPr>
        </p:nvSpPr>
        <p:spPr/>
        <p:txBody>
          <a:bodyPr/>
          <a:lstStyle>
            <a:lvl1pPr>
              <a:defRPr/>
            </a:lvl1pPr>
          </a:lstStyle>
          <a:p>
            <a:pPr lvl="0"/>
            <a:fld id="{A882FDD5-BDE3-4DD8-898A-EE575B625715}" type="datetime1">
              <a:rPr lang="en-US"/>
              <a:pPr lvl="0"/>
              <a:t>9/7/2020</a:t>
            </a:fld>
            <a:endParaRPr lang="en-US"/>
          </a:p>
        </p:txBody>
      </p:sp>
      <p:sp>
        <p:nvSpPr>
          <p:cNvPr id="9" name="Footer Placeholder 4"/>
          <p:cNvSpPr txBox="1">
            <a:spLocks noGrp="1"/>
          </p:cNvSpPr>
          <p:nvPr>
            <p:ph type="ftr" sz="quarter" idx="9"/>
          </p:nvPr>
        </p:nvSpPr>
        <p:spPr/>
        <p:txBody>
          <a:bodyPr/>
          <a:lstStyle>
            <a:lvl1pPr>
              <a:defRPr/>
            </a:lvl1pPr>
          </a:lstStyle>
          <a:p>
            <a:pPr lvl="0"/>
            <a:endParaRPr lang="en-US"/>
          </a:p>
        </p:txBody>
      </p:sp>
      <p:sp>
        <p:nvSpPr>
          <p:cNvPr id="10" name="Slide Number Placeholder 5"/>
          <p:cNvSpPr txBox="1">
            <a:spLocks noGrp="1"/>
          </p:cNvSpPr>
          <p:nvPr>
            <p:ph type="sldNum" sz="quarter" idx="8"/>
          </p:nvPr>
        </p:nvSpPr>
        <p:spPr/>
        <p:txBody>
          <a:bodyPr/>
          <a:lstStyle>
            <a:lvl1pPr>
              <a:defRPr/>
            </a:lvl1pPr>
          </a:lstStyle>
          <a:p>
            <a:pPr lvl="0"/>
            <a:fld id="{AA6F552D-2E20-4160-8FC0-4C8D9E396A58}" type="slidenum">
              <a:t>‹#›</a:t>
            </a:fld>
            <a:endParaRPr lang="en-US"/>
          </a:p>
        </p:txBody>
      </p:sp>
    </p:spTree>
    <p:extLst>
      <p:ext uri="{BB962C8B-B14F-4D97-AF65-F5344CB8AC3E}">
        <p14:creationId xmlns:p14="http://schemas.microsoft.com/office/powerpoint/2010/main" val="205863379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Rectangle 6"/>
          <p:cNvSpPr/>
          <p:nvPr/>
        </p:nvSpPr>
        <p:spPr>
          <a:xfrm rot="5400013">
            <a:off x="8116209" y="1869395"/>
            <a:ext cx="5106988" cy="1368198"/>
          </a:xfrm>
          <a:prstGeom prst="rect">
            <a:avLst/>
          </a:prstGeom>
          <a:solidFill>
            <a:srgbClr val="262626"/>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3" name="Rectangle 7"/>
          <p:cNvSpPr/>
          <p:nvPr/>
        </p:nvSpPr>
        <p:spPr>
          <a:xfrm rot="5400013">
            <a:off x="9868204" y="5372401"/>
            <a:ext cx="1602998" cy="1368198"/>
          </a:xfrm>
          <a:prstGeom prst="rect">
            <a:avLst/>
          </a:prstGeom>
          <a:solidFill>
            <a:srgbClr val="F09415"/>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4" name="Vertical Title 1"/>
          <p:cNvSpPr txBox="1">
            <a:spLocks noGrp="1"/>
          </p:cNvSpPr>
          <p:nvPr>
            <p:ph type="title" orient="vert"/>
          </p:nvPr>
        </p:nvSpPr>
        <p:spPr>
          <a:xfrm>
            <a:off x="10129229" y="609593"/>
            <a:ext cx="1073798" cy="4353760"/>
          </a:xfrm>
        </p:spPr>
        <p:txBody>
          <a:bodyPr vert="eaVert"/>
          <a:lstStyle>
            <a:lvl1pPr>
              <a:defRPr/>
            </a:lvl1pPr>
          </a:lstStyle>
          <a:p>
            <a:pPr lvl="0"/>
            <a:r>
              <a:rPr lang="en-US"/>
              <a:t>Click to edit Master title style</a:t>
            </a:r>
          </a:p>
        </p:txBody>
      </p:sp>
      <p:sp>
        <p:nvSpPr>
          <p:cNvPr id="5" name="Vertical Text Placeholder 2"/>
          <p:cNvSpPr txBox="1">
            <a:spLocks noGrp="1"/>
          </p:cNvSpPr>
          <p:nvPr>
            <p:ph type="body" orient="vert" idx="1"/>
          </p:nvPr>
        </p:nvSpPr>
        <p:spPr>
          <a:xfrm>
            <a:off x="680322" y="609593"/>
            <a:ext cx="8870000" cy="5326590"/>
          </a:xfrm>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p:cNvSpPr txBox="1">
            <a:spLocks noGrp="1"/>
          </p:cNvSpPr>
          <p:nvPr>
            <p:ph type="dt" sz="half" idx="7"/>
          </p:nvPr>
        </p:nvSpPr>
        <p:spPr>
          <a:xfrm>
            <a:off x="6807122" y="5936184"/>
            <a:ext cx="2743200" cy="365129"/>
          </a:xfrm>
        </p:spPr>
        <p:txBody>
          <a:bodyPr/>
          <a:lstStyle>
            <a:lvl1pPr>
              <a:defRPr/>
            </a:lvl1pPr>
          </a:lstStyle>
          <a:p>
            <a:pPr lvl="0"/>
            <a:fld id="{1A681232-08F0-486F-8000-5338BC00B79D}" type="datetime1">
              <a:rPr lang="en-US"/>
              <a:pPr lvl="0"/>
              <a:t>9/7/2020</a:t>
            </a:fld>
            <a:endParaRPr lang="en-US"/>
          </a:p>
        </p:txBody>
      </p:sp>
      <p:sp>
        <p:nvSpPr>
          <p:cNvPr id="7" name="Footer Placeholder 4"/>
          <p:cNvSpPr txBox="1">
            <a:spLocks noGrp="1"/>
          </p:cNvSpPr>
          <p:nvPr>
            <p:ph type="ftr" sz="quarter" idx="9"/>
          </p:nvPr>
        </p:nvSpPr>
        <p:spPr>
          <a:xfrm>
            <a:off x="680322" y="5936184"/>
            <a:ext cx="6126809" cy="365129"/>
          </a:xfrm>
        </p:spPr>
        <p:txBody>
          <a:bodyPr/>
          <a:lstStyle>
            <a:lvl1pPr>
              <a:defRPr/>
            </a:lvl1pPr>
          </a:lstStyle>
          <a:p>
            <a:pPr lvl="0"/>
            <a:endParaRPr lang="en-US"/>
          </a:p>
        </p:txBody>
      </p:sp>
      <p:sp>
        <p:nvSpPr>
          <p:cNvPr id="8" name="Slide Number Placeholder 5"/>
          <p:cNvSpPr txBox="1">
            <a:spLocks noGrp="1"/>
          </p:cNvSpPr>
          <p:nvPr>
            <p:ph type="sldNum" sz="quarter" idx="8"/>
          </p:nvPr>
        </p:nvSpPr>
        <p:spPr>
          <a:xfrm>
            <a:off x="10097545" y="5398635"/>
            <a:ext cx="1154146" cy="1090787"/>
          </a:xfrm>
        </p:spPr>
        <p:txBody>
          <a:bodyPr anchor="t" anchorCtr="1"/>
          <a:lstStyle>
            <a:lvl1pPr algn="ctr">
              <a:defRPr/>
            </a:lvl1pPr>
          </a:lstStyle>
          <a:p>
            <a:pPr lvl="0"/>
            <a:fld id="{FFAB24E9-AAAB-40F0-9558-1AD3265F0FCA}" type="slidenum">
              <a:t>‹#›</a:t>
            </a:fld>
            <a:endParaRPr lang="en-US"/>
          </a:p>
        </p:txBody>
      </p:sp>
    </p:spTree>
    <p:extLst>
      <p:ext uri="{BB962C8B-B14F-4D97-AF65-F5344CB8AC3E}">
        <p14:creationId xmlns:p14="http://schemas.microsoft.com/office/powerpoint/2010/main" val="332063654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2" name="Picture 14" descr="HD-ShadowLong.png">
            <a:extLst>
              <a:ext uri="{FF2B5EF4-FFF2-40B4-BE49-F238E27FC236}">
                <a16:creationId xmlns:a16="http://schemas.microsoft.com/office/drawing/2014/main" id="{00000000-0000-0000-0000-000000000000}"/>
              </a:ext>
            </a:extLst>
          </p:cNvPr>
          <p:cNvPicPr>
            <a:picLocks noChangeAspect="1"/>
          </p:cNvPicPr>
          <p:nvPr/>
        </p:nvPicPr>
        <p:blipFill>
          <a:blip r:embed="rId2"/>
          <a:stretch>
            <a:fillRect/>
          </a:stretch>
        </p:blipFill>
        <p:spPr>
          <a:xfrm>
            <a:off x="0" y="1970239"/>
            <a:ext cx="10437811" cy="321164"/>
          </a:xfrm>
          <a:prstGeom prst="rect">
            <a:avLst/>
          </a:prstGeom>
          <a:noFill/>
          <a:ln cap="flat">
            <a:noFill/>
          </a:ln>
        </p:spPr>
      </p:pic>
      <p:pic>
        <p:nvPicPr>
          <p:cNvPr id="3" name="Picture 15" descr="HD-ShadowShort.png">
            <a:extLst>
              <a:ext uri="{FF2B5EF4-FFF2-40B4-BE49-F238E27FC236}">
                <a16:creationId xmlns:a16="http://schemas.microsoft.com/office/drawing/2014/main" id="{00000000-0000-0000-0000-000000000000}"/>
              </a:ext>
            </a:extLst>
          </p:cNvPr>
          <p:cNvPicPr>
            <a:picLocks noChangeAspect="1"/>
          </p:cNvPicPr>
          <p:nvPr/>
        </p:nvPicPr>
        <p:blipFill>
          <a:blip r:embed="rId3"/>
          <a:stretch>
            <a:fillRect/>
          </a:stretch>
        </p:blipFill>
        <p:spPr>
          <a:xfrm>
            <a:off x="10585825" y="1971236"/>
            <a:ext cx="1602998" cy="144274"/>
          </a:xfrm>
          <a:prstGeom prst="rect">
            <a:avLst/>
          </a:prstGeom>
          <a:noFill/>
          <a:ln cap="flat">
            <a:noFill/>
          </a:ln>
        </p:spPr>
      </p:pic>
      <p:sp>
        <p:nvSpPr>
          <p:cNvPr id="4" name="Rectangle 16"/>
          <p:cNvSpPr/>
          <p:nvPr/>
        </p:nvSpPr>
        <p:spPr>
          <a:xfrm>
            <a:off x="0" y="609603"/>
            <a:ext cx="10437811" cy="1368198"/>
          </a:xfrm>
          <a:prstGeom prst="rect">
            <a:avLst/>
          </a:prstGeom>
          <a:solidFill>
            <a:srgbClr val="262626"/>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5" name="Rectangle 17"/>
          <p:cNvSpPr/>
          <p:nvPr/>
        </p:nvSpPr>
        <p:spPr>
          <a:xfrm>
            <a:off x="10585825" y="609603"/>
            <a:ext cx="1602998" cy="1368198"/>
          </a:xfrm>
          <a:prstGeom prst="rect">
            <a:avLst/>
          </a:prstGeom>
          <a:solidFill>
            <a:srgbClr val="F09415"/>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6" name="Title 1"/>
          <p:cNvSpPr txBox="1">
            <a:spLocks noGrp="1"/>
          </p:cNvSpPr>
          <p:nvPr>
            <p:ph type="title"/>
          </p:nvPr>
        </p:nvSpPr>
        <p:spPr/>
        <p:txBody>
          <a:bodyPr/>
          <a:lstStyle>
            <a:lvl1pPr>
              <a:defRPr/>
            </a:lvl1pPr>
          </a:lstStyle>
          <a:p>
            <a:pPr lvl="0"/>
            <a:r>
              <a:rPr lang="en-US"/>
              <a:t>Click to edit Master title style</a:t>
            </a:r>
          </a:p>
        </p:txBody>
      </p:sp>
      <p:sp>
        <p:nvSpPr>
          <p:cNvPr id="7" name="Content Placeholder 2"/>
          <p:cNvSpPr txBox="1">
            <a:spLocks noGrp="1"/>
          </p:cNvSpPr>
          <p:nvPr>
            <p:ph idx="1"/>
          </p:nvPr>
        </p:nvSpPr>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p:cNvSpPr txBox="1">
            <a:spLocks noGrp="1"/>
          </p:cNvSpPr>
          <p:nvPr>
            <p:ph type="dt" sz="half" idx="7"/>
          </p:nvPr>
        </p:nvSpPr>
        <p:spPr/>
        <p:txBody>
          <a:bodyPr/>
          <a:lstStyle>
            <a:lvl1pPr>
              <a:defRPr/>
            </a:lvl1pPr>
          </a:lstStyle>
          <a:p>
            <a:pPr lvl="0"/>
            <a:fld id="{EA571922-2565-4AF3-954F-4AEB0C239CCB}" type="datetime1">
              <a:rPr lang="en-US"/>
              <a:pPr lvl="0"/>
              <a:t>9/7/2020</a:t>
            </a:fld>
            <a:endParaRPr lang="en-US"/>
          </a:p>
        </p:txBody>
      </p:sp>
      <p:sp>
        <p:nvSpPr>
          <p:cNvPr id="9" name="Footer Placeholder 4"/>
          <p:cNvSpPr txBox="1">
            <a:spLocks noGrp="1"/>
          </p:cNvSpPr>
          <p:nvPr>
            <p:ph type="ftr" sz="quarter" idx="9"/>
          </p:nvPr>
        </p:nvSpPr>
        <p:spPr/>
        <p:txBody>
          <a:bodyPr/>
          <a:lstStyle>
            <a:lvl1pPr>
              <a:defRPr/>
            </a:lvl1pPr>
          </a:lstStyle>
          <a:p>
            <a:pPr lvl="0"/>
            <a:endParaRPr lang="en-US"/>
          </a:p>
        </p:txBody>
      </p:sp>
      <p:sp>
        <p:nvSpPr>
          <p:cNvPr id="10" name="Slide Number Placeholder 5"/>
          <p:cNvSpPr txBox="1">
            <a:spLocks noGrp="1"/>
          </p:cNvSpPr>
          <p:nvPr>
            <p:ph type="sldNum" sz="quarter" idx="8"/>
          </p:nvPr>
        </p:nvSpPr>
        <p:spPr/>
        <p:txBody>
          <a:bodyPr/>
          <a:lstStyle>
            <a:lvl1pPr>
              <a:defRPr/>
            </a:lvl1pPr>
          </a:lstStyle>
          <a:p>
            <a:pPr lvl="0"/>
            <a:fld id="{545000F6-0D4D-4EEB-95C6-8C70FEA87ADC}" type="slidenum">
              <a:t>‹#›</a:t>
            </a:fld>
            <a:endParaRPr lang="en-US"/>
          </a:p>
        </p:txBody>
      </p:sp>
    </p:spTree>
    <p:extLst>
      <p:ext uri="{BB962C8B-B14F-4D97-AF65-F5344CB8AC3E}">
        <p14:creationId xmlns:p14="http://schemas.microsoft.com/office/powerpoint/2010/main" val="248661752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2" name="Picture 6" descr="HD-ShadowLong.png">
            <a:extLst>
              <a:ext uri="{FF2B5EF4-FFF2-40B4-BE49-F238E27FC236}">
                <a16:creationId xmlns:a16="http://schemas.microsoft.com/office/drawing/2014/main" id="{00000000-0000-0000-0000-000000000000}"/>
              </a:ext>
            </a:extLst>
          </p:cNvPr>
          <p:cNvPicPr>
            <a:picLocks noChangeAspect="1"/>
          </p:cNvPicPr>
          <p:nvPr/>
        </p:nvPicPr>
        <p:blipFill>
          <a:blip r:embed="rId2"/>
          <a:stretch>
            <a:fillRect/>
          </a:stretch>
        </p:blipFill>
        <p:spPr>
          <a:xfrm>
            <a:off x="0" y="4086910"/>
            <a:ext cx="10437811" cy="321164"/>
          </a:xfrm>
          <a:prstGeom prst="rect">
            <a:avLst/>
          </a:prstGeom>
          <a:noFill/>
          <a:ln cap="flat">
            <a:noFill/>
          </a:ln>
        </p:spPr>
      </p:pic>
      <p:pic>
        <p:nvPicPr>
          <p:cNvPr id="3" name="Picture 7" descr="HD-ShadowShort.png">
            <a:extLst>
              <a:ext uri="{FF2B5EF4-FFF2-40B4-BE49-F238E27FC236}">
                <a16:creationId xmlns:a16="http://schemas.microsoft.com/office/drawing/2014/main" id="{00000000-0000-0000-0000-000000000000}"/>
              </a:ext>
            </a:extLst>
          </p:cNvPr>
          <p:cNvPicPr>
            <a:picLocks noChangeAspect="1"/>
          </p:cNvPicPr>
          <p:nvPr/>
        </p:nvPicPr>
        <p:blipFill>
          <a:blip r:embed="rId3"/>
          <a:stretch>
            <a:fillRect/>
          </a:stretch>
        </p:blipFill>
        <p:spPr>
          <a:xfrm>
            <a:off x="10585825" y="4087898"/>
            <a:ext cx="1602998" cy="144274"/>
          </a:xfrm>
          <a:prstGeom prst="rect">
            <a:avLst/>
          </a:prstGeom>
          <a:noFill/>
          <a:ln cap="flat">
            <a:noFill/>
          </a:ln>
        </p:spPr>
      </p:pic>
      <p:sp>
        <p:nvSpPr>
          <p:cNvPr id="4" name="Rectangle 8"/>
          <p:cNvSpPr/>
          <p:nvPr/>
        </p:nvSpPr>
        <p:spPr>
          <a:xfrm>
            <a:off x="0" y="2726265"/>
            <a:ext cx="10437811" cy="1368198"/>
          </a:xfrm>
          <a:prstGeom prst="rect">
            <a:avLst/>
          </a:prstGeom>
          <a:solidFill>
            <a:srgbClr val="262626"/>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5" name="Rectangle 9"/>
          <p:cNvSpPr/>
          <p:nvPr/>
        </p:nvSpPr>
        <p:spPr>
          <a:xfrm>
            <a:off x="10585825" y="2726265"/>
            <a:ext cx="1602998" cy="1368198"/>
          </a:xfrm>
          <a:prstGeom prst="rect">
            <a:avLst/>
          </a:prstGeom>
          <a:solidFill>
            <a:srgbClr val="F09415"/>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6" name="Title 1"/>
          <p:cNvSpPr txBox="1">
            <a:spLocks noGrp="1"/>
          </p:cNvSpPr>
          <p:nvPr>
            <p:ph type="title"/>
          </p:nvPr>
        </p:nvSpPr>
        <p:spPr>
          <a:xfrm>
            <a:off x="680322" y="2869899"/>
            <a:ext cx="9613864" cy="1090787"/>
          </a:xfrm>
        </p:spPr>
        <p:txBody>
          <a:bodyPr/>
          <a:lstStyle>
            <a:lvl1pPr algn="r">
              <a:defRPr/>
            </a:lvl1pPr>
          </a:lstStyle>
          <a:p>
            <a:pPr lvl="0"/>
            <a:r>
              <a:rPr lang="en-US"/>
              <a:t>Click to edit Master title style</a:t>
            </a:r>
          </a:p>
        </p:txBody>
      </p:sp>
      <p:sp>
        <p:nvSpPr>
          <p:cNvPr id="7" name="Text Placeholder 2"/>
          <p:cNvSpPr txBox="1">
            <a:spLocks noGrp="1"/>
          </p:cNvSpPr>
          <p:nvPr>
            <p:ph type="body" idx="1"/>
          </p:nvPr>
        </p:nvSpPr>
        <p:spPr>
          <a:xfrm>
            <a:off x="680322" y="4232172"/>
            <a:ext cx="9613864" cy="1704020"/>
          </a:xfrm>
        </p:spPr>
        <p:txBody>
          <a:bodyPr/>
          <a:lstStyle>
            <a:lvl1pPr marL="0" indent="0" algn="r">
              <a:buNone/>
              <a:defRPr sz="2000"/>
            </a:lvl1pPr>
          </a:lstStyle>
          <a:p>
            <a:pPr lvl="0"/>
            <a:r>
              <a:rPr lang="en-US"/>
              <a:t>Click to edit Master text styles</a:t>
            </a:r>
          </a:p>
        </p:txBody>
      </p:sp>
      <p:sp>
        <p:nvSpPr>
          <p:cNvPr id="8" name="Date Placeholder 3"/>
          <p:cNvSpPr txBox="1">
            <a:spLocks noGrp="1"/>
          </p:cNvSpPr>
          <p:nvPr>
            <p:ph type="dt" sz="half" idx="7"/>
          </p:nvPr>
        </p:nvSpPr>
        <p:spPr/>
        <p:txBody>
          <a:bodyPr/>
          <a:lstStyle>
            <a:lvl1pPr>
              <a:defRPr/>
            </a:lvl1pPr>
          </a:lstStyle>
          <a:p>
            <a:pPr lvl="0"/>
            <a:fld id="{CE914714-72CA-4EBA-A429-01EA71B2404E}" type="datetime1">
              <a:rPr lang="en-US"/>
              <a:pPr lvl="0"/>
              <a:t>9/7/2020</a:t>
            </a:fld>
            <a:endParaRPr lang="en-US"/>
          </a:p>
        </p:txBody>
      </p:sp>
      <p:sp>
        <p:nvSpPr>
          <p:cNvPr id="9" name="Footer Placeholder 4"/>
          <p:cNvSpPr txBox="1">
            <a:spLocks noGrp="1"/>
          </p:cNvSpPr>
          <p:nvPr>
            <p:ph type="ftr" sz="quarter" idx="9"/>
          </p:nvPr>
        </p:nvSpPr>
        <p:spPr/>
        <p:txBody>
          <a:bodyPr/>
          <a:lstStyle>
            <a:lvl1pPr>
              <a:defRPr/>
            </a:lvl1pPr>
          </a:lstStyle>
          <a:p>
            <a:pPr lvl="0"/>
            <a:endParaRPr lang="en-US"/>
          </a:p>
        </p:txBody>
      </p:sp>
      <p:sp>
        <p:nvSpPr>
          <p:cNvPr id="10" name="Slide Number Placeholder 5"/>
          <p:cNvSpPr txBox="1">
            <a:spLocks noGrp="1"/>
          </p:cNvSpPr>
          <p:nvPr>
            <p:ph type="sldNum" sz="quarter" idx="8"/>
          </p:nvPr>
        </p:nvSpPr>
        <p:spPr>
          <a:xfrm>
            <a:off x="10729450" y="2869899"/>
            <a:ext cx="1154146" cy="1090787"/>
          </a:xfrm>
        </p:spPr>
        <p:txBody>
          <a:bodyPr/>
          <a:lstStyle>
            <a:lvl1pPr>
              <a:defRPr/>
            </a:lvl1pPr>
          </a:lstStyle>
          <a:p>
            <a:pPr lvl="0"/>
            <a:fld id="{5B5C66BA-D60E-4339-9EE7-700EB3AC6E00}" type="slidenum">
              <a:t>‹#›</a:t>
            </a:fld>
            <a:endParaRPr lang="en-US"/>
          </a:p>
        </p:txBody>
      </p:sp>
    </p:spTree>
    <p:extLst>
      <p:ext uri="{BB962C8B-B14F-4D97-AF65-F5344CB8AC3E}">
        <p14:creationId xmlns:p14="http://schemas.microsoft.com/office/powerpoint/2010/main" val="62921510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2" name="Picture 7" descr="HD-ShadowLong.png">
            <a:extLst>
              <a:ext uri="{FF2B5EF4-FFF2-40B4-BE49-F238E27FC236}">
                <a16:creationId xmlns:a16="http://schemas.microsoft.com/office/drawing/2014/main" id="{00000000-0000-0000-0000-000000000000}"/>
              </a:ext>
            </a:extLst>
          </p:cNvPr>
          <p:cNvPicPr>
            <a:picLocks noChangeAspect="1"/>
          </p:cNvPicPr>
          <p:nvPr/>
        </p:nvPicPr>
        <p:blipFill>
          <a:blip r:embed="rId2"/>
          <a:stretch>
            <a:fillRect/>
          </a:stretch>
        </p:blipFill>
        <p:spPr>
          <a:xfrm>
            <a:off x="0" y="1970239"/>
            <a:ext cx="10437811" cy="321164"/>
          </a:xfrm>
          <a:prstGeom prst="rect">
            <a:avLst/>
          </a:prstGeom>
          <a:noFill/>
          <a:ln cap="flat">
            <a:noFill/>
          </a:ln>
        </p:spPr>
      </p:pic>
      <p:pic>
        <p:nvPicPr>
          <p:cNvPr id="3" name="Picture 8" descr="HD-ShadowShort.png">
            <a:extLst>
              <a:ext uri="{FF2B5EF4-FFF2-40B4-BE49-F238E27FC236}">
                <a16:creationId xmlns:a16="http://schemas.microsoft.com/office/drawing/2014/main" id="{00000000-0000-0000-0000-000000000000}"/>
              </a:ext>
            </a:extLst>
          </p:cNvPr>
          <p:cNvPicPr>
            <a:picLocks noChangeAspect="1"/>
          </p:cNvPicPr>
          <p:nvPr/>
        </p:nvPicPr>
        <p:blipFill>
          <a:blip r:embed="rId3"/>
          <a:stretch>
            <a:fillRect/>
          </a:stretch>
        </p:blipFill>
        <p:spPr>
          <a:xfrm>
            <a:off x="10585825" y="1971236"/>
            <a:ext cx="1602998" cy="144274"/>
          </a:xfrm>
          <a:prstGeom prst="rect">
            <a:avLst/>
          </a:prstGeom>
          <a:noFill/>
          <a:ln cap="flat">
            <a:noFill/>
          </a:ln>
        </p:spPr>
      </p:pic>
      <p:sp>
        <p:nvSpPr>
          <p:cNvPr id="4" name="Rectangle 9"/>
          <p:cNvSpPr/>
          <p:nvPr/>
        </p:nvSpPr>
        <p:spPr>
          <a:xfrm>
            <a:off x="0" y="609603"/>
            <a:ext cx="10437811" cy="1368198"/>
          </a:xfrm>
          <a:prstGeom prst="rect">
            <a:avLst/>
          </a:prstGeom>
          <a:solidFill>
            <a:srgbClr val="262626"/>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5" name="Rectangle 10"/>
          <p:cNvSpPr/>
          <p:nvPr/>
        </p:nvSpPr>
        <p:spPr>
          <a:xfrm>
            <a:off x="10585825" y="609603"/>
            <a:ext cx="1602998" cy="1368198"/>
          </a:xfrm>
          <a:prstGeom prst="rect">
            <a:avLst/>
          </a:prstGeom>
          <a:solidFill>
            <a:srgbClr val="F09415"/>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6" name="Title 1"/>
          <p:cNvSpPr txBox="1">
            <a:spLocks noGrp="1"/>
          </p:cNvSpPr>
          <p:nvPr>
            <p:ph type="title"/>
          </p:nvPr>
        </p:nvSpPr>
        <p:spPr/>
        <p:txBody>
          <a:bodyPr/>
          <a:lstStyle>
            <a:lvl1pPr>
              <a:defRPr/>
            </a:lvl1pPr>
          </a:lstStyle>
          <a:p>
            <a:pPr lvl="0"/>
            <a:r>
              <a:rPr lang="en-US"/>
              <a:t>Click to edit Master title style</a:t>
            </a:r>
          </a:p>
        </p:txBody>
      </p:sp>
      <p:sp>
        <p:nvSpPr>
          <p:cNvPr id="7" name="Content Placeholder 2"/>
          <p:cNvSpPr txBox="1">
            <a:spLocks noGrp="1"/>
          </p:cNvSpPr>
          <p:nvPr>
            <p:ph idx="1"/>
          </p:nvPr>
        </p:nvSpPr>
        <p:spPr>
          <a:xfrm>
            <a:off x="680322" y="2336877"/>
            <a:ext cx="4698360" cy="3599316"/>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3"/>
          <p:cNvSpPr txBox="1">
            <a:spLocks noGrp="1"/>
          </p:cNvSpPr>
          <p:nvPr>
            <p:ph idx="2"/>
          </p:nvPr>
        </p:nvSpPr>
        <p:spPr>
          <a:xfrm>
            <a:off x="5594125" y="2336877"/>
            <a:ext cx="4700061" cy="3599316"/>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4"/>
          <p:cNvSpPr txBox="1">
            <a:spLocks noGrp="1"/>
          </p:cNvSpPr>
          <p:nvPr>
            <p:ph type="dt" sz="half" idx="7"/>
          </p:nvPr>
        </p:nvSpPr>
        <p:spPr/>
        <p:txBody>
          <a:bodyPr/>
          <a:lstStyle>
            <a:lvl1pPr>
              <a:defRPr/>
            </a:lvl1pPr>
          </a:lstStyle>
          <a:p>
            <a:pPr lvl="0"/>
            <a:fld id="{573F941B-AD2D-494A-A0F8-FDD876571935}" type="datetime1">
              <a:rPr lang="en-US"/>
              <a:pPr lvl="0"/>
              <a:t>9/7/2020</a:t>
            </a:fld>
            <a:endParaRPr lang="en-US"/>
          </a:p>
        </p:txBody>
      </p:sp>
      <p:sp>
        <p:nvSpPr>
          <p:cNvPr id="10" name="Footer Placeholder 5"/>
          <p:cNvSpPr txBox="1">
            <a:spLocks noGrp="1"/>
          </p:cNvSpPr>
          <p:nvPr>
            <p:ph type="ftr" sz="quarter" idx="9"/>
          </p:nvPr>
        </p:nvSpPr>
        <p:spPr/>
        <p:txBody>
          <a:bodyPr/>
          <a:lstStyle>
            <a:lvl1pPr>
              <a:defRPr/>
            </a:lvl1pPr>
          </a:lstStyle>
          <a:p>
            <a:pPr lvl="0"/>
            <a:endParaRPr lang="en-US"/>
          </a:p>
        </p:txBody>
      </p:sp>
      <p:sp>
        <p:nvSpPr>
          <p:cNvPr id="11" name="Slide Number Placeholder 6"/>
          <p:cNvSpPr txBox="1">
            <a:spLocks noGrp="1"/>
          </p:cNvSpPr>
          <p:nvPr>
            <p:ph type="sldNum" sz="quarter" idx="8"/>
          </p:nvPr>
        </p:nvSpPr>
        <p:spPr/>
        <p:txBody>
          <a:bodyPr/>
          <a:lstStyle>
            <a:lvl1pPr>
              <a:defRPr/>
            </a:lvl1pPr>
          </a:lstStyle>
          <a:p>
            <a:pPr lvl="0"/>
            <a:fld id="{C32AC551-DD6E-438A-B8A1-EAAFDC233430}" type="slidenum">
              <a:t>‹#›</a:t>
            </a:fld>
            <a:endParaRPr lang="en-US"/>
          </a:p>
        </p:txBody>
      </p:sp>
    </p:spTree>
    <p:extLst>
      <p:ext uri="{BB962C8B-B14F-4D97-AF65-F5344CB8AC3E}">
        <p14:creationId xmlns:p14="http://schemas.microsoft.com/office/powerpoint/2010/main" val="83138548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 name="Picture 9" descr="HD-ShadowLong.png">
            <a:extLst>
              <a:ext uri="{FF2B5EF4-FFF2-40B4-BE49-F238E27FC236}">
                <a16:creationId xmlns:a16="http://schemas.microsoft.com/office/drawing/2014/main" id="{00000000-0000-0000-0000-000000000000}"/>
              </a:ext>
            </a:extLst>
          </p:cNvPr>
          <p:cNvPicPr>
            <a:picLocks noChangeAspect="1"/>
          </p:cNvPicPr>
          <p:nvPr/>
        </p:nvPicPr>
        <p:blipFill>
          <a:blip r:embed="rId2"/>
          <a:stretch>
            <a:fillRect/>
          </a:stretch>
        </p:blipFill>
        <p:spPr>
          <a:xfrm>
            <a:off x="0" y="1970239"/>
            <a:ext cx="10437811" cy="321164"/>
          </a:xfrm>
          <a:prstGeom prst="rect">
            <a:avLst/>
          </a:prstGeom>
          <a:noFill/>
          <a:ln cap="flat">
            <a:noFill/>
          </a:ln>
        </p:spPr>
      </p:pic>
      <p:pic>
        <p:nvPicPr>
          <p:cNvPr id="3" name="Picture 10" descr="HD-ShadowShort.png">
            <a:extLst>
              <a:ext uri="{FF2B5EF4-FFF2-40B4-BE49-F238E27FC236}">
                <a16:creationId xmlns:a16="http://schemas.microsoft.com/office/drawing/2014/main" id="{00000000-0000-0000-0000-000000000000}"/>
              </a:ext>
            </a:extLst>
          </p:cNvPr>
          <p:cNvPicPr>
            <a:picLocks noChangeAspect="1"/>
          </p:cNvPicPr>
          <p:nvPr/>
        </p:nvPicPr>
        <p:blipFill>
          <a:blip r:embed="rId3"/>
          <a:stretch>
            <a:fillRect/>
          </a:stretch>
        </p:blipFill>
        <p:spPr>
          <a:xfrm>
            <a:off x="10585825" y="1971236"/>
            <a:ext cx="1602998" cy="144274"/>
          </a:xfrm>
          <a:prstGeom prst="rect">
            <a:avLst/>
          </a:prstGeom>
          <a:noFill/>
          <a:ln cap="flat">
            <a:noFill/>
          </a:ln>
        </p:spPr>
      </p:pic>
      <p:sp>
        <p:nvSpPr>
          <p:cNvPr id="4" name="Rectangle 11"/>
          <p:cNvSpPr/>
          <p:nvPr/>
        </p:nvSpPr>
        <p:spPr>
          <a:xfrm>
            <a:off x="0" y="609603"/>
            <a:ext cx="10437811" cy="1368198"/>
          </a:xfrm>
          <a:prstGeom prst="rect">
            <a:avLst/>
          </a:prstGeom>
          <a:solidFill>
            <a:srgbClr val="262626"/>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5" name="Rectangle 12"/>
          <p:cNvSpPr/>
          <p:nvPr/>
        </p:nvSpPr>
        <p:spPr>
          <a:xfrm>
            <a:off x="10585825" y="609603"/>
            <a:ext cx="1602998" cy="1368198"/>
          </a:xfrm>
          <a:prstGeom prst="rect">
            <a:avLst/>
          </a:prstGeom>
          <a:solidFill>
            <a:srgbClr val="F09415"/>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6" name="Title 1"/>
          <p:cNvSpPr txBox="1">
            <a:spLocks noGrp="1"/>
          </p:cNvSpPr>
          <p:nvPr>
            <p:ph type="title"/>
          </p:nvPr>
        </p:nvSpPr>
        <p:spPr/>
        <p:txBody>
          <a:bodyPr/>
          <a:lstStyle>
            <a:lvl1pPr>
              <a:defRPr/>
            </a:lvl1pPr>
          </a:lstStyle>
          <a:p>
            <a:pPr lvl="0"/>
            <a:r>
              <a:rPr lang="en-US"/>
              <a:t>Click to edit Master title style</a:t>
            </a:r>
          </a:p>
        </p:txBody>
      </p:sp>
      <p:sp>
        <p:nvSpPr>
          <p:cNvPr id="7" name="Text Placeholder 2"/>
          <p:cNvSpPr txBox="1">
            <a:spLocks noGrp="1"/>
          </p:cNvSpPr>
          <p:nvPr>
            <p:ph type="body" idx="1"/>
          </p:nvPr>
        </p:nvSpPr>
        <p:spPr>
          <a:xfrm>
            <a:off x="906353" y="2336877"/>
            <a:ext cx="4472330" cy="693133"/>
          </a:xfrm>
        </p:spPr>
        <p:txBody>
          <a:bodyPr anchor="b"/>
          <a:lstStyle>
            <a:lvl1pPr marL="0" indent="0">
              <a:buNone/>
              <a:defRPr b="1"/>
            </a:lvl1pPr>
          </a:lstStyle>
          <a:p>
            <a:pPr lvl="0"/>
            <a:r>
              <a:rPr lang="en-US"/>
              <a:t>Click to edit Master text styles</a:t>
            </a:r>
          </a:p>
        </p:txBody>
      </p:sp>
      <p:sp>
        <p:nvSpPr>
          <p:cNvPr id="8" name="Content Placeholder 3"/>
          <p:cNvSpPr txBox="1">
            <a:spLocks noGrp="1"/>
          </p:cNvSpPr>
          <p:nvPr>
            <p:ph idx="2"/>
          </p:nvPr>
        </p:nvSpPr>
        <p:spPr>
          <a:xfrm>
            <a:off x="680322" y="3030010"/>
            <a:ext cx="4698351" cy="2906182"/>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4"/>
          <p:cNvSpPr txBox="1">
            <a:spLocks noGrp="1"/>
          </p:cNvSpPr>
          <p:nvPr>
            <p:ph type="body" idx="3"/>
          </p:nvPr>
        </p:nvSpPr>
        <p:spPr>
          <a:xfrm>
            <a:off x="5820155" y="2336877"/>
            <a:ext cx="4474031" cy="692072"/>
          </a:xfrm>
        </p:spPr>
        <p:txBody>
          <a:bodyPr anchor="b"/>
          <a:lstStyle>
            <a:lvl1pPr marL="0" indent="0">
              <a:buNone/>
              <a:defRPr b="1"/>
            </a:lvl1pPr>
          </a:lstStyle>
          <a:p>
            <a:pPr lvl="0"/>
            <a:r>
              <a:rPr lang="en-US"/>
              <a:t>Click to edit Master text styles</a:t>
            </a:r>
          </a:p>
        </p:txBody>
      </p:sp>
      <p:sp>
        <p:nvSpPr>
          <p:cNvPr id="10" name="Content Placeholder 5"/>
          <p:cNvSpPr txBox="1">
            <a:spLocks noGrp="1"/>
          </p:cNvSpPr>
          <p:nvPr>
            <p:ph idx="4"/>
          </p:nvPr>
        </p:nvSpPr>
        <p:spPr>
          <a:xfrm>
            <a:off x="5594125" y="3030010"/>
            <a:ext cx="4700061" cy="2906182"/>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Date Placeholder 6"/>
          <p:cNvSpPr txBox="1">
            <a:spLocks noGrp="1"/>
          </p:cNvSpPr>
          <p:nvPr>
            <p:ph type="dt" sz="half" idx="7"/>
          </p:nvPr>
        </p:nvSpPr>
        <p:spPr/>
        <p:txBody>
          <a:bodyPr/>
          <a:lstStyle>
            <a:lvl1pPr>
              <a:defRPr/>
            </a:lvl1pPr>
          </a:lstStyle>
          <a:p>
            <a:pPr lvl="0"/>
            <a:fld id="{F25ADF52-6A4F-4EAC-AC6F-6C468DFDE8C9}" type="datetime1">
              <a:rPr lang="en-US"/>
              <a:pPr lvl="0"/>
              <a:t>9/7/2020</a:t>
            </a:fld>
            <a:endParaRPr lang="en-US"/>
          </a:p>
        </p:txBody>
      </p:sp>
      <p:sp>
        <p:nvSpPr>
          <p:cNvPr id="12" name="Footer Placeholder 7"/>
          <p:cNvSpPr txBox="1">
            <a:spLocks noGrp="1"/>
          </p:cNvSpPr>
          <p:nvPr>
            <p:ph type="ftr" sz="quarter" idx="9"/>
          </p:nvPr>
        </p:nvSpPr>
        <p:spPr/>
        <p:txBody>
          <a:bodyPr/>
          <a:lstStyle>
            <a:lvl1pPr>
              <a:defRPr/>
            </a:lvl1pPr>
          </a:lstStyle>
          <a:p>
            <a:pPr lvl="0"/>
            <a:endParaRPr lang="en-US"/>
          </a:p>
        </p:txBody>
      </p:sp>
      <p:sp>
        <p:nvSpPr>
          <p:cNvPr id="13" name="Slide Number Placeholder 8"/>
          <p:cNvSpPr txBox="1">
            <a:spLocks noGrp="1"/>
          </p:cNvSpPr>
          <p:nvPr>
            <p:ph type="sldNum" sz="quarter" idx="8"/>
          </p:nvPr>
        </p:nvSpPr>
        <p:spPr/>
        <p:txBody>
          <a:bodyPr/>
          <a:lstStyle>
            <a:lvl1pPr>
              <a:defRPr/>
            </a:lvl1pPr>
          </a:lstStyle>
          <a:p>
            <a:pPr lvl="0"/>
            <a:fld id="{92924810-E49C-43DD-AAF6-54C5173582A6}" type="slidenum">
              <a:t>‹#›</a:t>
            </a:fld>
            <a:endParaRPr lang="en-US"/>
          </a:p>
        </p:txBody>
      </p:sp>
    </p:spTree>
    <p:extLst>
      <p:ext uri="{BB962C8B-B14F-4D97-AF65-F5344CB8AC3E}">
        <p14:creationId xmlns:p14="http://schemas.microsoft.com/office/powerpoint/2010/main" val="150224029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2" name="Picture 5" descr="HD-ShadowLong.png">
            <a:extLst>
              <a:ext uri="{FF2B5EF4-FFF2-40B4-BE49-F238E27FC236}">
                <a16:creationId xmlns:a16="http://schemas.microsoft.com/office/drawing/2014/main" id="{00000000-0000-0000-0000-000000000000}"/>
              </a:ext>
            </a:extLst>
          </p:cNvPr>
          <p:cNvPicPr>
            <a:picLocks noChangeAspect="1"/>
          </p:cNvPicPr>
          <p:nvPr/>
        </p:nvPicPr>
        <p:blipFill>
          <a:blip r:embed="rId2"/>
          <a:stretch>
            <a:fillRect/>
          </a:stretch>
        </p:blipFill>
        <p:spPr>
          <a:xfrm>
            <a:off x="0" y="1970239"/>
            <a:ext cx="10437811" cy="321164"/>
          </a:xfrm>
          <a:prstGeom prst="rect">
            <a:avLst/>
          </a:prstGeom>
          <a:noFill/>
          <a:ln cap="flat">
            <a:noFill/>
          </a:ln>
        </p:spPr>
      </p:pic>
      <p:pic>
        <p:nvPicPr>
          <p:cNvPr id="3" name="Picture 6" descr="HD-ShadowShort.png">
            <a:extLst>
              <a:ext uri="{FF2B5EF4-FFF2-40B4-BE49-F238E27FC236}">
                <a16:creationId xmlns:a16="http://schemas.microsoft.com/office/drawing/2014/main" id="{00000000-0000-0000-0000-000000000000}"/>
              </a:ext>
            </a:extLst>
          </p:cNvPr>
          <p:cNvPicPr>
            <a:picLocks noChangeAspect="1"/>
          </p:cNvPicPr>
          <p:nvPr/>
        </p:nvPicPr>
        <p:blipFill>
          <a:blip r:embed="rId3"/>
          <a:stretch>
            <a:fillRect/>
          </a:stretch>
        </p:blipFill>
        <p:spPr>
          <a:xfrm>
            <a:off x="10585825" y="1971236"/>
            <a:ext cx="1602998" cy="144274"/>
          </a:xfrm>
          <a:prstGeom prst="rect">
            <a:avLst/>
          </a:prstGeom>
          <a:noFill/>
          <a:ln cap="flat">
            <a:noFill/>
          </a:ln>
        </p:spPr>
      </p:pic>
      <p:sp>
        <p:nvSpPr>
          <p:cNvPr id="4" name="Rectangle 7"/>
          <p:cNvSpPr/>
          <p:nvPr/>
        </p:nvSpPr>
        <p:spPr>
          <a:xfrm>
            <a:off x="0" y="609603"/>
            <a:ext cx="10437811" cy="1368198"/>
          </a:xfrm>
          <a:prstGeom prst="rect">
            <a:avLst/>
          </a:prstGeom>
          <a:solidFill>
            <a:srgbClr val="262626"/>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5" name="Rectangle 8"/>
          <p:cNvSpPr/>
          <p:nvPr/>
        </p:nvSpPr>
        <p:spPr>
          <a:xfrm>
            <a:off x="10585825" y="609603"/>
            <a:ext cx="1602998" cy="1368198"/>
          </a:xfrm>
          <a:prstGeom prst="rect">
            <a:avLst/>
          </a:prstGeom>
          <a:solidFill>
            <a:srgbClr val="F09415"/>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6" name="Title 1"/>
          <p:cNvSpPr txBox="1">
            <a:spLocks noGrp="1"/>
          </p:cNvSpPr>
          <p:nvPr>
            <p:ph type="title"/>
          </p:nvPr>
        </p:nvSpPr>
        <p:spPr/>
        <p:txBody>
          <a:bodyPr/>
          <a:lstStyle>
            <a:lvl1pPr>
              <a:defRPr/>
            </a:lvl1pPr>
          </a:lstStyle>
          <a:p>
            <a:pPr lvl="0"/>
            <a:r>
              <a:rPr lang="en-US"/>
              <a:t>Click to edit Master title style</a:t>
            </a:r>
          </a:p>
        </p:txBody>
      </p:sp>
      <p:sp>
        <p:nvSpPr>
          <p:cNvPr id="7" name="Date Placeholder 2"/>
          <p:cNvSpPr txBox="1">
            <a:spLocks noGrp="1"/>
          </p:cNvSpPr>
          <p:nvPr>
            <p:ph type="dt" sz="half" idx="7"/>
          </p:nvPr>
        </p:nvSpPr>
        <p:spPr/>
        <p:txBody>
          <a:bodyPr/>
          <a:lstStyle>
            <a:lvl1pPr>
              <a:defRPr/>
            </a:lvl1pPr>
          </a:lstStyle>
          <a:p>
            <a:pPr lvl="0"/>
            <a:fld id="{A6476DEA-1002-491F-BF26-88D86883F197}" type="datetime1">
              <a:rPr lang="en-US"/>
              <a:pPr lvl="0"/>
              <a:t>9/7/2020</a:t>
            </a:fld>
            <a:endParaRPr lang="en-US"/>
          </a:p>
        </p:txBody>
      </p:sp>
      <p:sp>
        <p:nvSpPr>
          <p:cNvPr id="8" name="Footer Placeholder 3"/>
          <p:cNvSpPr txBox="1">
            <a:spLocks noGrp="1"/>
          </p:cNvSpPr>
          <p:nvPr>
            <p:ph type="ftr" sz="quarter" idx="9"/>
          </p:nvPr>
        </p:nvSpPr>
        <p:spPr/>
        <p:txBody>
          <a:bodyPr/>
          <a:lstStyle>
            <a:lvl1pPr>
              <a:defRPr/>
            </a:lvl1pPr>
          </a:lstStyle>
          <a:p>
            <a:pPr lvl="0"/>
            <a:endParaRPr lang="en-US"/>
          </a:p>
        </p:txBody>
      </p:sp>
      <p:sp>
        <p:nvSpPr>
          <p:cNvPr id="9" name="Slide Number Placeholder 4"/>
          <p:cNvSpPr txBox="1">
            <a:spLocks noGrp="1"/>
          </p:cNvSpPr>
          <p:nvPr>
            <p:ph type="sldNum" sz="quarter" idx="8"/>
          </p:nvPr>
        </p:nvSpPr>
        <p:spPr/>
        <p:txBody>
          <a:bodyPr/>
          <a:lstStyle>
            <a:lvl1pPr>
              <a:defRPr/>
            </a:lvl1pPr>
          </a:lstStyle>
          <a:p>
            <a:pPr lvl="0"/>
            <a:fld id="{73BB7C68-27D5-42FF-BC6E-E34C68EFF96D}" type="slidenum">
              <a:t>‹#›</a:t>
            </a:fld>
            <a:endParaRPr lang="en-US"/>
          </a:p>
        </p:txBody>
      </p:sp>
    </p:spTree>
    <p:extLst>
      <p:ext uri="{BB962C8B-B14F-4D97-AF65-F5344CB8AC3E}">
        <p14:creationId xmlns:p14="http://schemas.microsoft.com/office/powerpoint/2010/main" val="187353141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4" descr="HD-ShadowShort.png">
            <a:extLst>
              <a:ext uri="{FF2B5EF4-FFF2-40B4-BE49-F238E27FC236}">
                <a16:creationId xmlns:a16="http://schemas.microsoft.com/office/drawing/2014/main" id="{00000000-0000-0000-0000-000000000000}"/>
              </a:ext>
            </a:extLst>
          </p:cNvPr>
          <p:cNvPicPr>
            <a:picLocks noChangeAspect="1"/>
          </p:cNvPicPr>
          <p:nvPr/>
        </p:nvPicPr>
        <p:blipFill>
          <a:blip r:embed="rId2"/>
          <a:stretch>
            <a:fillRect/>
          </a:stretch>
        </p:blipFill>
        <p:spPr>
          <a:xfrm>
            <a:off x="10585825" y="1971236"/>
            <a:ext cx="1602998" cy="144274"/>
          </a:xfrm>
          <a:prstGeom prst="rect">
            <a:avLst/>
          </a:prstGeom>
          <a:noFill/>
          <a:ln cap="flat">
            <a:noFill/>
          </a:ln>
        </p:spPr>
      </p:pic>
      <p:sp>
        <p:nvSpPr>
          <p:cNvPr id="3" name="Rectangle 5"/>
          <p:cNvSpPr/>
          <p:nvPr/>
        </p:nvSpPr>
        <p:spPr>
          <a:xfrm>
            <a:off x="10585825" y="609603"/>
            <a:ext cx="1602998" cy="1368198"/>
          </a:xfrm>
          <a:prstGeom prst="rect">
            <a:avLst/>
          </a:prstGeom>
          <a:solidFill>
            <a:srgbClr val="F09415"/>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4" name="Date Placeholder 1"/>
          <p:cNvSpPr txBox="1">
            <a:spLocks noGrp="1"/>
          </p:cNvSpPr>
          <p:nvPr>
            <p:ph type="dt" sz="half" idx="7"/>
          </p:nvPr>
        </p:nvSpPr>
        <p:spPr/>
        <p:txBody>
          <a:bodyPr/>
          <a:lstStyle>
            <a:lvl1pPr>
              <a:defRPr/>
            </a:lvl1pPr>
          </a:lstStyle>
          <a:p>
            <a:pPr lvl="0"/>
            <a:fld id="{0AC718B4-982B-4E62-B627-66189CDA16DB}" type="datetime1">
              <a:rPr lang="en-US"/>
              <a:pPr lvl="0"/>
              <a:t>9/7/2020</a:t>
            </a:fld>
            <a:endParaRPr lang="en-US"/>
          </a:p>
        </p:txBody>
      </p:sp>
      <p:sp>
        <p:nvSpPr>
          <p:cNvPr id="5" name="Footer Placeholder 2"/>
          <p:cNvSpPr txBox="1">
            <a:spLocks noGrp="1"/>
          </p:cNvSpPr>
          <p:nvPr>
            <p:ph type="ftr" sz="quarter" idx="9"/>
          </p:nvPr>
        </p:nvSpPr>
        <p:spPr/>
        <p:txBody>
          <a:bodyPr/>
          <a:lstStyle>
            <a:lvl1pPr>
              <a:defRPr/>
            </a:lvl1pPr>
          </a:lstStyle>
          <a:p>
            <a:pPr lvl="0"/>
            <a:endParaRPr lang="en-US"/>
          </a:p>
        </p:txBody>
      </p:sp>
      <p:sp>
        <p:nvSpPr>
          <p:cNvPr id="6" name="Slide Number Placeholder 3"/>
          <p:cNvSpPr txBox="1">
            <a:spLocks noGrp="1"/>
          </p:cNvSpPr>
          <p:nvPr>
            <p:ph type="sldNum" sz="quarter" idx="8"/>
          </p:nvPr>
        </p:nvSpPr>
        <p:spPr/>
        <p:txBody>
          <a:bodyPr/>
          <a:lstStyle>
            <a:lvl1pPr>
              <a:defRPr/>
            </a:lvl1pPr>
          </a:lstStyle>
          <a:p>
            <a:pPr lvl="0"/>
            <a:fld id="{0C1F9D12-FBAA-481F-83AD-2A920F16ABD7}" type="slidenum">
              <a:t>‹#›</a:t>
            </a:fld>
            <a:endParaRPr lang="en-US"/>
          </a:p>
        </p:txBody>
      </p:sp>
    </p:spTree>
    <p:extLst>
      <p:ext uri="{BB962C8B-B14F-4D97-AF65-F5344CB8AC3E}">
        <p14:creationId xmlns:p14="http://schemas.microsoft.com/office/powerpoint/2010/main" val="72068708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2" name="Picture 7" descr="HD-ShadowLong.png">
            <a:extLst>
              <a:ext uri="{FF2B5EF4-FFF2-40B4-BE49-F238E27FC236}">
                <a16:creationId xmlns:a16="http://schemas.microsoft.com/office/drawing/2014/main" id="{00000000-0000-0000-0000-000000000000}"/>
              </a:ext>
            </a:extLst>
          </p:cNvPr>
          <p:cNvPicPr>
            <a:picLocks noChangeAspect="1"/>
          </p:cNvPicPr>
          <p:nvPr/>
        </p:nvPicPr>
        <p:blipFill>
          <a:blip r:embed="rId2"/>
          <a:stretch>
            <a:fillRect/>
          </a:stretch>
        </p:blipFill>
        <p:spPr>
          <a:xfrm>
            <a:off x="0" y="1970239"/>
            <a:ext cx="10437811" cy="321164"/>
          </a:xfrm>
          <a:prstGeom prst="rect">
            <a:avLst/>
          </a:prstGeom>
          <a:noFill/>
          <a:ln cap="flat">
            <a:noFill/>
          </a:ln>
        </p:spPr>
      </p:pic>
      <p:pic>
        <p:nvPicPr>
          <p:cNvPr id="3" name="Picture 8" descr="HD-ShadowShort.png">
            <a:extLst>
              <a:ext uri="{FF2B5EF4-FFF2-40B4-BE49-F238E27FC236}">
                <a16:creationId xmlns:a16="http://schemas.microsoft.com/office/drawing/2014/main" id="{00000000-0000-0000-0000-000000000000}"/>
              </a:ext>
            </a:extLst>
          </p:cNvPr>
          <p:cNvPicPr>
            <a:picLocks noChangeAspect="1"/>
          </p:cNvPicPr>
          <p:nvPr/>
        </p:nvPicPr>
        <p:blipFill>
          <a:blip r:embed="rId3"/>
          <a:stretch>
            <a:fillRect/>
          </a:stretch>
        </p:blipFill>
        <p:spPr>
          <a:xfrm>
            <a:off x="10585825" y="1971236"/>
            <a:ext cx="1602998" cy="144274"/>
          </a:xfrm>
          <a:prstGeom prst="rect">
            <a:avLst/>
          </a:prstGeom>
          <a:noFill/>
          <a:ln cap="flat">
            <a:noFill/>
          </a:ln>
        </p:spPr>
      </p:pic>
      <p:sp>
        <p:nvSpPr>
          <p:cNvPr id="4" name="Rectangle 9"/>
          <p:cNvSpPr/>
          <p:nvPr/>
        </p:nvSpPr>
        <p:spPr>
          <a:xfrm>
            <a:off x="0" y="609603"/>
            <a:ext cx="10437811" cy="1368198"/>
          </a:xfrm>
          <a:prstGeom prst="rect">
            <a:avLst/>
          </a:prstGeom>
          <a:solidFill>
            <a:srgbClr val="262626"/>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5" name="Rectangle 10"/>
          <p:cNvSpPr/>
          <p:nvPr/>
        </p:nvSpPr>
        <p:spPr>
          <a:xfrm>
            <a:off x="10585825" y="609603"/>
            <a:ext cx="1602998" cy="1368198"/>
          </a:xfrm>
          <a:prstGeom prst="rect">
            <a:avLst/>
          </a:prstGeom>
          <a:solidFill>
            <a:srgbClr val="F09415"/>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6" name="Title 1"/>
          <p:cNvSpPr txBox="1">
            <a:spLocks noGrp="1"/>
          </p:cNvSpPr>
          <p:nvPr>
            <p:ph type="title"/>
          </p:nvPr>
        </p:nvSpPr>
        <p:spPr>
          <a:xfrm>
            <a:off x="680322" y="753227"/>
            <a:ext cx="9613855" cy="1080939"/>
          </a:xfrm>
        </p:spPr>
        <p:txBody>
          <a:bodyPr/>
          <a:lstStyle>
            <a:lvl1pPr>
              <a:defRPr/>
            </a:lvl1pPr>
          </a:lstStyle>
          <a:p>
            <a:pPr lvl="0"/>
            <a:r>
              <a:rPr lang="en-US"/>
              <a:t>Click to edit Master title style</a:t>
            </a:r>
          </a:p>
        </p:txBody>
      </p:sp>
      <p:sp>
        <p:nvSpPr>
          <p:cNvPr id="7" name="Content Placeholder 2"/>
          <p:cNvSpPr txBox="1">
            <a:spLocks noGrp="1"/>
          </p:cNvSpPr>
          <p:nvPr>
            <p:ph idx="1"/>
          </p:nvPr>
        </p:nvSpPr>
        <p:spPr>
          <a:xfrm>
            <a:off x="4685842" y="2336877"/>
            <a:ext cx="5608335" cy="3599316"/>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3"/>
          <p:cNvSpPr txBox="1">
            <a:spLocks noGrp="1"/>
          </p:cNvSpPr>
          <p:nvPr>
            <p:ph type="body" idx="2"/>
          </p:nvPr>
        </p:nvSpPr>
        <p:spPr>
          <a:xfrm>
            <a:off x="680322" y="2336868"/>
            <a:ext cx="3790078" cy="3599316"/>
          </a:xfrm>
        </p:spPr>
        <p:txBody>
          <a:bodyPr anchor="ctr"/>
          <a:lstStyle>
            <a:lvl1pPr marL="0" indent="0">
              <a:buNone/>
              <a:defRPr sz="1600"/>
            </a:lvl1pPr>
          </a:lstStyle>
          <a:p>
            <a:pPr lvl="0"/>
            <a:r>
              <a:rPr lang="en-US"/>
              <a:t>Click to edit Master text styles</a:t>
            </a:r>
          </a:p>
        </p:txBody>
      </p:sp>
      <p:sp>
        <p:nvSpPr>
          <p:cNvPr id="9" name="Date Placeholder 4"/>
          <p:cNvSpPr txBox="1">
            <a:spLocks noGrp="1"/>
          </p:cNvSpPr>
          <p:nvPr>
            <p:ph type="dt" sz="half" idx="7"/>
          </p:nvPr>
        </p:nvSpPr>
        <p:spPr/>
        <p:txBody>
          <a:bodyPr/>
          <a:lstStyle>
            <a:lvl1pPr>
              <a:defRPr/>
            </a:lvl1pPr>
          </a:lstStyle>
          <a:p>
            <a:pPr lvl="0"/>
            <a:fld id="{395B51CA-6FFC-412C-82BB-6B86DC4C06DE}" type="datetime1">
              <a:rPr lang="en-US"/>
              <a:pPr lvl="0"/>
              <a:t>9/7/2020</a:t>
            </a:fld>
            <a:endParaRPr lang="en-US"/>
          </a:p>
        </p:txBody>
      </p:sp>
      <p:sp>
        <p:nvSpPr>
          <p:cNvPr id="10" name="Footer Placeholder 5"/>
          <p:cNvSpPr txBox="1">
            <a:spLocks noGrp="1"/>
          </p:cNvSpPr>
          <p:nvPr>
            <p:ph type="ftr" sz="quarter" idx="9"/>
          </p:nvPr>
        </p:nvSpPr>
        <p:spPr/>
        <p:txBody>
          <a:bodyPr/>
          <a:lstStyle>
            <a:lvl1pPr>
              <a:defRPr/>
            </a:lvl1pPr>
          </a:lstStyle>
          <a:p>
            <a:pPr lvl="0"/>
            <a:endParaRPr lang="en-US"/>
          </a:p>
        </p:txBody>
      </p:sp>
      <p:sp>
        <p:nvSpPr>
          <p:cNvPr id="11" name="Slide Number Placeholder 6"/>
          <p:cNvSpPr txBox="1">
            <a:spLocks noGrp="1"/>
          </p:cNvSpPr>
          <p:nvPr>
            <p:ph type="sldNum" sz="quarter" idx="8"/>
          </p:nvPr>
        </p:nvSpPr>
        <p:spPr/>
        <p:txBody>
          <a:bodyPr/>
          <a:lstStyle>
            <a:lvl1pPr>
              <a:defRPr/>
            </a:lvl1pPr>
          </a:lstStyle>
          <a:p>
            <a:pPr lvl="0"/>
            <a:fld id="{5A5E8384-C149-43C0-AC6B-B52449E34D35}" type="slidenum">
              <a:t>‹#›</a:t>
            </a:fld>
            <a:endParaRPr lang="en-US"/>
          </a:p>
        </p:txBody>
      </p:sp>
    </p:spTree>
    <p:extLst>
      <p:ext uri="{BB962C8B-B14F-4D97-AF65-F5344CB8AC3E}">
        <p14:creationId xmlns:p14="http://schemas.microsoft.com/office/powerpoint/2010/main" val="178270760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 name="Picture 7" descr="HD-ShadowLong.png">
            <a:extLst>
              <a:ext uri="{FF2B5EF4-FFF2-40B4-BE49-F238E27FC236}">
                <a16:creationId xmlns:a16="http://schemas.microsoft.com/office/drawing/2014/main" id="{00000000-0000-0000-0000-000000000000}"/>
              </a:ext>
            </a:extLst>
          </p:cNvPr>
          <p:cNvPicPr>
            <a:picLocks noChangeAspect="1"/>
          </p:cNvPicPr>
          <p:nvPr/>
        </p:nvPicPr>
        <p:blipFill>
          <a:blip r:embed="rId2"/>
          <a:stretch>
            <a:fillRect/>
          </a:stretch>
        </p:blipFill>
        <p:spPr>
          <a:xfrm>
            <a:off x="0" y="1970239"/>
            <a:ext cx="10437811" cy="321164"/>
          </a:xfrm>
          <a:prstGeom prst="rect">
            <a:avLst/>
          </a:prstGeom>
          <a:noFill/>
          <a:ln cap="flat">
            <a:noFill/>
          </a:ln>
        </p:spPr>
      </p:pic>
      <p:pic>
        <p:nvPicPr>
          <p:cNvPr id="3" name="Picture 8" descr="HD-ShadowShort.png">
            <a:extLst>
              <a:ext uri="{FF2B5EF4-FFF2-40B4-BE49-F238E27FC236}">
                <a16:creationId xmlns:a16="http://schemas.microsoft.com/office/drawing/2014/main" id="{00000000-0000-0000-0000-000000000000}"/>
              </a:ext>
            </a:extLst>
          </p:cNvPr>
          <p:cNvPicPr>
            <a:picLocks noChangeAspect="1"/>
          </p:cNvPicPr>
          <p:nvPr/>
        </p:nvPicPr>
        <p:blipFill>
          <a:blip r:embed="rId3"/>
          <a:stretch>
            <a:fillRect/>
          </a:stretch>
        </p:blipFill>
        <p:spPr>
          <a:xfrm>
            <a:off x="10585825" y="1971236"/>
            <a:ext cx="1602998" cy="144274"/>
          </a:xfrm>
          <a:prstGeom prst="rect">
            <a:avLst/>
          </a:prstGeom>
          <a:noFill/>
          <a:ln cap="flat">
            <a:noFill/>
          </a:ln>
        </p:spPr>
      </p:pic>
      <p:sp>
        <p:nvSpPr>
          <p:cNvPr id="4" name="Rectangle 9"/>
          <p:cNvSpPr/>
          <p:nvPr/>
        </p:nvSpPr>
        <p:spPr>
          <a:xfrm>
            <a:off x="0" y="609603"/>
            <a:ext cx="10437811" cy="1368198"/>
          </a:xfrm>
          <a:prstGeom prst="rect">
            <a:avLst/>
          </a:prstGeom>
          <a:solidFill>
            <a:srgbClr val="262626"/>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5" name="Rectangle 10"/>
          <p:cNvSpPr/>
          <p:nvPr/>
        </p:nvSpPr>
        <p:spPr>
          <a:xfrm>
            <a:off x="10585825" y="609603"/>
            <a:ext cx="1602998" cy="1368198"/>
          </a:xfrm>
          <a:prstGeom prst="rect">
            <a:avLst/>
          </a:prstGeom>
          <a:solidFill>
            <a:srgbClr val="F09415"/>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6" name="Title 1"/>
          <p:cNvSpPr txBox="1">
            <a:spLocks noGrp="1"/>
          </p:cNvSpPr>
          <p:nvPr>
            <p:ph type="title"/>
          </p:nvPr>
        </p:nvSpPr>
        <p:spPr>
          <a:xfrm>
            <a:off x="680322" y="753227"/>
            <a:ext cx="9613855" cy="1080939"/>
          </a:xfrm>
        </p:spPr>
        <p:txBody>
          <a:bodyPr/>
          <a:lstStyle>
            <a:lvl1pPr>
              <a:defRPr/>
            </a:lvl1pPr>
          </a:lstStyle>
          <a:p>
            <a:pPr lvl="0"/>
            <a:r>
              <a:rPr lang="en-US"/>
              <a:t>Click to edit Master title style</a:t>
            </a:r>
          </a:p>
        </p:txBody>
      </p:sp>
      <p:sp>
        <p:nvSpPr>
          <p:cNvPr id="7" name="Picture Placeholder 2"/>
          <p:cNvSpPr txBox="1">
            <a:spLocks noGrp="1"/>
          </p:cNvSpPr>
          <p:nvPr>
            <p:ph type="pic" idx="1"/>
          </p:nvPr>
        </p:nvSpPr>
        <p:spPr>
          <a:xfrm>
            <a:off x="4868329" y="2336877"/>
            <a:ext cx="5425848" cy="3599316"/>
          </a:xfrm>
          <a:effectLst>
            <a:outerShdw dist="63496" dir="5039953" algn="tl">
              <a:srgbClr val="000000">
                <a:alpha val="41000"/>
              </a:srgbClr>
            </a:outerShdw>
          </a:effectLst>
        </p:spPr>
        <p:txBody>
          <a:bodyPr/>
          <a:lstStyle>
            <a:lvl1pPr marL="0" indent="0">
              <a:buNone/>
              <a:defRPr sz="3200"/>
            </a:lvl1pPr>
          </a:lstStyle>
          <a:p>
            <a:pPr lvl="0"/>
            <a:r>
              <a:rPr lang="en-US"/>
              <a:t>Click icon to add picture</a:t>
            </a:r>
          </a:p>
        </p:txBody>
      </p:sp>
      <p:sp>
        <p:nvSpPr>
          <p:cNvPr id="8" name="Text Placeholder 3"/>
          <p:cNvSpPr txBox="1">
            <a:spLocks noGrp="1"/>
          </p:cNvSpPr>
          <p:nvPr>
            <p:ph type="body" idx="2"/>
          </p:nvPr>
        </p:nvSpPr>
        <p:spPr>
          <a:xfrm>
            <a:off x="680322" y="2336877"/>
            <a:ext cx="3876260" cy="3599316"/>
          </a:xfrm>
        </p:spPr>
        <p:txBody>
          <a:bodyPr anchor="ctr"/>
          <a:lstStyle>
            <a:lvl1pPr marL="0" indent="0">
              <a:buNone/>
              <a:defRPr sz="1600"/>
            </a:lvl1pPr>
          </a:lstStyle>
          <a:p>
            <a:pPr lvl="0"/>
            <a:r>
              <a:rPr lang="en-US"/>
              <a:t>Click to edit Master text styles</a:t>
            </a:r>
          </a:p>
        </p:txBody>
      </p:sp>
      <p:sp>
        <p:nvSpPr>
          <p:cNvPr id="9" name="Date Placeholder 4"/>
          <p:cNvSpPr txBox="1">
            <a:spLocks noGrp="1"/>
          </p:cNvSpPr>
          <p:nvPr>
            <p:ph type="dt" sz="half" idx="7"/>
          </p:nvPr>
        </p:nvSpPr>
        <p:spPr/>
        <p:txBody>
          <a:bodyPr/>
          <a:lstStyle>
            <a:lvl1pPr>
              <a:defRPr/>
            </a:lvl1pPr>
          </a:lstStyle>
          <a:p>
            <a:pPr lvl="0"/>
            <a:fld id="{F232E8C8-C1FC-4B36-971C-83003D7FBA08}" type="datetime1">
              <a:rPr lang="en-US"/>
              <a:pPr lvl="0"/>
              <a:t>9/7/2020</a:t>
            </a:fld>
            <a:endParaRPr lang="en-US"/>
          </a:p>
        </p:txBody>
      </p:sp>
      <p:sp>
        <p:nvSpPr>
          <p:cNvPr id="10" name="Footer Placeholder 5"/>
          <p:cNvSpPr txBox="1">
            <a:spLocks noGrp="1"/>
          </p:cNvSpPr>
          <p:nvPr>
            <p:ph type="ftr" sz="quarter" idx="9"/>
          </p:nvPr>
        </p:nvSpPr>
        <p:spPr/>
        <p:txBody>
          <a:bodyPr/>
          <a:lstStyle>
            <a:lvl1pPr>
              <a:defRPr/>
            </a:lvl1pPr>
          </a:lstStyle>
          <a:p>
            <a:pPr lvl="0"/>
            <a:endParaRPr lang="en-US"/>
          </a:p>
        </p:txBody>
      </p:sp>
      <p:sp>
        <p:nvSpPr>
          <p:cNvPr id="11" name="Slide Number Placeholder 6"/>
          <p:cNvSpPr txBox="1">
            <a:spLocks noGrp="1"/>
          </p:cNvSpPr>
          <p:nvPr>
            <p:ph type="sldNum" sz="quarter" idx="8"/>
          </p:nvPr>
        </p:nvSpPr>
        <p:spPr/>
        <p:txBody>
          <a:bodyPr/>
          <a:lstStyle>
            <a:lvl1pPr>
              <a:defRPr/>
            </a:lvl1pPr>
          </a:lstStyle>
          <a:p>
            <a:pPr lvl="0"/>
            <a:fld id="{C98BD0C7-7B83-481D-BCA1-63B92006970E}" type="slidenum">
              <a:t>‹#›</a:t>
            </a:fld>
            <a:endParaRPr lang="en-US"/>
          </a:p>
        </p:txBody>
      </p:sp>
    </p:spTree>
    <p:extLst>
      <p:ext uri="{BB962C8B-B14F-4D97-AF65-F5344CB8AC3E}">
        <p14:creationId xmlns:p14="http://schemas.microsoft.com/office/powerpoint/2010/main" val="304581247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78925"/>
            </a:gs>
            <a:gs pos="100000">
              <a:srgbClr val="D54209"/>
            </a:gs>
          </a:gsLst>
          <a:lin ang="2520000"/>
        </a:gradFill>
        <a:effectLst/>
      </p:bgPr>
    </p:bg>
    <p:spTree>
      <p:nvGrpSpPr>
        <p:cNvPr id="1" name=""/>
        <p:cNvGrpSpPr/>
        <p:nvPr/>
      </p:nvGrpSpPr>
      <p:grpSpPr>
        <a:xfrm>
          <a:off x="0" y="0"/>
          <a:ext cx="0" cy="0"/>
          <a:chOff x="0" y="0"/>
          <a:chExt cx="0" cy="0"/>
        </a:xfrm>
      </p:grpSpPr>
      <p:pic>
        <p:nvPicPr>
          <p:cNvPr id="2" name="Picture 6" descr="hashOverlay-FullResolve.png">
            <a:extLst>
              <a:ext uri="{FF2B5EF4-FFF2-40B4-BE49-F238E27FC236}">
                <a16:creationId xmlns:a16="http://schemas.microsoft.com/office/drawing/2014/main" id="{00000000-0000-0000-0000-000000000000}"/>
              </a:ext>
            </a:extLst>
          </p:cNvPr>
          <p:cNvPicPr>
            <a:picLocks noChangeAspect="1"/>
          </p:cNvPicPr>
          <p:nvPr/>
        </p:nvPicPr>
        <p:blipFill>
          <a:blip r:embed="rId19">
            <a:alphaModFix amt="10000"/>
          </a:blip>
          <a:stretch>
            <a:fillRect/>
          </a:stretch>
        </p:blipFill>
        <p:spPr>
          <a:xfrm>
            <a:off x="0" y="0"/>
            <a:ext cx="12191996" cy="6858000"/>
          </a:xfrm>
          <a:prstGeom prst="rect">
            <a:avLst/>
          </a:prstGeom>
          <a:noFill/>
          <a:ln cap="flat">
            <a:noFill/>
          </a:ln>
        </p:spPr>
      </p:pic>
      <p:sp>
        <p:nvSpPr>
          <p:cNvPr id="3" name="Title Placeholder 1"/>
          <p:cNvSpPr txBox="1">
            <a:spLocks noGrp="1"/>
          </p:cNvSpPr>
          <p:nvPr>
            <p:ph type="title"/>
          </p:nvPr>
        </p:nvSpPr>
        <p:spPr>
          <a:xfrm>
            <a:off x="680322" y="753227"/>
            <a:ext cx="9613864" cy="1080939"/>
          </a:xfrm>
          <a:prstGeom prst="rect">
            <a:avLst/>
          </a:prstGeom>
          <a:noFill/>
          <a:ln>
            <a:noFill/>
          </a:ln>
        </p:spPr>
        <p:txBody>
          <a:bodyPr vert="horz" wrap="square" lIns="91440" tIns="45720" rIns="91440" bIns="45720" anchor="ctr" anchorCtr="0" compatLnSpc="1">
            <a:normAutofit/>
          </a:bodyPr>
          <a:lstStyle/>
          <a:p>
            <a:pPr lvl="0"/>
            <a:r>
              <a:rPr lang="en-US"/>
              <a:t>Click to edit Master title style</a:t>
            </a:r>
          </a:p>
        </p:txBody>
      </p:sp>
      <p:sp>
        <p:nvSpPr>
          <p:cNvPr id="4" name="Text Placeholder 2"/>
          <p:cNvSpPr txBox="1">
            <a:spLocks noGrp="1"/>
          </p:cNvSpPr>
          <p:nvPr>
            <p:ph type="body" idx="1"/>
          </p:nvPr>
        </p:nvSpPr>
        <p:spPr>
          <a:xfrm>
            <a:off x="680322" y="2336877"/>
            <a:ext cx="9613864" cy="3599316"/>
          </a:xfrm>
          <a:prstGeom prst="rect">
            <a:avLst/>
          </a:prstGeom>
          <a:noFill/>
          <a:ln>
            <a:noFill/>
          </a:ln>
        </p:spPr>
        <p:txBody>
          <a:bodyPr vert="horz" wrap="square" lIns="91440" tIns="45720" rIns="91440" bIns="45720" anchor="t" anchorCtr="0" compatLnSpc="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txBox="1">
            <a:spLocks noGrp="1"/>
          </p:cNvSpPr>
          <p:nvPr>
            <p:ph type="dt" sz="half" idx="2"/>
          </p:nvPr>
        </p:nvSpPr>
        <p:spPr>
          <a:xfrm>
            <a:off x="7550978" y="5936184"/>
            <a:ext cx="2743200" cy="365129"/>
          </a:xfrm>
          <a:prstGeom prst="rect">
            <a:avLst/>
          </a:prstGeom>
          <a:noFill/>
          <a:ln>
            <a:noFill/>
          </a:ln>
        </p:spPr>
        <p:txBody>
          <a:bodyPr vert="horz" wrap="square" lIns="91440" tIns="45720" rIns="91440" bIns="45720" anchor="ctr" anchorCtr="0" compatLnSpc="1">
            <a:noAutofit/>
          </a:bodyPr>
          <a:lstStyle>
            <a:lvl1pPr marL="0" marR="0" lvl="0" indent="0" algn="r" defTabSz="457200" rtl="0" fontAlgn="auto" hangingPunct="1">
              <a:lnSpc>
                <a:spcPct val="100000"/>
              </a:lnSpc>
              <a:spcBef>
                <a:spcPts val="0"/>
              </a:spcBef>
              <a:spcAft>
                <a:spcPts val="0"/>
              </a:spcAft>
              <a:buNone/>
              <a:tabLst/>
              <a:defRPr lang="en-US" sz="1050" b="0" i="0" u="none" strike="noStrike" kern="1200" cap="none" spc="0" baseline="0">
                <a:solidFill>
                  <a:srgbClr val="FFFFFF"/>
                </a:solidFill>
                <a:uFillTx/>
                <a:latin typeface="Trebuchet MS"/>
              </a:defRPr>
            </a:lvl1pPr>
          </a:lstStyle>
          <a:p>
            <a:pPr lvl="0"/>
            <a:fld id="{F349A96A-87FB-429E-8832-38231A8F2CDB}" type="datetime1">
              <a:rPr lang="en-US"/>
              <a:pPr lvl="0"/>
              <a:t>9/7/2020</a:t>
            </a:fld>
            <a:endParaRPr lang="en-US"/>
          </a:p>
        </p:txBody>
      </p:sp>
      <p:sp>
        <p:nvSpPr>
          <p:cNvPr id="6" name="Footer Placeholder 4"/>
          <p:cNvSpPr txBox="1">
            <a:spLocks noGrp="1"/>
          </p:cNvSpPr>
          <p:nvPr>
            <p:ph type="ftr" sz="quarter" idx="3"/>
          </p:nvPr>
        </p:nvSpPr>
        <p:spPr>
          <a:xfrm>
            <a:off x="680322" y="5936184"/>
            <a:ext cx="6870664" cy="365129"/>
          </a:xfrm>
          <a:prstGeom prst="rect">
            <a:avLst/>
          </a:prstGeom>
          <a:noFill/>
          <a:ln>
            <a:noFill/>
          </a:ln>
        </p:spPr>
        <p:txBody>
          <a:bodyPr vert="horz" wrap="square" lIns="91440" tIns="45720" rIns="91440" bIns="45720" anchor="ctr" anchorCtr="0" compatLnSpc="1">
            <a:noAutofit/>
          </a:bodyPr>
          <a:lstStyle>
            <a:lvl1pPr marL="0" marR="0" lvl="0" indent="0" algn="l" defTabSz="457200" rtl="0" fontAlgn="auto" hangingPunct="1">
              <a:lnSpc>
                <a:spcPct val="100000"/>
              </a:lnSpc>
              <a:spcBef>
                <a:spcPts val="0"/>
              </a:spcBef>
              <a:spcAft>
                <a:spcPts val="0"/>
              </a:spcAft>
              <a:buNone/>
              <a:tabLst/>
              <a:defRPr lang="en-US" sz="1050" b="0" i="0" u="none" strike="noStrike" kern="1200" cap="none" spc="0" baseline="0">
                <a:solidFill>
                  <a:srgbClr val="FFFFFF"/>
                </a:solidFill>
                <a:uFillTx/>
                <a:latin typeface="Trebuchet MS"/>
              </a:defRPr>
            </a:lvl1pPr>
          </a:lstStyle>
          <a:p>
            <a:pPr lvl="0"/>
            <a:endParaRPr lang="en-US"/>
          </a:p>
        </p:txBody>
      </p:sp>
      <p:sp>
        <p:nvSpPr>
          <p:cNvPr id="7" name="Slide Number Placeholder 5"/>
          <p:cNvSpPr txBox="1">
            <a:spLocks noGrp="1"/>
          </p:cNvSpPr>
          <p:nvPr>
            <p:ph type="sldNum" sz="quarter" idx="4"/>
          </p:nvPr>
        </p:nvSpPr>
        <p:spPr>
          <a:xfrm>
            <a:off x="10729450" y="753227"/>
            <a:ext cx="1154146" cy="1090787"/>
          </a:xfrm>
          <a:prstGeom prst="rect">
            <a:avLst/>
          </a:prstGeom>
          <a:noFill/>
          <a:ln>
            <a:noFill/>
          </a:ln>
        </p:spPr>
        <p:txBody>
          <a:bodyPr vert="horz" wrap="square" lIns="91440" tIns="45720" rIns="91440" bIns="45720" anchor="ctr" anchorCtr="0" compatLnSpc="1">
            <a:noAutofit/>
          </a:bodyPr>
          <a:lstStyle>
            <a:lvl1pPr marL="0" marR="0" lvl="0" indent="0" algn="l" defTabSz="457200" rtl="0" fontAlgn="auto" hangingPunct="1">
              <a:lnSpc>
                <a:spcPct val="100000"/>
              </a:lnSpc>
              <a:spcBef>
                <a:spcPts val="0"/>
              </a:spcBef>
              <a:spcAft>
                <a:spcPts val="0"/>
              </a:spcAft>
              <a:buNone/>
              <a:tabLst/>
              <a:defRPr lang="en-US" sz="3600" b="0" i="0" u="none" strike="noStrike" kern="1200" cap="none" spc="0" baseline="0">
                <a:solidFill>
                  <a:srgbClr val="FFFFFF"/>
                </a:solidFill>
                <a:uFillTx/>
                <a:latin typeface="Trebuchet MS"/>
              </a:defRPr>
            </a:lvl1pPr>
          </a:lstStyle>
          <a:p>
            <a:pPr lvl="0"/>
            <a:fld id="{4467D156-5874-4AB7-AD32-059D4E18030E}" type="slidenum">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mc:AlternateContent xmlns:mc="http://schemas.openxmlformats.org/markup-compatibility/2006">
    <mc:Choice xmlns:p14="http://schemas.microsoft.com/office/powerpoint/2010/main" Requires="p14">
      <p:transition spd="slow" p14:dur="2000"/>
    </mc:Choice>
    <mc:Fallback>
      <p:transition spd="slow"/>
    </mc:Fallback>
  </mc:AlternateContent>
  <p:txStyles>
    <p:titleStyle>
      <a:lvl1pPr marL="0" marR="0" lvl="0" indent="0" algn="l" defTabSz="914400" rtl="0" fontAlgn="auto" hangingPunct="1">
        <a:lnSpc>
          <a:spcPct val="90000"/>
        </a:lnSpc>
        <a:spcBef>
          <a:spcPts val="0"/>
        </a:spcBef>
        <a:spcAft>
          <a:spcPts val="0"/>
        </a:spcAft>
        <a:buNone/>
        <a:tabLst/>
        <a:defRPr lang="en-US" sz="3600" b="0" i="0" u="none" strike="noStrike" kern="1200" cap="none" spc="0" baseline="0">
          <a:solidFill>
            <a:srgbClr val="FFFFFF"/>
          </a:solidFill>
          <a:uFillTx/>
          <a:latin typeface="Trebuchet MS"/>
        </a:defRPr>
      </a:lvl1pPr>
    </p:titleStyle>
    <p:body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en-US" sz="2400" b="0" i="0" u="none" strike="noStrike" kern="1200" cap="none" spc="0" baseline="0">
          <a:solidFill>
            <a:srgbClr val="FFFFFF"/>
          </a:solidFill>
          <a:uFillTx/>
          <a:latin typeface="Trebuchet MS"/>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FFFFFF"/>
          </a:solidFill>
          <a:uFillTx/>
          <a:latin typeface="Trebuchet MS"/>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FFFFFF"/>
          </a:solidFill>
          <a:uFillTx/>
          <a:latin typeface="Trebuchet MS"/>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US" sz="1600" b="0" i="0" u="none" strike="noStrike" kern="1200" cap="none" spc="0" baseline="0">
          <a:solidFill>
            <a:srgbClr val="FFFFFF"/>
          </a:solidFill>
          <a:uFillTx/>
          <a:latin typeface="Trebuchet MS"/>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US" sz="1600" b="0" i="0" u="none" strike="noStrike" kern="1200" cap="none" spc="0" baseline="0">
          <a:solidFill>
            <a:srgbClr val="FFFFFF"/>
          </a:solidFill>
          <a:uFillTx/>
          <a:latin typeface="Trebuchet M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https://creativecommons.org/licenses/by-sa/3.0/" TargetMode="External"/><Relationship Id="rId5" Type="http://schemas.openxmlformats.org/officeDocument/2006/relationships/hyperlink" Target="https://en.wikipedia.org/wiki/&#201;mile_Durkheim" TargetMode="Externa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name="Slide1">
    <p:spTree>
      <p:nvGrpSpPr>
        <p:cNvPr id="1" name=""/>
        <p:cNvGrpSpPr/>
        <p:nvPr/>
      </p:nvGrpSpPr>
      <p:grpSpPr>
        <a:xfrm>
          <a:off x="0" y="0"/>
          <a:ext cx="0" cy="0"/>
          <a:chOff x="0" y="0"/>
          <a:chExt cx="0" cy="0"/>
        </a:xfrm>
      </p:grpSpPr>
      <p:sp>
        <p:nvSpPr>
          <p:cNvPr id="2" name="Title 1"/>
          <p:cNvSpPr txBox="1">
            <a:spLocks noGrp="1"/>
          </p:cNvSpPr>
          <p:nvPr>
            <p:ph type="ctrTitle"/>
          </p:nvPr>
        </p:nvSpPr>
        <p:spPr/>
        <p:txBody>
          <a:bodyPr/>
          <a:lstStyle/>
          <a:p>
            <a:pPr lvl="0"/>
            <a:r>
              <a:rPr lang="en-GB"/>
              <a:t>Crime and Deviance </a:t>
            </a:r>
          </a:p>
        </p:txBody>
      </p:sp>
      <p:sp>
        <p:nvSpPr>
          <p:cNvPr id="3" name="Subtitle 2"/>
          <p:cNvSpPr txBox="1">
            <a:spLocks noGrp="1"/>
          </p:cNvSpPr>
          <p:nvPr>
            <p:ph type="subTitle" idx="1"/>
          </p:nvPr>
        </p:nvSpPr>
        <p:spPr/>
        <p:txBody>
          <a:bodyPr/>
          <a:lstStyle/>
          <a:p>
            <a:pPr lvl="0"/>
            <a:r>
              <a:rPr lang="en-GB"/>
              <a:t>Booklet 1 Funtionalism and Strain Theory. </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name="Slide10">
    <p:bg>
      <p:bgPr>
        <a:gradFill>
          <a:gsLst>
            <a:gs pos="0">
              <a:srgbClr val="F78925"/>
            </a:gs>
            <a:gs pos="100000">
              <a:srgbClr val="D54209"/>
            </a:gs>
          </a:gsLst>
          <a:lin ang="2520000"/>
        </a:gradFill>
        <a:effectLst/>
      </p:bgPr>
    </p:bg>
    <p:spTree>
      <p:nvGrpSpPr>
        <p:cNvPr id="1" name=""/>
        <p:cNvGrpSpPr/>
        <p:nvPr/>
      </p:nvGrpSpPr>
      <p:grpSpPr>
        <a:xfrm>
          <a:off x="0" y="0"/>
          <a:ext cx="0" cy="0"/>
          <a:chOff x="0" y="0"/>
          <a:chExt cx="0" cy="0"/>
        </a:xfrm>
      </p:grpSpPr>
      <p:grpSp>
        <p:nvGrpSpPr>
          <p:cNvPr id="2" name="Group 10"/>
          <p:cNvGrpSpPr/>
          <p:nvPr/>
        </p:nvGrpSpPr>
        <p:grpSpPr>
          <a:xfrm>
            <a:off x="-3172" y="0"/>
            <a:ext cx="12191996" cy="6858000"/>
            <a:chOff x="-3172" y="0"/>
            <a:chExt cx="12191996" cy="6858000"/>
          </a:xfrm>
        </p:grpSpPr>
        <p:sp>
          <p:nvSpPr>
            <p:cNvPr id="3" name="Rectangle 11"/>
            <p:cNvSpPr/>
            <p:nvPr/>
          </p:nvSpPr>
          <p:spPr>
            <a:xfrm>
              <a:off x="0" y="0"/>
              <a:ext cx="12188823" cy="6858000"/>
            </a:xfrm>
            <a:prstGeom prst="rect">
              <a:avLst/>
            </a:prstGeom>
            <a:gradFill>
              <a:gsLst>
                <a:gs pos="0">
                  <a:srgbClr val="F78925"/>
                </a:gs>
                <a:gs pos="100000">
                  <a:srgbClr val="D54209"/>
                </a:gs>
              </a:gsLst>
              <a:lin ang="2520000"/>
            </a:gradFill>
            <a:ln cap="flat">
              <a:no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Trebuchet MS"/>
              </a:endParaRPr>
            </a:p>
          </p:txBody>
        </p:sp>
        <p:pic>
          <p:nvPicPr>
            <p:cNvPr id="4" name="Picture 12">
              <a:extLst>
                <a:ext uri="{FF2B5EF4-FFF2-40B4-BE49-F238E27FC236}">
                  <a16:creationId xmlns:a16="http://schemas.microsoft.com/office/drawing/2014/main" id="{00000000-0000-0000-0000-000000000000}"/>
                </a:ext>
              </a:extLst>
            </p:cNvPr>
            <p:cNvPicPr>
              <a:picLocks noChangeAspect="1"/>
            </p:cNvPicPr>
            <p:nvPr/>
          </p:nvPicPr>
          <p:blipFill>
            <a:blip r:embed="rId2">
              <a:alphaModFix amt="10000"/>
            </a:blip>
            <a:stretch>
              <a:fillRect/>
            </a:stretch>
          </p:blipFill>
          <p:spPr>
            <a:xfrm>
              <a:off x="-3172" y="0"/>
              <a:ext cx="12191996" cy="6858000"/>
            </a:xfrm>
            <a:prstGeom prst="rect">
              <a:avLst/>
            </a:prstGeom>
            <a:noFill/>
            <a:ln cap="flat">
              <a:noFill/>
            </a:ln>
          </p:spPr>
        </p:pic>
      </p:grpSp>
      <p:sp>
        <p:nvSpPr>
          <p:cNvPr id="5" name="Content Placeholder 7"/>
          <p:cNvSpPr txBox="1">
            <a:spLocks noGrp="1"/>
          </p:cNvSpPr>
          <p:nvPr>
            <p:ph idx="1"/>
          </p:nvPr>
        </p:nvSpPr>
        <p:spPr>
          <a:xfrm>
            <a:off x="680322" y="2336877"/>
            <a:ext cx="5041626" cy="3599316"/>
          </a:xfrm>
        </p:spPr>
        <p:txBody>
          <a:bodyPr/>
          <a:lstStyle/>
          <a:p>
            <a:endParaRPr lang="en-GB"/>
          </a:p>
        </p:txBody>
      </p:sp>
      <p:pic>
        <p:nvPicPr>
          <p:cNvPr id="6" name="Content Placeholder 3">
            <a:extLst>
              <a:ext uri="{FF2B5EF4-FFF2-40B4-BE49-F238E27FC236}">
                <a16:creationId xmlns:a16="http://schemas.microsoft.com/office/drawing/2014/main" id="{00000000-0000-0000-0000-000000000000}"/>
              </a:ext>
            </a:extLst>
          </p:cNvPr>
          <p:cNvPicPr>
            <a:picLocks noChangeAspect="1"/>
          </p:cNvPicPr>
          <p:nvPr/>
        </p:nvPicPr>
        <p:blipFill>
          <a:blip r:embed="rId3"/>
          <a:srcRect r="-1" b="14476"/>
          <a:stretch>
            <a:fillRect/>
          </a:stretch>
        </p:blipFill>
        <p:spPr>
          <a:xfrm>
            <a:off x="6096003" y="9"/>
            <a:ext cx="6092820" cy="6856308"/>
          </a:xfrm>
          <a:prstGeom prst="rect">
            <a:avLst/>
          </a:prstGeom>
          <a:noFill/>
          <a:ln cap="flat">
            <a:noFill/>
          </a:ln>
        </p:spPr>
      </p:pic>
      <p:sp>
        <p:nvSpPr>
          <p:cNvPr id="7" name="Rectangle 14"/>
          <p:cNvSpPr>
            <a:spLocks noMove="1" noResize="1"/>
          </p:cNvSpPr>
          <p:nvPr/>
        </p:nvSpPr>
        <p:spPr>
          <a:xfrm>
            <a:off x="0" y="609603"/>
            <a:ext cx="6499756" cy="1368198"/>
          </a:xfrm>
          <a:prstGeom prst="rect">
            <a:avLst/>
          </a:prstGeom>
          <a:solidFill>
            <a:srgbClr val="262626"/>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8" name="Title 1"/>
          <p:cNvSpPr txBox="1">
            <a:spLocks noGrp="1"/>
          </p:cNvSpPr>
          <p:nvPr>
            <p:ph type="title"/>
          </p:nvPr>
        </p:nvSpPr>
        <p:spPr>
          <a:xfrm>
            <a:off x="680322" y="753227"/>
            <a:ext cx="5041626" cy="1080939"/>
          </a:xfrm>
        </p:spPr>
        <p:txBody>
          <a:bodyPr/>
          <a:lstStyle/>
          <a:p>
            <a:pPr lvl="0"/>
            <a:r>
              <a:rPr lang="en-GB"/>
              <a:t>Oscar Wilde</a:t>
            </a:r>
          </a:p>
        </p:txBody>
      </p:sp>
      <p:pic>
        <p:nvPicPr>
          <p:cNvPr id="9" name="Picture 16">
            <a:extLst>
              <a:ext uri="{FF2B5EF4-FFF2-40B4-BE49-F238E27FC236}">
                <a16:creationId xmlns:a16="http://schemas.microsoft.com/office/drawing/2014/main" id="{00000000-0000-0000-0000-000000000000}"/>
              </a:ext>
            </a:extLst>
          </p:cNvPr>
          <p:cNvPicPr>
            <a:picLocks noMove="1" noResize="1"/>
          </p:cNvPicPr>
          <p:nvPr/>
        </p:nvPicPr>
        <p:blipFill>
          <a:blip r:embed="rId4"/>
          <a:stretch>
            <a:fillRect/>
          </a:stretch>
        </p:blipFill>
        <p:spPr>
          <a:xfrm>
            <a:off x="0" y="1970239"/>
            <a:ext cx="6492240" cy="261710"/>
          </a:xfrm>
          <a:prstGeom prst="rect">
            <a:avLst/>
          </a:prstGeom>
          <a:noFill/>
          <a:ln cap="flat">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name="Slide11">
    <p:bg>
      <p:bgPr>
        <a:solidFill>
          <a:srgbClr val="FFFFFF"/>
        </a:solidFill>
        <a:effectLst/>
      </p:bgPr>
    </p:bg>
    <p:spTree>
      <p:nvGrpSpPr>
        <p:cNvPr id="1" name=""/>
        <p:cNvGrpSpPr/>
        <p:nvPr/>
      </p:nvGrpSpPr>
      <p:grpSpPr>
        <a:xfrm>
          <a:off x="0" y="0"/>
          <a:ext cx="0" cy="0"/>
          <a:chOff x="0" y="0"/>
          <a:chExt cx="0" cy="0"/>
        </a:xfrm>
      </p:grpSpPr>
      <p:pic>
        <p:nvPicPr>
          <p:cNvPr id="2" name="Picture 133">
            <a:extLst>
              <a:ext uri="{FF2B5EF4-FFF2-40B4-BE49-F238E27FC236}">
                <a16:creationId xmlns:a16="http://schemas.microsoft.com/office/drawing/2014/main" id="{00000000-0000-0000-0000-000000000000}"/>
              </a:ext>
            </a:extLst>
          </p:cNvPr>
          <p:cNvPicPr>
            <a:picLocks noMove="1" noResize="1"/>
          </p:cNvPicPr>
          <p:nvPr/>
        </p:nvPicPr>
        <p:blipFill>
          <a:blip r:embed="rId2">
            <a:alphaModFix amt="10000"/>
          </a:blip>
          <a:stretch>
            <a:fillRect/>
          </a:stretch>
        </p:blipFill>
        <p:spPr>
          <a:xfrm>
            <a:off x="0" y="0"/>
            <a:ext cx="12191996" cy="6858000"/>
          </a:xfrm>
          <a:prstGeom prst="rect">
            <a:avLst/>
          </a:prstGeom>
          <a:gradFill>
            <a:gsLst>
              <a:gs pos="0">
                <a:srgbClr val="F78925"/>
              </a:gs>
              <a:gs pos="100000">
                <a:srgbClr val="D54209"/>
              </a:gs>
            </a:gsLst>
            <a:lin ang="2520000"/>
          </a:gradFill>
          <a:ln cap="flat">
            <a:noFill/>
          </a:ln>
        </p:spPr>
      </p:pic>
      <p:pic>
        <p:nvPicPr>
          <p:cNvPr id="3" name="Picture 135">
            <a:extLst>
              <a:ext uri="{FF2B5EF4-FFF2-40B4-BE49-F238E27FC236}">
                <a16:creationId xmlns:a16="http://schemas.microsoft.com/office/drawing/2014/main" id="{00000000-0000-0000-0000-000000000000}"/>
              </a:ext>
            </a:extLst>
          </p:cNvPr>
          <p:cNvPicPr>
            <a:picLocks noMove="1" noResize="1"/>
          </p:cNvPicPr>
          <p:nvPr/>
        </p:nvPicPr>
        <p:blipFill>
          <a:blip r:embed="rId2">
            <a:alphaModFix amt="10000"/>
          </a:blip>
          <a:stretch>
            <a:fillRect/>
          </a:stretch>
        </p:blipFill>
        <p:spPr>
          <a:xfrm>
            <a:off x="0" y="0"/>
            <a:ext cx="12191996" cy="6858000"/>
          </a:xfrm>
          <a:prstGeom prst="rect">
            <a:avLst/>
          </a:prstGeom>
          <a:noFill/>
          <a:ln cap="flat">
            <a:noFill/>
          </a:ln>
        </p:spPr>
      </p:pic>
      <p:sp>
        <p:nvSpPr>
          <p:cNvPr id="4" name="Rectangle 137"/>
          <p:cNvSpPr>
            <a:spLocks noMove="1" noResize="1"/>
          </p:cNvSpPr>
          <p:nvPr/>
        </p:nvSpPr>
        <p:spPr>
          <a:xfrm>
            <a:off x="6096003" y="0"/>
            <a:ext cx="6096003" cy="6858000"/>
          </a:xfrm>
          <a:prstGeom prst="rect">
            <a:avLst/>
          </a:prstGeom>
          <a:solidFill>
            <a:srgbClr val="F09415"/>
          </a:solidFill>
          <a:ln cap="flat">
            <a:no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Trebuchet MS"/>
            </a:endParaRPr>
          </a:p>
        </p:txBody>
      </p:sp>
      <p:sp>
        <p:nvSpPr>
          <p:cNvPr id="5" name="Rectangle 139"/>
          <p:cNvSpPr>
            <a:spLocks noMove="1" noResize="1"/>
          </p:cNvSpPr>
          <p:nvPr/>
        </p:nvSpPr>
        <p:spPr>
          <a:xfrm>
            <a:off x="0" y="609603"/>
            <a:ext cx="6412860" cy="1368198"/>
          </a:xfrm>
          <a:prstGeom prst="rect">
            <a:avLst/>
          </a:prstGeom>
          <a:solidFill>
            <a:srgbClr val="0D0D0D"/>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6" name="Title 1"/>
          <p:cNvSpPr txBox="1">
            <a:spLocks noGrp="1"/>
          </p:cNvSpPr>
          <p:nvPr>
            <p:ph type="title"/>
          </p:nvPr>
        </p:nvSpPr>
        <p:spPr>
          <a:xfrm>
            <a:off x="680322" y="753227"/>
            <a:ext cx="5584679" cy="1080939"/>
          </a:xfrm>
        </p:spPr>
        <p:txBody>
          <a:bodyPr/>
          <a:lstStyle/>
          <a:p>
            <a:pPr lvl="0" hangingPunct="0"/>
            <a:r>
              <a:rPr lang="en-GB" b="1" u="sng">
                <a:latin typeface="Calibri" pitchFamily="34"/>
                <a:cs typeface="Arial" pitchFamily="34"/>
              </a:rPr>
              <a:t>Criticisms of Durkheim</a:t>
            </a:r>
            <a:endParaRPr lang="en-GB">
              <a:latin typeface="Arial" pitchFamily="34"/>
            </a:endParaRPr>
          </a:p>
        </p:txBody>
      </p:sp>
      <p:pic>
        <p:nvPicPr>
          <p:cNvPr id="7" name="Picture 141">
            <a:extLst>
              <a:ext uri="{FF2B5EF4-FFF2-40B4-BE49-F238E27FC236}">
                <a16:creationId xmlns:a16="http://schemas.microsoft.com/office/drawing/2014/main" id="{00000000-0000-0000-0000-000000000000}"/>
              </a:ext>
            </a:extLst>
          </p:cNvPr>
          <p:cNvPicPr>
            <a:picLocks noMove="1" noResize="1"/>
          </p:cNvPicPr>
          <p:nvPr/>
        </p:nvPicPr>
        <p:blipFill>
          <a:blip r:embed="rId3"/>
          <a:stretch>
            <a:fillRect/>
          </a:stretch>
        </p:blipFill>
        <p:spPr>
          <a:xfrm>
            <a:off x="0" y="1970239"/>
            <a:ext cx="6409944" cy="258391"/>
          </a:xfrm>
          <a:prstGeom prst="rect">
            <a:avLst/>
          </a:prstGeom>
          <a:noFill/>
          <a:ln cap="flat">
            <a:noFill/>
          </a:ln>
        </p:spPr>
      </p:pic>
      <p:sp>
        <p:nvSpPr>
          <p:cNvPr id="8" name="Content Placeholder 2"/>
          <p:cNvSpPr txBox="1">
            <a:spLocks noGrp="1"/>
          </p:cNvSpPr>
          <p:nvPr>
            <p:ph idx="1"/>
          </p:nvPr>
        </p:nvSpPr>
        <p:spPr>
          <a:xfrm>
            <a:off x="680322" y="2336877"/>
            <a:ext cx="5104839" cy="3599316"/>
          </a:xfrm>
        </p:spPr>
        <p:txBody>
          <a:bodyPr/>
          <a:lstStyle/>
          <a:p>
            <a:pPr marL="0" lvl="0" indent="0" hangingPunct="0">
              <a:spcBef>
                <a:spcPts val="0"/>
              </a:spcBef>
              <a:spcAft>
                <a:spcPts val="600"/>
              </a:spcAft>
              <a:tabLst>
                <a:tab pos="1320795" algn="l"/>
              </a:tabLst>
            </a:pPr>
            <a:r>
              <a:rPr lang="en-GB" dirty="0">
                <a:latin typeface="Calibri" pitchFamily="34"/>
                <a:cs typeface="Arial" pitchFamily="34"/>
              </a:rPr>
              <a:t>How much deviance is the right amount ?</a:t>
            </a:r>
            <a:r>
              <a:rPr lang="en-GB" u="sng" dirty="0">
                <a:latin typeface="Calibri" pitchFamily="34"/>
                <a:cs typeface="Arial" pitchFamily="34"/>
              </a:rPr>
              <a:t> </a:t>
            </a:r>
          </a:p>
          <a:p>
            <a:pPr marL="0" lvl="0" indent="0" hangingPunct="0">
              <a:spcBef>
                <a:spcPts val="0"/>
              </a:spcBef>
              <a:spcAft>
                <a:spcPts val="600"/>
              </a:spcAft>
              <a:tabLst>
                <a:tab pos="1320795" algn="l"/>
              </a:tabLst>
            </a:pPr>
            <a:r>
              <a:rPr lang="en-GB" dirty="0">
                <a:latin typeface="Calibri" pitchFamily="34"/>
                <a:cs typeface="Arial" pitchFamily="34"/>
              </a:rPr>
              <a:t>Society does not create crime.  Durkheim has explained what it does but this is not the cause of crime so we still do not know why crime exists.</a:t>
            </a:r>
            <a:endParaRPr lang="en-GB" dirty="0"/>
          </a:p>
          <a:p>
            <a:pPr marL="0" lvl="0" indent="0" hangingPunct="0">
              <a:spcBef>
                <a:spcPts val="0"/>
              </a:spcBef>
              <a:spcAft>
                <a:spcPts val="600"/>
              </a:spcAft>
              <a:tabLst>
                <a:tab pos="1320795" algn="l"/>
              </a:tabLst>
            </a:pPr>
            <a:r>
              <a:rPr lang="en-GB" dirty="0">
                <a:latin typeface="Calibri" pitchFamily="34"/>
                <a:cs typeface="Arial" pitchFamily="34"/>
              </a:rPr>
              <a:t>Ignores how crime affects individuals</a:t>
            </a:r>
          </a:p>
          <a:p>
            <a:pPr marL="0" lvl="0" indent="0" hangingPunct="0">
              <a:spcBef>
                <a:spcPts val="0"/>
              </a:spcBef>
              <a:spcAft>
                <a:spcPts val="600"/>
              </a:spcAft>
              <a:tabLst>
                <a:tab pos="1320795" algn="l"/>
              </a:tabLst>
            </a:pPr>
            <a:r>
              <a:rPr lang="en-GB" dirty="0">
                <a:latin typeface="Calibri" pitchFamily="34"/>
                <a:cs typeface="Arial" pitchFamily="34"/>
              </a:rPr>
              <a:t>Crime does not always promote solidarity</a:t>
            </a:r>
            <a:endParaRPr lang="en-GB" dirty="0">
              <a:latin typeface="Arial" pitchFamily="34"/>
            </a:endParaRPr>
          </a:p>
        </p:txBody>
      </p:sp>
      <p:sp>
        <p:nvSpPr>
          <p:cNvPr id="9" name="Rectangle 143"/>
          <p:cNvSpPr>
            <a:spLocks noMove="1" noResize="1"/>
          </p:cNvSpPr>
          <p:nvPr/>
        </p:nvSpPr>
        <p:spPr>
          <a:xfrm>
            <a:off x="6733166" y="642795"/>
            <a:ext cx="4812404" cy="5575124"/>
          </a:xfrm>
          <a:prstGeom prst="rect">
            <a:avLst/>
          </a:prstGeom>
          <a:solidFill>
            <a:srgbClr val="FFFFFF"/>
          </a:solidFill>
          <a:ln cap="flat">
            <a:noFill/>
            <a:prstDash val="solid"/>
          </a:ln>
          <a:effectLst>
            <a:outerShdw dist="63496" dir="5039953" algn="tl">
              <a:srgbClr val="000000">
                <a:alpha val="41000"/>
              </a:srgbClr>
            </a:outerShdw>
          </a:effectLst>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Trebuchet MS"/>
            </a:endParaRPr>
          </a:p>
        </p:txBody>
      </p:sp>
      <p:pic>
        <p:nvPicPr>
          <p:cNvPr id="10" name="Picture 204">
            <a:extLst>
              <a:ext uri="{FF2B5EF4-FFF2-40B4-BE49-F238E27FC236}">
                <a16:creationId xmlns:a16="http://schemas.microsoft.com/office/drawing/2014/main" id="{00000000-0000-0000-0000-000000000000}"/>
              </a:ext>
            </a:extLst>
          </p:cNvPr>
          <p:cNvPicPr>
            <a:picLocks noChangeAspect="1"/>
          </p:cNvPicPr>
          <p:nvPr/>
        </p:nvPicPr>
        <p:blipFill>
          <a:blip r:embed="rId4"/>
          <a:stretch>
            <a:fillRect/>
          </a:stretch>
        </p:blipFill>
        <p:spPr>
          <a:xfrm>
            <a:off x="7043934" y="1336395"/>
            <a:ext cx="4178414" cy="4178414"/>
          </a:xfrm>
          <a:prstGeom prst="rect">
            <a:avLst/>
          </a:prstGeom>
          <a:noFill/>
          <a:ln cap="flat">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 calcmode="lin" valueType="num">
                                      <p:cBhvr additive="base">
                                        <p:cTn id="25"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name="Slide12">
    <p:bg>
      <p:bgPr>
        <a:gradFill>
          <a:gsLst>
            <a:gs pos="0">
              <a:srgbClr val="F78925"/>
            </a:gs>
            <a:gs pos="100000">
              <a:srgbClr val="D54209"/>
            </a:gs>
          </a:gsLst>
          <a:lin ang="2520000"/>
        </a:gradFill>
        <a:effectLst/>
      </p:bgPr>
    </p:bg>
    <p:spTree>
      <p:nvGrpSpPr>
        <p:cNvPr id="1" name=""/>
        <p:cNvGrpSpPr/>
        <p:nvPr/>
      </p:nvGrpSpPr>
      <p:grpSpPr>
        <a:xfrm>
          <a:off x="0" y="0"/>
          <a:ext cx="0" cy="0"/>
          <a:chOff x="0" y="0"/>
          <a:chExt cx="0" cy="0"/>
        </a:xfrm>
      </p:grpSpPr>
      <p:sp>
        <p:nvSpPr>
          <p:cNvPr id="2" name="Rectangle 10"/>
          <p:cNvSpPr>
            <a:spLocks noMove="1" noResize="1"/>
          </p:cNvSpPr>
          <p:nvPr/>
        </p:nvSpPr>
        <p:spPr>
          <a:xfrm>
            <a:off x="0" y="0"/>
            <a:ext cx="12188823" cy="6858000"/>
          </a:xfrm>
          <a:prstGeom prst="rect">
            <a:avLst/>
          </a:prstGeom>
          <a:gradFill>
            <a:gsLst>
              <a:gs pos="0">
                <a:srgbClr val="F78925"/>
              </a:gs>
              <a:gs pos="100000">
                <a:srgbClr val="D54209"/>
              </a:gs>
            </a:gsLst>
            <a:lin ang="2520000"/>
          </a:gradFill>
          <a:ln cap="flat">
            <a:no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Trebuchet MS"/>
            </a:endParaRPr>
          </a:p>
        </p:txBody>
      </p:sp>
      <p:pic>
        <p:nvPicPr>
          <p:cNvPr id="3" name="Picture 12">
            <a:extLst>
              <a:ext uri="{FF2B5EF4-FFF2-40B4-BE49-F238E27FC236}">
                <a16:creationId xmlns:a16="http://schemas.microsoft.com/office/drawing/2014/main" id="{00000000-0000-0000-0000-000000000000}"/>
              </a:ext>
            </a:extLst>
          </p:cNvPr>
          <p:cNvPicPr>
            <a:picLocks noMove="1" noResize="1"/>
          </p:cNvPicPr>
          <p:nvPr/>
        </p:nvPicPr>
        <p:blipFill>
          <a:blip r:embed="rId2">
            <a:alphaModFix amt="10000"/>
          </a:blip>
          <a:stretch>
            <a:fillRect/>
          </a:stretch>
        </p:blipFill>
        <p:spPr>
          <a:xfrm>
            <a:off x="0" y="0"/>
            <a:ext cx="12191996" cy="6858000"/>
          </a:xfrm>
          <a:prstGeom prst="rect">
            <a:avLst/>
          </a:prstGeom>
          <a:noFill/>
          <a:ln cap="flat">
            <a:noFill/>
          </a:ln>
        </p:spPr>
      </p:pic>
      <p:sp>
        <p:nvSpPr>
          <p:cNvPr id="4" name="Rectangle 14"/>
          <p:cNvSpPr>
            <a:spLocks noMove="1" noResize="1"/>
          </p:cNvSpPr>
          <p:nvPr/>
        </p:nvSpPr>
        <p:spPr>
          <a:xfrm>
            <a:off x="0" y="609603"/>
            <a:ext cx="4959092" cy="1368198"/>
          </a:xfrm>
          <a:prstGeom prst="rect">
            <a:avLst/>
          </a:prstGeom>
          <a:solidFill>
            <a:srgbClr val="262626"/>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5" name="Title 1"/>
          <p:cNvSpPr txBox="1">
            <a:spLocks noGrp="1"/>
          </p:cNvSpPr>
          <p:nvPr>
            <p:ph type="title"/>
          </p:nvPr>
        </p:nvSpPr>
        <p:spPr>
          <a:xfrm>
            <a:off x="680322" y="753227"/>
            <a:ext cx="4136123" cy="1080939"/>
          </a:xfrm>
        </p:spPr>
        <p:txBody>
          <a:bodyPr/>
          <a:lstStyle/>
          <a:p>
            <a:pPr lvl="0"/>
            <a:r>
              <a:rPr lang="en-GB" sz="3200" b="1" u="sng"/>
              <a:t>What does Durkheim do well?</a:t>
            </a:r>
            <a:endParaRPr lang="en-GB" sz="2200"/>
          </a:p>
        </p:txBody>
      </p:sp>
      <p:pic>
        <p:nvPicPr>
          <p:cNvPr id="6" name="Picture 16">
            <a:extLst>
              <a:ext uri="{FF2B5EF4-FFF2-40B4-BE49-F238E27FC236}">
                <a16:creationId xmlns:a16="http://schemas.microsoft.com/office/drawing/2014/main" id="{00000000-0000-0000-0000-000000000000}"/>
              </a:ext>
            </a:extLst>
          </p:cNvPr>
          <p:cNvPicPr>
            <a:picLocks noMove="1" noResize="1"/>
          </p:cNvPicPr>
          <p:nvPr/>
        </p:nvPicPr>
        <p:blipFill>
          <a:blip r:embed="rId3"/>
          <a:stretch>
            <a:fillRect/>
          </a:stretch>
        </p:blipFill>
        <p:spPr>
          <a:xfrm>
            <a:off x="0" y="1970239"/>
            <a:ext cx="4956048" cy="199787"/>
          </a:xfrm>
          <a:prstGeom prst="rect">
            <a:avLst/>
          </a:prstGeom>
          <a:noFill/>
          <a:ln cap="flat">
            <a:noFill/>
          </a:ln>
        </p:spPr>
      </p:pic>
      <p:sp>
        <p:nvSpPr>
          <p:cNvPr id="7" name="Content Placeholder 7"/>
          <p:cNvSpPr txBox="1">
            <a:spLocks noGrp="1"/>
          </p:cNvSpPr>
          <p:nvPr>
            <p:ph idx="1"/>
          </p:nvPr>
        </p:nvSpPr>
        <p:spPr>
          <a:xfrm>
            <a:off x="680322" y="2336877"/>
            <a:ext cx="4136123" cy="3599316"/>
          </a:xfrm>
        </p:spPr>
        <p:txBody>
          <a:bodyPr/>
          <a:lstStyle/>
          <a:p>
            <a:pPr lvl="0"/>
            <a:r>
              <a:rPr lang="en-GB" dirty="0"/>
              <a:t>Gives us a convincing explanation of why crime is higher in industrial societies than traditional societies and why crime is inevitable in any society. </a:t>
            </a:r>
          </a:p>
          <a:p>
            <a:pPr lvl="0"/>
            <a:endParaRPr lang="en-US" sz="1800" dirty="0"/>
          </a:p>
        </p:txBody>
      </p:sp>
      <p:pic>
        <p:nvPicPr>
          <p:cNvPr id="8" name="Content Placeholder 3">
            <a:extLst>
              <a:ext uri="{FF2B5EF4-FFF2-40B4-BE49-F238E27FC236}">
                <a16:creationId xmlns:a16="http://schemas.microsoft.com/office/drawing/2014/main" id="{00000000-0000-0000-0000-000000000000}"/>
              </a:ext>
            </a:extLst>
          </p:cNvPr>
          <p:cNvPicPr>
            <a:picLocks noChangeAspect="1"/>
          </p:cNvPicPr>
          <p:nvPr/>
        </p:nvPicPr>
        <p:blipFill>
          <a:blip r:embed="rId4"/>
          <a:stretch>
            <a:fillRect/>
          </a:stretch>
        </p:blipFill>
        <p:spPr>
          <a:xfrm>
            <a:off x="5276088" y="1209787"/>
            <a:ext cx="6303132" cy="4407938"/>
          </a:xfrm>
          <a:prstGeom prst="rect">
            <a:avLst/>
          </a:prstGeom>
          <a:noFill/>
          <a:ln cap="flat">
            <a:noFill/>
          </a:ln>
          <a:effectLst>
            <a:outerShdw dist="63496" dir="5039953" algn="tl">
              <a:srgbClr val="000000">
                <a:alpha val="41000"/>
              </a:srgbClr>
            </a:outerShdw>
          </a:effec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name="Slide13">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r>
              <a:rPr lang="en-GB"/>
              <a:t>Merton and ‘Strain Theory’</a:t>
            </a:r>
          </a:p>
        </p:txBody>
      </p:sp>
      <p:pic>
        <p:nvPicPr>
          <p:cNvPr id="3" name="Content Placeholder 3">
            <a:extLst>
              <a:ext uri="{FF2B5EF4-FFF2-40B4-BE49-F238E27FC236}">
                <a16:creationId xmlns:a16="http://schemas.microsoft.com/office/drawing/2014/main" id="{00000000-0000-0000-0000-000000000000}"/>
              </a:ext>
            </a:extLst>
          </p:cNvPr>
          <p:cNvPicPr>
            <a:picLocks noGrp="1" noChangeAspect="1"/>
          </p:cNvPicPr>
          <p:nvPr>
            <p:ph idx="1"/>
          </p:nvPr>
        </p:nvPicPr>
        <p:blipFill>
          <a:blip r:embed="rId2"/>
          <a:stretch>
            <a:fillRect/>
          </a:stretch>
        </p:blipFill>
        <p:spPr>
          <a:xfrm>
            <a:off x="2362571" y="2513173"/>
            <a:ext cx="6415183" cy="3246120"/>
          </a:xfrm>
        </p:spPr>
      </p:pic>
      <p:sp>
        <p:nvSpPr>
          <p:cNvPr id="4" name="Rectangle 4"/>
          <p:cNvSpPr/>
          <p:nvPr/>
        </p:nvSpPr>
        <p:spPr>
          <a:xfrm>
            <a:off x="2681752" y="5759293"/>
            <a:ext cx="6096003" cy="710708"/>
          </a:xfrm>
          <a:prstGeom prst="rect">
            <a:avLst/>
          </a:prstGeom>
          <a:noFill/>
          <a:ln cap="flat">
            <a:noFill/>
            <a:prstDash val="solid"/>
          </a:ln>
        </p:spPr>
        <p:txBody>
          <a:bodyPr vert="horz" wrap="square" lIns="91440" tIns="45720" rIns="91440" bIns="45720" anchor="t" anchorCtr="0" compatLnSpc="1">
            <a:spAutoFit/>
          </a:bodyPr>
          <a:lstStyle/>
          <a:p>
            <a:pPr marL="0" marR="0" lvl="0" indent="0" algn="l" defTabSz="457200" rtl="0" fontAlgn="auto" hangingPunct="1">
              <a:lnSpc>
                <a:spcPct val="115000"/>
              </a:lnSpc>
              <a:spcBef>
                <a:spcPts val="0"/>
              </a:spcBef>
              <a:spcAft>
                <a:spcPts val="1000"/>
              </a:spcAft>
              <a:buNone/>
              <a:tabLst/>
              <a:defRPr sz="1800" b="0" i="0" u="none" strike="noStrike" kern="0" cap="none" spc="0" baseline="0">
                <a:solidFill>
                  <a:srgbClr val="000000"/>
                </a:solidFill>
                <a:uFillTx/>
              </a:defRPr>
            </a:pPr>
            <a:r>
              <a:rPr lang="en-GB" sz="1800" b="0" i="0" u="none" strike="noStrike" kern="1200" cap="none" spc="0" baseline="0">
                <a:solidFill>
                  <a:srgbClr val="FFFFFF"/>
                </a:solidFill>
                <a:uFillTx/>
                <a:latin typeface="Calibri" pitchFamily="34"/>
                <a:ea typeface="Calibri" pitchFamily="34"/>
                <a:cs typeface="Times New Roman" pitchFamily="18"/>
              </a:rPr>
              <a:t>Can you explain how a tension between these two may lead to crime?</a:t>
            </a:r>
          </a:p>
        </p:txBody>
      </p:sp>
      <p:sp>
        <p:nvSpPr>
          <p:cNvPr id="5" name="Rectangle 5"/>
          <p:cNvSpPr/>
          <p:nvPr/>
        </p:nvSpPr>
        <p:spPr>
          <a:xfrm>
            <a:off x="0" y="3744074"/>
            <a:ext cx="2362571" cy="392158"/>
          </a:xfrm>
          <a:prstGeom prst="rect">
            <a:avLst/>
          </a:prstGeom>
          <a:noFill/>
          <a:ln cap="flat">
            <a:noFill/>
            <a:prstDash val="solid"/>
          </a:ln>
        </p:spPr>
        <p:txBody>
          <a:bodyPr vert="horz" wrap="none" lIns="91440" tIns="45720" rIns="91440" bIns="45720" anchor="t" anchorCtr="0" compatLnSpc="1">
            <a:spAutoFit/>
          </a:bodyPr>
          <a:lstStyle/>
          <a:p>
            <a:pPr marL="0" marR="0" lvl="0" indent="0" algn="l" defTabSz="457200" rtl="0" fontAlgn="auto" hangingPunct="1">
              <a:lnSpc>
                <a:spcPct val="115000"/>
              </a:lnSpc>
              <a:spcBef>
                <a:spcPts val="0"/>
              </a:spcBef>
              <a:spcAft>
                <a:spcPts val="1000"/>
              </a:spcAft>
              <a:buNone/>
              <a:tabLst/>
              <a:defRPr sz="1800" b="0" i="0" u="none" strike="noStrike" kern="0" cap="none" spc="0" baseline="0">
                <a:solidFill>
                  <a:srgbClr val="000000"/>
                </a:solidFill>
                <a:uFillTx/>
              </a:defRPr>
            </a:pPr>
            <a:r>
              <a:rPr lang="en-GB" sz="1800" b="0" i="0" u="none" strike="noStrike" kern="1200" cap="none" spc="0" baseline="0">
                <a:solidFill>
                  <a:srgbClr val="FFFFFF"/>
                </a:solidFill>
                <a:uFillTx/>
                <a:latin typeface="Calibri" pitchFamily="34"/>
                <a:ea typeface="Calibri" pitchFamily="34"/>
                <a:cs typeface="Times New Roman" pitchFamily="18"/>
              </a:rPr>
              <a:t>Socially approved goals</a:t>
            </a:r>
            <a:endParaRPr lang="en-GB" sz="1400" b="0" i="0" u="none" strike="noStrike" kern="1200" cap="none" spc="0" baseline="0">
              <a:solidFill>
                <a:srgbClr val="FFFFFF"/>
              </a:solidFill>
              <a:uFillTx/>
              <a:latin typeface="Calibri" pitchFamily="34"/>
              <a:ea typeface="Calibri" pitchFamily="34"/>
              <a:cs typeface="Times New Roman" pitchFamily="18"/>
            </a:endParaRPr>
          </a:p>
        </p:txBody>
      </p:sp>
      <p:sp>
        <p:nvSpPr>
          <p:cNvPr id="6" name="Rectangle 6"/>
          <p:cNvSpPr/>
          <p:nvPr/>
        </p:nvSpPr>
        <p:spPr>
          <a:xfrm>
            <a:off x="9212790" y="3744074"/>
            <a:ext cx="1847170" cy="392158"/>
          </a:xfrm>
          <a:prstGeom prst="rect">
            <a:avLst/>
          </a:prstGeom>
          <a:noFill/>
          <a:ln cap="flat">
            <a:noFill/>
            <a:prstDash val="solid"/>
          </a:ln>
        </p:spPr>
        <p:txBody>
          <a:bodyPr vert="horz" wrap="none" lIns="91440" tIns="45720" rIns="91440" bIns="45720" anchor="t" anchorCtr="0" compatLnSpc="1">
            <a:spAutoFit/>
          </a:bodyPr>
          <a:lstStyle/>
          <a:p>
            <a:pPr marL="0" marR="0" lvl="0" indent="0" algn="l" defTabSz="457200" rtl="0" fontAlgn="auto" hangingPunct="1">
              <a:lnSpc>
                <a:spcPct val="115000"/>
              </a:lnSpc>
              <a:spcBef>
                <a:spcPts val="0"/>
              </a:spcBef>
              <a:spcAft>
                <a:spcPts val="1000"/>
              </a:spcAft>
              <a:buNone/>
              <a:tabLst/>
              <a:defRPr sz="1800" b="0" i="0" u="none" strike="noStrike" kern="0" cap="none" spc="0" baseline="0">
                <a:solidFill>
                  <a:srgbClr val="000000"/>
                </a:solidFill>
                <a:uFillTx/>
              </a:defRPr>
            </a:pPr>
            <a:r>
              <a:rPr lang="en-GB" sz="1800" b="0" i="0" u="none" strike="noStrike" kern="1200" cap="none" spc="0" baseline="0">
                <a:solidFill>
                  <a:srgbClr val="FFFFFF"/>
                </a:solidFill>
                <a:uFillTx/>
                <a:latin typeface="Calibri" pitchFamily="34"/>
                <a:ea typeface="Calibri" pitchFamily="34"/>
                <a:cs typeface="Times New Roman" pitchFamily="18"/>
              </a:rPr>
              <a:t>Legitimate means</a:t>
            </a:r>
            <a:endParaRPr lang="en-GB" sz="1400" b="0" i="0" u="none" strike="noStrike" kern="1200" cap="none" spc="0" baseline="0">
              <a:solidFill>
                <a:srgbClr val="FFFFFF"/>
              </a:solidFill>
              <a:uFillTx/>
              <a:latin typeface="Calibri" pitchFamily="34"/>
              <a:ea typeface="Calibri" pitchFamily="34"/>
              <a:cs typeface="Times New Roman" pitchFamily="18"/>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Summaries</a:t>
            </a:r>
            <a:endParaRPr lang="en-GB" dirty="0"/>
          </a:p>
        </p:txBody>
      </p:sp>
      <p:sp>
        <p:nvSpPr>
          <p:cNvPr id="3" name="Content Placeholder 2"/>
          <p:cNvSpPr>
            <a:spLocks noGrp="1"/>
          </p:cNvSpPr>
          <p:nvPr>
            <p:ph idx="1"/>
          </p:nvPr>
        </p:nvSpPr>
        <p:spPr/>
        <p:txBody>
          <a:bodyPr/>
          <a:lstStyle/>
          <a:p>
            <a:r>
              <a:rPr lang="en-GB" dirty="0" smtClean="0"/>
              <a:t>What do functionalists say about crime?</a:t>
            </a:r>
          </a:p>
          <a:p>
            <a:r>
              <a:rPr lang="en-GB" dirty="0" smtClean="0"/>
              <a:t>Strengths / weaknesses?  </a:t>
            </a:r>
          </a:p>
          <a:p>
            <a:endParaRPr lang="en-GB" dirty="0"/>
          </a:p>
          <a:p>
            <a:r>
              <a:rPr lang="en-GB" dirty="0" smtClean="0"/>
              <a:t>Include quotes and examples. </a:t>
            </a:r>
            <a:endParaRPr lang="en-GB" dirty="0"/>
          </a:p>
        </p:txBody>
      </p:sp>
    </p:spTree>
    <p:extLst>
      <p:ext uri="{BB962C8B-B14F-4D97-AF65-F5344CB8AC3E}">
        <p14:creationId xmlns:p14="http://schemas.microsoft.com/office/powerpoint/2010/main" val="397634972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name="Slide2">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r>
              <a:rPr lang="en-GB"/>
              <a:t>What is a criminal?  What is a crime?</a:t>
            </a:r>
          </a:p>
        </p:txBody>
      </p:sp>
      <p:sp>
        <p:nvSpPr>
          <p:cNvPr id="3" name="Content Placeholder 2"/>
          <p:cNvSpPr txBox="1">
            <a:spLocks noGrp="1"/>
          </p:cNvSpPr>
          <p:nvPr>
            <p:ph idx="1"/>
          </p:nvPr>
        </p:nvSpPr>
        <p:spPr/>
        <p:txBody>
          <a:bodyPr/>
          <a:lstStyle/>
          <a:p>
            <a:pPr lvl="0"/>
            <a:r>
              <a:rPr lang="en-GB" dirty="0"/>
              <a:t>Who breaks rules and why?</a:t>
            </a:r>
          </a:p>
          <a:p>
            <a:pPr lvl="0"/>
            <a:r>
              <a:rPr lang="en-GB" dirty="0"/>
              <a:t>Who makes the rules?</a:t>
            </a:r>
          </a:p>
          <a:p>
            <a:pPr lvl="0"/>
            <a:r>
              <a:rPr lang="en-GB" dirty="0"/>
              <a:t>Does everyone agree what a ‘crime’ is?</a:t>
            </a:r>
          </a:p>
          <a:p>
            <a:pPr lvl="0"/>
            <a:r>
              <a:rPr lang="en-GB" dirty="0"/>
              <a:t>What is an offender?</a:t>
            </a:r>
          </a:p>
          <a:p>
            <a:pPr lvl="0"/>
            <a:r>
              <a:rPr lang="en-GB" dirty="0"/>
              <a:t>How do we treat one? </a:t>
            </a:r>
          </a:p>
          <a:p>
            <a:pPr lvl="0"/>
            <a:r>
              <a:rPr lang="en-GB" dirty="0"/>
              <a:t>What makes something a ‘crime?</a:t>
            </a:r>
          </a:p>
          <a:p>
            <a:pPr lvl="0"/>
            <a:endParaRPr lang="en-GB"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name="Slide3">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r>
              <a:rPr lang="en-GB"/>
              <a:t>Research…..</a:t>
            </a:r>
          </a:p>
        </p:txBody>
      </p:sp>
      <p:sp>
        <p:nvSpPr>
          <p:cNvPr id="3" name="Content Placeholder 2"/>
          <p:cNvSpPr txBox="1">
            <a:spLocks noGrp="1"/>
          </p:cNvSpPr>
          <p:nvPr>
            <p:ph idx="1"/>
          </p:nvPr>
        </p:nvSpPr>
        <p:spPr/>
        <p:txBody>
          <a:bodyPr/>
          <a:lstStyle/>
          <a:p>
            <a:pPr lvl="0"/>
            <a:r>
              <a:rPr lang="en-GB" dirty="0"/>
              <a:t>Can you find one image from the media of someone you would consider to be a ‘criminal’ and we ready to explain why.  </a:t>
            </a:r>
          </a:p>
          <a:p>
            <a:pPr lvl="0"/>
            <a:endParaRPr lang="en-GB" dirty="0"/>
          </a:p>
          <a:p>
            <a:pPr lvl="0"/>
            <a:r>
              <a:rPr lang="en-GB" dirty="0"/>
              <a:t>Do crimes change over time?  </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name="Slide4">
    <p:bg>
      <p:bgPr>
        <a:gradFill>
          <a:gsLst>
            <a:gs pos="0">
              <a:srgbClr val="F78925"/>
            </a:gs>
            <a:gs pos="100000">
              <a:srgbClr val="D54209"/>
            </a:gs>
          </a:gsLst>
          <a:lin ang="2520000"/>
        </a:gradFill>
        <a:effectLst/>
      </p:bgPr>
    </p:bg>
    <p:spTree>
      <p:nvGrpSpPr>
        <p:cNvPr id="1" name=""/>
        <p:cNvGrpSpPr/>
        <p:nvPr/>
      </p:nvGrpSpPr>
      <p:grpSpPr>
        <a:xfrm>
          <a:off x="0" y="0"/>
          <a:ext cx="0" cy="0"/>
          <a:chOff x="0" y="0"/>
          <a:chExt cx="0" cy="0"/>
        </a:xfrm>
      </p:grpSpPr>
      <p:grpSp>
        <p:nvGrpSpPr>
          <p:cNvPr id="2" name="Group 12"/>
          <p:cNvGrpSpPr/>
          <p:nvPr/>
        </p:nvGrpSpPr>
        <p:grpSpPr>
          <a:xfrm>
            <a:off x="-3172" y="0"/>
            <a:ext cx="12191996" cy="6858000"/>
            <a:chOff x="-3172" y="0"/>
            <a:chExt cx="12191996" cy="6858000"/>
          </a:xfrm>
        </p:grpSpPr>
        <p:sp>
          <p:nvSpPr>
            <p:cNvPr id="3" name="Rectangle 13"/>
            <p:cNvSpPr/>
            <p:nvPr/>
          </p:nvSpPr>
          <p:spPr>
            <a:xfrm>
              <a:off x="0" y="0"/>
              <a:ext cx="12188823" cy="6858000"/>
            </a:xfrm>
            <a:prstGeom prst="rect">
              <a:avLst/>
            </a:prstGeom>
            <a:gradFill>
              <a:gsLst>
                <a:gs pos="0">
                  <a:srgbClr val="F78925"/>
                </a:gs>
                <a:gs pos="100000">
                  <a:srgbClr val="D54209"/>
                </a:gs>
              </a:gsLst>
              <a:lin ang="2520000"/>
            </a:gradFill>
            <a:ln cap="flat">
              <a:no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Trebuchet MS"/>
              </a:endParaRPr>
            </a:p>
          </p:txBody>
        </p:sp>
        <p:pic>
          <p:nvPicPr>
            <p:cNvPr id="4" name="Picture 14">
              <a:extLst>
                <a:ext uri="{FF2B5EF4-FFF2-40B4-BE49-F238E27FC236}">
                  <a16:creationId xmlns:a16="http://schemas.microsoft.com/office/drawing/2014/main" id="{00000000-0000-0000-0000-000000000000}"/>
                </a:ext>
              </a:extLst>
            </p:cNvPr>
            <p:cNvPicPr>
              <a:picLocks noChangeAspect="1"/>
            </p:cNvPicPr>
            <p:nvPr/>
          </p:nvPicPr>
          <p:blipFill>
            <a:blip r:embed="rId2">
              <a:alphaModFix amt="10000"/>
            </a:blip>
            <a:stretch>
              <a:fillRect/>
            </a:stretch>
          </p:blipFill>
          <p:spPr>
            <a:xfrm>
              <a:off x="-3172" y="0"/>
              <a:ext cx="12191996" cy="6858000"/>
            </a:xfrm>
            <a:prstGeom prst="rect">
              <a:avLst/>
            </a:prstGeom>
            <a:noFill/>
            <a:ln cap="flat">
              <a:noFill/>
            </a:ln>
          </p:spPr>
        </p:pic>
      </p:grpSp>
      <p:pic>
        <p:nvPicPr>
          <p:cNvPr id="5" name="Content Placeholder 4" descr="An old photo of a person&#10;&#10;Description automatically generated">
            <a:extLst>
              <a:ext uri="{FF2B5EF4-FFF2-40B4-BE49-F238E27FC236}">
                <a16:creationId xmlns:a16="http://schemas.microsoft.com/office/drawing/2014/main" id="{00000000-0000-0000-0000-000000000000}"/>
              </a:ext>
            </a:extLst>
          </p:cNvPr>
          <p:cNvPicPr>
            <a:picLocks noChangeAspect="1"/>
          </p:cNvPicPr>
          <p:nvPr/>
        </p:nvPicPr>
        <p:blipFill>
          <a:blip r:embed="rId3"/>
          <a:srcRect r="7906" b="1"/>
          <a:stretch>
            <a:fillRect/>
          </a:stretch>
        </p:blipFill>
        <p:spPr>
          <a:xfrm>
            <a:off x="7547814" y="9"/>
            <a:ext cx="4641009" cy="6856308"/>
          </a:xfrm>
          <a:prstGeom prst="rect">
            <a:avLst/>
          </a:prstGeom>
          <a:noFill/>
          <a:ln cap="flat">
            <a:noFill/>
          </a:ln>
        </p:spPr>
      </p:pic>
      <p:sp>
        <p:nvSpPr>
          <p:cNvPr id="6" name="Rectangle 16"/>
          <p:cNvSpPr>
            <a:spLocks noMove="1" noResize="1"/>
          </p:cNvSpPr>
          <p:nvPr/>
        </p:nvSpPr>
        <p:spPr>
          <a:xfrm>
            <a:off x="0" y="609603"/>
            <a:ext cx="7967048" cy="1368198"/>
          </a:xfrm>
          <a:prstGeom prst="rect">
            <a:avLst/>
          </a:prstGeom>
          <a:solidFill>
            <a:srgbClr val="262626"/>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7" name="Title 1"/>
          <p:cNvSpPr txBox="1">
            <a:spLocks noGrp="1"/>
          </p:cNvSpPr>
          <p:nvPr>
            <p:ph type="title"/>
          </p:nvPr>
        </p:nvSpPr>
        <p:spPr>
          <a:xfrm>
            <a:off x="680322" y="753227"/>
            <a:ext cx="7087550" cy="1080939"/>
          </a:xfrm>
        </p:spPr>
        <p:txBody>
          <a:bodyPr/>
          <a:lstStyle/>
          <a:p>
            <a:pPr lvl="0"/>
            <a:r>
              <a:rPr lang="en-GB"/>
              <a:t>Who is this?</a:t>
            </a:r>
          </a:p>
        </p:txBody>
      </p:sp>
      <p:pic>
        <p:nvPicPr>
          <p:cNvPr id="8" name="Picture 18">
            <a:extLst>
              <a:ext uri="{FF2B5EF4-FFF2-40B4-BE49-F238E27FC236}">
                <a16:creationId xmlns:a16="http://schemas.microsoft.com/office/drawing/2014/main" id="{00000000-0000-0000-0000-000000000000}"/>
              </a:ext>
            </a:extLst>
          </p:cNvPr>
          <p:cNvPicPr>
            <a:picLocks noMove="1" noResize="1"/>
          </p:cNvPicPr>
          <p:nvPr/>
        </p:nvPicPr>
        <p:blipFill>
          <a:blip r:embed="rId4"/>
          <a:stretch>
            <a:fillRect/>
          </a:stretch>
        </p:blipFill>
        <p:spPr>
          <a:xfrm>
            <a:off x="0" y="1970239"/>
            <a:ext cx="7967048" cy="321164"/>
          </a:xfrm>
          <a:prstGeom prst="rect">
            <a:avLst/>
          </a:prstGeom>
          <a:noFill/>
          <a:ln cap="flat">
            <a:noFill/>
          </a:ln>
        </p:spPr>
      </p:pic>
      <p:sp>
        <p:nvSpPr>
          <p:cNvPr id="9" name="Content Placeholder 9"/>
          <p:cNvSpPr txBox="1">
            <a:spLocks noGrp="1"/>
          </p:cNvSpPr>
          <p:nvPr>
            <p:ph idx="1"/>
          </p:nvPr>
        </p:nvSpPr>
        <p:spPr>
          <a:xfrm>
            <a:off x="680322" y="2336877"/>
            <a:ext cx="6423211" cy="3599316"/>
          </a:xfrm>
        </p:spPr>
        <p:txBody>
          <a:bodyPr/>
          <a:lstStyle/>
          <a:p>
            <a:pPr lvl="0"/>
            <a:r>
              <a:rPr lang="en-US" sz="3200" dirty="0"/>
              <a:t>What can you remember about what he said?</a:t>
            </a:r>
          </a:p>
          <a:p>
            <a:pPr lvl="0"/>
            <a:endParaRPr lang="en-US" sz="3200" dirty="0"/>
          </a:p>
          <a:p>
            <a:pPr lvl="0"/>
            <a:r>
              <a:rPr lang="en-US" sz="3200" dirty="0"/>
              <a:t>What might he have said about crime?</a:t>
            </a:r>
          </a:p>
        </p:txBody>
      </p:sp>
      <p:sp>
        <p:nvSpPr>
          <p:cNvPr id="10" name="TextBox 5"/>
          <p:cNvSpPr txBox="1"/>
          <p:nvPr/>
        </p:nvSpPr>
        <p:spPr>
          <a:xfrm>
            <a:off x="9662172" y="6656265"/>
            <a:ext cx="2526651" cy="200052"/>
          </a:xfrm>
          <a:prstGeom prst="rect">
            <a:avLst/>
          </a:prstGeom>
          <a:solidFill>
            <a:srgbClr val="000000"/>
          </a:solidFill>
          <a:ln cap="flat">
            <a:noFill/>
          </a:ln>
        </p:spPr>
        <p:txBody>
          <a:bodyPr vert="horz" wrap="none" lIns="91440" tIns="45720" rIns="91440" bIns="45720" anchor="t" anchorCtr="0" compatLnSpc="1">
            <a:spAutoFit/>
          </a:bodyPr>
          <a:lstStyle/>
          <a:p>
            <a:pPr marL="0" marR="0" lvl="0" indent="0" algn="r" defTabSz="457200" rtl="0" fontAlgn="auto" hangingPunct="1">
              <a:lnSpc>
                <a:spcPct val="100000"/>
              </a:lnSpc>
              <a:spcBef>
                <a:spcPts val="0"/>
              </a:spcBef>
              <a:spcAft>
                <a:spcPts val="600"/>
              </a:spcAft>
              <a:buNone/>
              <a:tabLst/>
              <a:defRPr sz="1800" b="0" i="0" u="none" strike="noStrike" kern="0" cap="none" spc="0" baseline="0">
                <a:solidFill>
                  <a:srgbClr val="000000"/>
                </a:solidFill>
                <a:uFillTx/>
              </a:defRPr>
            </a:pPr>
            <a:r>
              <a:rPr lang="en-GB" sz="700" b="0" i="0" u="none" strike="noStrike" kern="1200" cap="none" spc="0" baseline="0">
                <a:solidFill>
                  <a:srgbClr val="FFFFFF"/>
                </a:solidFill>
                <a:uFillTx/>
                <a:latin typeface="Trebuchet MS"/>
                <a:hlinkClick r:id="rId5" tooltip="https://en.wikipedia.org/wiki/%C3%89mile_Durkheim"/>
              </a:rPr>
              <a:t>This Photo</a:t>
            </a:r>
            <a:r>
              <a:rPr lang="en-GB" sz="700" b="0" i="0" u="none" strike="noStrike" kern="1200" cap="none" spc="0" baseline="0">
                <a:solidFill>
                  <a:srgbClr val="FFFFFF"/>
                </a:solidFill>
                <a:uFillTx/>
                <a:latin typeface="Trebuchet MS"/>
              </a:rPr>
              <a:t> by Unknown Author is licensed under </a:t>
            </a:r>
            <a:r>
              <a:rPr lang="en-GB" sz="700" b="0" i="0" u="none" strike="noStrike" kern="1200" cap="none" spc="0" baseline="0">
                <a:solidFill>
                  <a:srgbClr val="FFFFFF"/>
                </a:solidFill>
                <a:uFillTx/>
                <a:latin typeface="Trebuchet MS"/>
                <a:hlinkClick r:id="rId6" tooltip="https://creativecommons.org/licenses/by-sa/3.0/"/>
              </a:rPr>
              <a:t>CC BY-SA</a:t>
            </a:r>
            <a:endParaRPr lang="en-GB" sz="700" b="0" i="0" u="none" strike="noStrike" kern="1200" cap="none" spc="0" baseline="0">
              <a:solidFill>
                <a:srgbClr val="FFFFFF"/>
              </a:solidFill>
              <a:uFillTx/>
              <a:latin typeface="Trebuchet MS"/>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down)">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wipe(down)">
                                      <p:cBhvr>
                                        <p:cTn id="12"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name="Slide5">
    <p:bg>
      <p:bgPr>
        <a:gradFill>
          <a:gsLst>
            <a:gs pos="0">
              <a:srgbClr val="F78925"/>
            </a:gs>
            <a:gs pos="100000">
              <a:srgbClr val="D54209"/>
            </a:gs>
          </a:gsLst>
          <a:lin ang="2520000"/>
        </a:gradFill>
        <a:effectLst/>
      </p:bgPr>
    </p:bg>
    <p:spTree>
      <p:nvGrpSpPr>
        <p:cNvPr id="1" name=""/>
        <p:cNvGrpSpPr/>
        <p:nvPr/>
      </p:nvGrpSpPr>
      <p:grpSpPr>
        <a:xfrm>
          <a:off x="0" y="0"/>
          <a:ext cx="0" cy="0"/>
          <a:chOff x="0" y="0"/>
          <a:chExt cx="0" cy="0"/>
        </a:xfrm>
      </p:grpSpPr>
      <p:sp>
        <p:nvSpPr>
          <p:cNvPr id="2" name="Rectangle 9"/>
          <p:cNvSpPr>
            <a:spLocks noMove="1" noResize="1"/>
          </p:cNvSpPr>
          <p:nvPr/>
        </p:nvSpPr>
        <p:spPr>
          <a:xfrm>
            <a:off x="0" y="0"/>
            <a:ext cx="12188823" cy="6858000"/>
          </a:xfrm>
          <a:prstGeom prst="rect">
            <a:avLst/>
          </a:prstGeom>
          <a:gradFill>
            <a:gsLst>
              <a:gs pos="0">
                <a:srgbClr val="F78925"/>
              </a:gs>
              <a:gs pos="100000">
                <a:srgbClr val="D54209"/>
              </a:gs>
            </a:gsLst>
            <a:lin ang="2520000"/>
          </a:gradFill>
          <a:ln cap="flat">
            <a:no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Trebuchet MS"/>
            </a:endParaRPr>
          </a:p>
        </p:txBody>
      </p:sp>
      <p:pic>
        <p:nvPicPr>
          <p:cNvPr id="3" name="Picture 11">
            <a:extLst>
              <a:ext uri="{FF2B5EF4-FFF2-40B4-BE49-F238E27FC236}">
                <a16:creationId xmlns:a16="http://schemas.microsoft.com/office/drawing/2014/main" id="{00000000-0000-0000-0000-000000000000}"/>
              </a:ext>
            </a:extLst>
          </p:cNvPr>
          <p:cNvPicPr>
            <a:picLocks noMove="1" noResize="1"/>
          </p:cNvPicPr>
          <p:nvPr/>
        </p:nvPicPr>
        <p:blipFill>
          <a:blip r:embed="rId2">
            <a:alphaModFix amt="10000"/>
          </a:blip>
          <a:stretch>
            <a:fillRect/>
          </a:stretch>
        </p:blipFill>
        <p:spPr>
          <a:xfrm>
            <a:off x="0" y="0"/>
            <a:ext cx="12191996" cy="6858000"/>
          </a:xfrm>
          <a:prstGeom prst="rect">
            <a:avLst/>
          </a:prstGeom>
          <a:noFill/>
          <a:ln cap="flat">
            <a:noFill/>
          </a:ln>
        </p:spPr>
      </p:pic>
      <p:sp>
        <p:nvSpPr>
          <p:cNvPr id="4" name="Rectangle 13"/>
          <p:cNvSpPr>
            <a:spLocks noMove="1" noResize="1"/>
          </p:cNvSpPr>
          <p:nvPr/>
        </p:nvSpPr>
        <p:spPr>
          <a:xfrm>
            <a:off x="0" y="4557360"/>
            <a:ext cx="8978667" cy="1660330"/>
          </a:xfrm>
          <a:prstGeom prst="rect">
            <a:avLst/>
          </a:prstGeom>
          <a:solidFill>
            <a:srgbClr val="0D0D0D">
              <a:alpha val="90000"/>
            </a:srgbClr>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5" name="Title 1"/>
          <p:cNvSpPr txBox="1">
            <a:spLocks noGrp="1"/>
          </p:cNvSpPr>
          <p:nvPr>
            <p:ph type="title"/>
          </p:nvPr>
        </p:nvSpPr>
        <p:spPr>
          <a:xfrm>
            <a:off x="680322" y="4714198"/>
            <a:ext cx="8129354" cy="1311176"/>
          </a:xfrm>
        </p:spPr>
        <p:txBody>
          <a:bodyPr anchor="b"/>
          <a:lstStyle/>
          <a:p>
            <a:pPr lvl="0" algn="r" hangingPunct="0">
              <a:tabLst>
                <a:tab pos="1320795" algn="l"/>
              </a:tabLst>
            </a:pPr>
            <a:r>
              <a:rPr lang="en-GB" sz="4400">
                <a:latin typeface="Calibri" pitchFamily="34"/>
                <a:cs typeface="Times New Roman" pitchFamily="18"/>
              </a:rPr>
              <a:t>How do social control mechanisms work in your school?</a:t>
            </a:r>
            <a:endParaRPr lang="en-GB" sz="4400">
              <a:latin typeface="Arial" pitchFamily="34"/>
            </a:endParaRPr>
          </a:p>
        </p:txBody>
      </p:sp>
      <p:sp>
        <p:nvSpPr>
          <p:cNvPr id="6" name="Rectangle 15"/>
          <p:cNvSpPr>
            <a:spLocks noMove="1" noResize="1"/>
          </p:cNvSpPr>
          <p:nvPr/>
        </p:nvSpPr>
        <p:spPr>
          <a:xfrm>
            <a:off x="10588" y="6210129"/>
            <a:ext cx="8968087" cy="275938"/>
          </a:xfrm>
          <a:prstGeom prst="rect">
            <a:avLst/>
          </a:prstGeom>
          <a:blipFill>
            <a:blip r:embed="rId3">
              <a:alphaModFix/>
            </a:blip>
            <a:stretch>
              <a:fillRect/>
            </a:stretch>
          </a:blipFill>
          <a:ln cap="flat">
            <a:no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Trebuchet MS"/>
            </a:endParaRPr>
          </a:p>
        </p:txBody>
      </p:sp>
      <p:sp>
        <p:nvSpPr>
          <p:cNvPr id="7" name="Rectangle 17"/>
          <p:cNvSpPr>
            <a:spLocks noMove="1" noResize="1"/>
          </p:cNvSpPr>
          <p:nvPr/>
        </p:nvSpPr>
        <p:spPr>
          <a:xfrm>
            <a:off x="9122301" y="4557360"/>
            <a:ext cx="3077111" cy="1660330"/>
          </a:xfrm>
          <a:prstGeom prst="rect">
            <a:avLst/>
          </a:prstGeom>
          <a:solidFill>
            <a:srgbClr val="F09415"/>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8" name="Rectangle 19"/>
          <p:cNvSpPr>
            <a:spLocks noMove="1" noResize="1"/>
          </p:cNvSpPr>
          <p:nvPr/>
        </p:nvSpPr>
        <p:spPr>
          <a:xfrm>
            <a:off x="0" y="6218944"/>
            <a:ext cx="8968087" cy="275938"/>
          </a:xfrm>
          <a:prstGeom prst="rect">
            <a:avLst/>
          </a:prstGeom>
          <a:blipFill>
            <a:blip r:embed="rId3">
              <a:alphaModFix/>
            </a:blip>
            <a:stretch>
              <a:fillRect/>
            </a:stretch>
          </a:blipFill>
          <a:ln cap="flat">
            <a:no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Trebuchet MS"/>
            </a:endParaRPr>
          </a:p>
        </p:txBody>
      </p:sp>
      <p:sp>
        <p:nvSpPr>
          <p:cNvPr id="9" name="Rectangle 21"/>
          <p:cNvSpPr>
            <a:spLocks noMove="1" noResize="1"/>
          </p:cNvSpPr>
          <p:nvPr/>
        </p:nvSpPr>
        <p:spPr>
          <a:xfrm>
            <a:off x="9122301" y="6210129"/>
            <a:ext cx="3080284" cy="275938"/>
          </a:xfrm>
          <a:prstGeom prst="rect">
            <a:avLst/>
          </a:prstGeom>
          <a:blipFill>
            <a:blip r:embed="rId4">
              <a:alphaModFix/>
            </a:blip>
            <a:stretch>
              <a:fillRect/>
            </a:stretch>
          </a:blipFill>
          <a:ln cap="flat">
            <a:no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Trebuchet MS"/>
            </a:endParaRPr>
          </a:p>
        </p:txBody>
      </p:sp>
      <p:graphicFrame>
        <p:nvGraphicFramePr>
          <p:cNvPr id="10" name="Content Placeholder 3"/>
          <p:cNvGraphicFramePr>
            <a:graphicFrameLocks noGrp="1"/>
          </p:cNvGraphicFramePr>
          <p:nvPr>
            <p:ph idx="1"/>
          </p:nvPr>
        </p:nvGraphicFramePr>
        <p:xfrm>
          <a:off x="620713" y="872566"/>
          <a:ext cx="10931532" cy="3149128"/>
        </p:xfrm>
        <a:graphic>
          <a:graphicData uri="http://schemas.openxmlformats.org/drawingml/2006/table">
            <a:tbl>
              <a:tblPr firstRow="1" firstCol="1" bandRow="1">
                <a:effectLst/>
                <a:tableStyleId>{5C22544A-7EE6-4342-B048-85BDC9FD1C3A}</a:tableStyleId>
              </a:tblPr>
              <a:tblGrid>
                <a:gridCol w="3001874">
                  <a:extLst>
                    <a:ext uri="{9D8B030D-6E8A-4147-A177-3AD203B41FA5}">
                      <a16:colId xmlns:a16="http://schemas.microsoft.com/office/drawing/2014/main" val="1238192488"/>
                    </a:ext>
                  </a:extLst>
                </a:gridCol>
                <a:gridCol w="3964262">
                  <a:extLst>
                    <a:ext uri="{9D8B030D-6E8A-4147-A177-3AD203B41FA5}">
                      <a16:colId xmlns:a16="http://schemas.microsoft.com/office/drawing/2014/main" val="3828580247"/>
                    </a:ext>
                  </a:extLst>
                </a:gridCol>
                <a:gridCol w="3965396">
                  <a:extLst>
                    <a:ext uri="{9D8B030D-6E8A-4147-A177-3AD203B41FA5}">
                      <a16:colId xmlns:a16="http://schemas.microsoft.com/office/drawing/2014/main" val="708121129"/>
                    </a:ext>
                  </a:extLst>
                </a:gridCol>
              </a:tblGrid>
              <a:tr h="485454">
                <a:tc>
                  <a:txBody>
                    <a:bodyPr/>
                    <a:lstStyle/>
                    <a:p>
                      <a:pPr lvl="0" algn="l">
                        <a:lnSpc>
                          <a:spcPct val="115000"/>
                        </a:lnSpc>
                        <a:spcAft>
                          <a:spcPts val="0"/>
                        </a:spcAft>
                        <a:tabLst>
                          <a:tab pos="1320795" algn="l"/>
                        </a:tabLst>
                      </a:pPr>
                      <a:r>
                        <a:rPr lang="en-GB" sz="2600"/>
                        <a:t> </a:t>
                      </a:r>
                      <a:endParaRPr lang="en-GB" sz="1600">
                        <a:latin typeface="Calibri" pitchFamily="34"/>
                        <a:ea typeface="Calibri" pitchFamily="34"/>
                        <a:cs typeface="Times New Roman" pitchFamily="18"/>
                      </a:endParaRPr>
                    </a:p>
                  </a:txBody>
                  <a:tcPr marL="100364" marR="100364" marT="0" marB="0"/>
                </a:tc>
                <a:tc>
                  <a:txBody>
                    <a:bodyPr/>
                    <a:lstStyle/>
                    <a:p>
                      <a:pPr lvl="0" algn="l">
                        <a:lnSpc>
                          <a:spcPct val="115000"/>
                        </a:lnSpc>
                        <a:spcAft>
                          <a:spcPts val="0"/>
                        </a:spcAft>
                        <a:tabLst>
                          <a:tab pos="1320795" algn="l"/>
                        </a:tabLst>
                      </a:pPr>
                      <a:r>
                        <a:rPr lang="en-GB" sz="2600"/>
                        <a:t>Positive sanctions</a:t>
                      </a:r>
                      <a:endParaRPr lang="en-GB" sz="1600">
                        <a:latin typeface="Calibri" pitchFamily="34"/>
                        <a:ea typeface="Calibri" pitchFamily="34"/>
                        <a:cs typeface="Times New Roman" pitchFamily="18"/>
                      </a:endParaRPr>
                    </a:p>
                  </a:txBody>
                  <a:tcPr marL="100364" marR="100364" marT="0" marB="0"/>
                </a:tc>
                <a:tc>
                  <a:txBody>
                    <a:bodyPr/>
                    <a:lstStyle/>
                    <a:p>
                      <a:pPr lvl="0" algn="l">
                        <a:lnSpc>
                          <a:spcPct val="115000"/>
                        </a:lnSpc>
                        <a:spcAft>
                          <a:spcPts val="0"/>
                        </a:spcAft>
                        <a:tabLst>
                          <a:tab pos="1320795" algn="l"/>
                        </a:tabLst>
                      </a:pPr>
                      <a:r>
                        <a:rPr lang="en-GB" sz="2600"/>
                        <a:t>Negative sanctions</a:t>
                      </a:r>
                      <a:endParaRPr lang="en-GB" sz="1600">
                        <a:latin typeface="Calibri" pitchFamily="34"/>
                        <a:ea typeface="Calibri" pitchFamily="34"/>
                        <a:cs typeface="Times New Roman" pitchFamily="18"/>
                      </a:endParaRPr>
                    </a:p>
                  </a:txBody>
                  <a:tcPr marL="100364" marR="100364" marT="0" marB="0"/>
                </a:tc>
                <a:extLst>
                  <a:ext uri="{0D108BD9-81ED-4DB2-BD59-A6C34878D82A}">
                    <a16:rowId xmlns:a16="http://schemas.microsoft.com/office/drawing/2014/main" val="3534476405"/>
                  </a:ext>
                </a:extLst>
              </a:tr>
              <a:tr h="1254895">
                <a:tc>
                  <a:txBody>
                    <a:bodyPr/>
                    <a:lstStyle/>
                    <a:p>
                      <a:pPr lvl="0" algn="l">
                        <a:lnSpc>
                          <a:spcPct val="115000"/>
                        </a:lnSpc>
                        <a:spcAft>
                          <a:spcPts val="0"/>
                        </a:spcAft>
                        <a:tabLst>
                          <a:tab pos="1320795" algn="l"/>
                        </a:tabLst>
                      </a:pPr>
                      <a:r>
                        <a:rPr lang="en-GB" sz="2600"/>
                        <a:t>Formal </a:t>
                      </a:r>
                      <a:endParaRPr lang="en-GB" sz="1600"/>
                    </a:p>
                    <a:p>
                      <a:pPr lvl="0" algn="l">
                        <a:lnSpc>
                          <a:spcPct val="115000"/>
                        </a:lnSpc>
                        <a:spcAft>
                          <a:spcPts val="0"/>
                        </a:spcAft>
                        <a:tabLst>
                          <a:tab pos="1320795" algn="l"/>
                        </a:tabLst>
                      </a:pPr>
                      <a:r>
                        <a:rPr lang="en-GB" sz="2600"/>
                        <a:t>sanctions</a:t>
                      </a:r>
                      <a:endParaRPr lang="en-GB" sz="1600">
                        <a:latin typeface="Calibri" pitchFamily="34"/>
                        <a:ea typeface="Calibri" pitchFamily="34"/>
                        <a:cs typeface="Times New Roman" pitchFamily="18"/>
                      </a:endParaRPr>
                    </a:p>
                  </a:txBody>
                  <a:tcPr marL="100364" marR="100364" marT="0" marB="0"/>
                </a:tc>
                <a:tc>
                  <a:txBody>
                    <a:bodyPr/>
                    <a:lstStyle/>
                    <a:p>
                      <a:pPr lvl="0" algn="l">
                        <a:lnSpc>
                          <a:spcPct val="115000"/>
                        </a:lnSpc>
                        <a:spcAft>
                          <a:spcPts val="0"/>
                        </a:spcAft>
                        <a:tabLst>
                          <a:tab pos="1320795" algn="l"/>
                        </a:tabLst>
                      </a:pPr>
                      <a:r>
                        <a:rPr lang="en-GB" sz="1800"/>
                        <a:t>Certificates</a:t>
                      </a:r>
                      <a:endParaRPr lang="en-GB" sz="1600"/>
                    </a:p>
                    <a:p>
                      <a:pPr lvl="0" algn="l">
                        <a:lnSpc>
                          <a:spcPct val="115000"/>
                        </a:lnSpc>
                        <a:spcAft>
                          <a:spcPts val="0"/>
                        </a:spcAft>
                        <a:tabLst>
                          <a:tab pos="1320795" algn="l"/>
                        </a:tabLst>
                      </a:pPr>
                      <a:r>
                        <a:rPr lang="en-GB" sz="2600"/>
                        <a:t> </a:t>
                      </a:r>
                      <a:endParaRPr lang="en-GB" sz="1600"/>
                    </a:p>
                    <a:p>
                      <a:pPr lvl="0" algn="l">
                        <a:lnSpc>
                          <a:spcPct val="115000"/>
                        </a:lnSpc>
                        <a:spcAft>
                          <a:spcPts val="0"/>
                        </a:spcAft>
                        <a:tabLst>
                          <a:tab pos="1320795" algn="l"/>
                        </a:tabLst>
                      </a:pPr>
                      <a:r>
                        <a:rPr lang="en-GB" sz="2600"/>
                        <a:t> </a:t>
                      </a:r>
                      <a:endParaRPr lang="en-GB" sz="1600">
                        <a:latin typeface="Calibri" pitchFamily="34"/>
                        <a:ea typeface="Calibri" pitchFamily="34"/>
                        <a:cs typeface="Times New Roman" pitchFamily="18"/>
                      </a:endParaRPr>
                    </a:p>
                  </a:txBody>
                  <a:tcPr marL="100364" marR="100364" marT="0" marB="0"/>
                </a:tc>
                <a:tc>
                  <a:txBody>
                    <a:bodyPr/>
                    <a:lstStyle/>
                    <a:p>
                      <a:pPr lvl="0" algn="l">
                        <a:lnSpc>
                          <a:spcPct val="115000"/>
                        </a:lnSpc>
                        <a:spcAft>
                          <a:spcPts val="0"/>
                        </a:spcAft>
                        <a:tabLst>
                          <a:tab pos="1320795" algn="l"/>
                        </a:tabLst>
                      </a:pPr>
                      <a:r>
                        <a:rPr lang="en-GB" sz="1800"/>
                        <a:t>Suspension</a:t>
                      </a:r>
                      <a:endParaRPr lang="en-GB" sz="1600">
                        <a:latin typeface="Calibri" pitchFamily="34"/>
                        <a:ea typeface="Calibri" pitchFamily="34"/>
                        <a:cs typeface="Times New Roman" pitchFamily="18"/>
                      </a:endParaRPr>
                    </a:p>
                  </a:txBody>
                  <a:tcPr marL="100364" marR="100364" marT="0" marB="0"/>
                </a:tc>
                <a:extLst>
                  <a:ext uri="{0D108BD9-81ED-4DB2-BD59-A6C34878D82A}">
                    <a16:rowId xmlns:a16="http://schemas.microsoft.com/office/drawing/2014/main" val="2196162932"/>
                  </a:ext>
                </a:extLst>
              </a:tr>
              <a:tr h="1408779">
                <a:tc>
                  <a:txBody>
                    <a:bodyPr/>
                    <a:lstStyle/>
                    <a:p>
                      <a:pPr lvl="0" algn="l">
                        <a:lnSpc>
                          <a:spcPct val="115000"/>
                        </a:lnSpc>
                        <a:spcAft>
                          <a:spcPts val="0"/>
                        </a:spcAft>
                        <a:tabLst>
                          <a:tab pos="1320795" algn="l"/>
                        </a:tabLst>
                      </a:pPr>
                      <a:r>
                        <a:rPr lang="en-GB" sz="2600"/>
                        <a:t>Informal </a:t>
                      </a:r>
                      <a:endParaRPr lang="en-GB" sz="1600"/>
                    </a:p>
                    <a:p>
                      <a:pPr lvl="0" algn="l">
                        <a:lnSpc>
                          <a:spcPct val="115000"/>
                        </a:lnSpc>
                        <a:spcAft>
                          <a:spcPts val="0"/>
                        </a:spcAft>
                        <a:tabLst>
                          <a:tab pos="1320795" algn="l"/>
                        </a:tabLst>
                      </a:pPr>
                      <a:r>
                        <a:rPr lang="en-GB" sz="2600"/>
                        <a:t>sanctions</a:t>
                      </a:r>
                      <a:endParaRPr lang="en-GB" sz="1600"/>
                    </a:p>
                    <a:p>
                      <a:pPr lvl="0" algn="l">
                        <a:lnSpc>
                          <a:spcPct val="115000"/>
                        </a:lnSpc>
                        <a:spcAft>
                          <a:spcPts val="0"/>
                        </a:spcAft>
                        <a:tabLst>
                          <a:tab pos="1320795" algn="l"/>
                        </a:tabLst>
                      </a:pPr>
                      <a:r>
                        <a:rPr lang="en-GB" sz="2600"/>
                        <a:t> </a:t>
                      </a:r>
                      <a:endParaRPr lang="en-GB" sz="1600">
                        <a:latin typeface="Calibri" pitchFamily="34"/>
                        <a:ea typeface="Calibri" pitchFamily="34"/>
                        <a:cs typeface="Times New Roman" pitchFamily="18"/>
                      </a:endParaRPr>
                    </a:p>
                  </a:txBody>
                  <a:tcPr marL="100364" marR="100364" marT="0" marB="0"/>
                </a:tc>
                <a:tc>
                  <a:txBody>
                    <a:bodyPr/>
                    <a:lstStyle/>
                    <a:p>
                      <a:pPr lvl="0" algn="l">
                        <a:lnSpc>
                          <a:spcPct val="115000"/>
                        </a:lnSpc>
                        <a:spcAft>
                          <a:spcPts val="0"/>
                        </a:spcAft>
                        <a:tabLst>
                          <a:tab pos="1320795" algn="l"/>
                        </a:tabLst>
                      </a:pPr>
                      <a:r>
                        <a:rPr lang="en-GB" sz="1800"/>
                        <a:t>Praise from teacher</a:t>
                      </a:r>
                      <a:endParaRPr lang="en-GB" sz="1600">
                        <a:latin typeface="Calibri" pitchFamily="34"/>
                        <a:ea typeface="Calibri" pitchFamily="34"/>
                        <a:cs typeface="Times New Roman" pitchFamily="18"/>
                      </a:endParaRPr>
                    </a:p>
                  </a:txBody>
                  <a:tcPr marL="100364" marR="100364" marT="0" marB="0"/>
                </a:tc>
                <a:tc>
                  <a:txBody>
                    <a:bodyPr/>
                    <a:lstStyle/>
                    <a:p>
                      <a:pPr lvl="0" algn="l">
                        <a:lnSpc>
                          <a:spcPct val="115000"/>
                        </a:lnSpc>
                        <a:spcAft>
                          <a:spcPts val="0"/>
                        </a:spcAft>
                        <a:tabLst>
                          <a:tab pos="1320795" algn="l"/>
                        </a:tabLst>
                      </a:pPr>
                      <a:r>
                        <a:rPr lang="en-GB" sz="1800"/>
                        <a:t>Reprimand from teacher. </a:t>
                      </a:r>
                      <a:endParaRPr lang="en-GB" sz="1600">
                        <a:latin typeface="Calibri" pitchFamily="34"/>
                        <a:ea typeface="Calibri" pitchFamily="34"/>
                        <a:cs typeface="Times New Roman" pitchFamily="18"/>
                      </a:endParaRPr>
                    </a:p>
                  </a:txBody>
                  <a:tcPr marL="100364" marR="100364" marT="0" marB="0"/>
                </a:tc>
                <a:extLst>
                  <a:ext uri="{0D108BD9-81ED-4DB2-BD59-A6C34878D82A}">
                    <a16:rowId xmlns:a16="http://schemas.microsoft.com/office/drawing/2014/main" val="1925353035"/>
                  </a:ext>
                </a:extLst>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name="Slide6">
    <p:bg>
      <p:bgPr>
        <a:gradFill>
          <a:gsLst>
            <a:gs pos="0">
              <a:srgbClr val="F78925"/>
            </a:gs>
            <a:gs pos="100000">
              <a:srgbClr val="D54209"/>
            </a:gs>
          </a:gsLst>
          <a:lin ang="2520000"/>
        </a:gradFill>
        <a:effectLst/>
      </p:bgPr>
    </p:bg>
    <p:spTree>
      <p:nvGrpSpPr>
        <p:cNvPr id="1" name=""/>
        <p:cNvGrpSpPr/>
        <p:nvPr/>
      </p:nvGrpSpPr>
      <p:grpSpPr>
        <a:xfrm>
          <a:off x="0" y="0"/>
          <a:ext cx="0" cy="0"/>
          <a:chOff x="0" y="0"/>
          <a:chExt cx="0" cy="0"/>
        </a:xfrm>
      </p:grpSpPr>
      <p:sp>
        <p:nvSpPr>
          <p:cNvPr id="2" name="Rectangle 8"/>
          <p:cNvSpPr>
            <a:spLocks noMove="1" noResize="1"/>
          </p:cNvSpPr>
          <p:nvPr/>
        </p:nvSpPr>
        <p:spPr>
          <a:xfrm>
            <a:off x="0" y="0"/>
            <a:ext cx="12188823" cy="6858000"/>
          </a:xfrm>
          <a:prstGeom prst="rect">
            <a:avLst/>
          </a:prstGeom>
          <a:gradFill>
            <a:gsLst>
              <a:gs pos="0">
                <a:srgbClr val="F78925"/>
              </a:gs>
              <a:gs pos="100000">
                <a:srgbClr val="D54209"/>
              </a:gs>
            </a:gsLst>
            <a:lin ang="2520000"/>
          </a:gradFill>
          <a:ln cap="flat">
            <a:no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Trebuchet MS"/>
            </a:endParaRPr>
          </a:p>
        </p:txBody>
      </p:sp>
      <p:pic>
        <p:nvPicPr>
          <p:cNvPr id="3" name="Picture 10">
            <a:extLst>
              <a:ext uri="{FF2B5EF4-FFF2-40B4-BE49-F238E27FC236}">
                <a16:creationId xmlns:a16="http://schemas.microsoft.com/office/drawing/2014/main" id="{00000000-0000-0000-0000-000000000000}"/>
              </a:ext>
            </a:extLst>
          </p:cNvPr>
          <p:cNvPicPr>
            <a:picLocks noMove="1" noResize="1"/>
          </p:cNvPicPr>
          <p:nvPr/>
        </p:nvPicPr>
        <p:blipFill>
          <a:blip r:embed="rId2">
            <a:alphaModFix amt="10000"/>
          </a:blip>
          <a:stretch>
            <a:fillRect/>
          </a:stretch>
        </p:blipFill>
        <p:spPr>
          <a:xfrm>
            <a:off x="0" y="0"/>
            <a:ext cx="12191996" cy="6858000"/>
          </a:xfrm>
          <a:prstGeom prst="rect">
            <a:avLst/>
          </a:prstGeom>
          <a:noFill/>
          <a:ln cap="flat">
            <a:noFill/>
          </a:ln>
        </p:spPr>
      </p:pic>
      <p:sp>
        <p:nvSpPr>
          <p:cNvPr id="4" name="Rectangle 12"/>
          <p:cNvSpPr>
            <a:spLocks noMove="1" noResize="1"/>
          </p:cNvSpPr>
          <p:nvPr/>
        </p:nvSpPr>
        <p:spPr>
          <a:xfrm>
            <a:off x="4644530" y="0"/>
            <a:ext cx="7552944" cy="6858000"/>
          </a:xfrm>
          <a:prstGeom prst="rect">
            <a:avLst/>
          </a:prstGeom>
          <a:solidFill>
            <a:srgbClr val="F09415"/>
          </a:solidFill>
          <a:ln cap="flat">
            <a:no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Trebuchet MS"/>
            </a:endParaRPr>
          </a:p>
        </p:txBody>
      </p:sp>
      <p:pic>
        <p:nvPicPr>
          <p:cNvPr id="5" name="Picture 14">
            <a:extLst>
              <a:ext uri="{FF2B5EF4-FFF2-40B4-BE49-F238E27FC236}">
                <a16:creationId xmlns:a16="http://schemas.microsoft.com/office/drawing/2014/main" id="{00000000-0000-0000-0000-000000000000}"/>
              </a:ext>
            </a:extLst>
          </p:cNvPr>
          <p:cNvPicPr>
            <a:picLocks noMove="1" noResize="1"/>
          </p:cNvPicPr>
          <p:nvPr/>
        </p:nvPicPr>
        <p:blipFill>
          <a:blip r:embed="rId3"/>
          <a:stretch>
            <a:fillRect/>
          </a:stretch>
        </p:blipFill>
        <p:spPr>
          <a:xfrm>
            <a:off x="0" y="5006047"/>
            <a:ext cx="4965192" cy="144667"/>
          </a:xfrm>
          <a:prstGeom prst="rect">
            <a:avLst/>
          </a:prstGeom>
          <a:noFill/>
          <a:ln cap="flat">
            <a:noFill/>
          </a:ln>
        </p:spPr>
      </p:pic>
      <p:sp>
        <p:nvSpPr>
          <p:cNvPr id="6" name="Rectangle 16"/>
          <p:cNvSpPr>
            <a:spLocks noMove="1" noResize="1"/>
          </p:cNvSpPr>
          <p:nvPr/>
        </p:nvSpPr>
        <p:spPr>
          <a:xfrm>
            <a:off x="0" y="1838766"/>
            <a:ext cx="4964570" cy="3180475"/>
          </a:xfrm>
          <a:prstGeom prst="rect">
            <a:avLst/>
          </a:prstGeom>
          <a:solidFill>
            <a:srgbClr val="262626"/>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7" name="Title 1"/>
          <p:cNvSpPr txBox="1">
            <a:spLocks noGrp="1"/>
          </p:cNvSpPr>
          <p:nvPr>
            <p:ph type="title"/>
          </p:nvPr>
        </p:nvSpPr>
        <p:spPr>
          <a:xfrm>
            <a:off x="680322" y="2063261"/>
            <a:ext cx="3739283" cy="2661050"/>
          </a:xfrm>
        </p:spPr>
        <p:txBody>
          <a:bodyPr/>
          <a:lstStyle/>
          <a:p>
            <a:pPr lvl="0" algn="r"/>
            <a:r>
              <a:rPr lang="en-GB" sz="4400"/>
              <a:t>What did Durkheim say about crime?</a:t>
            </a:r>
          </a:p>
        </p:txBody>
      </p:sp>
      <p:sp>
        <p:nvSpPr>
          <p:cNvPr id="8" name="Content Placeholder 3"/>
          <p:cNvSpPr txBox="1">
            <a:spLocks noGrp="1"/>
          </p:cNvSpPr>
          <p:nvPr>
            <p:ph idx="1"/>
          </p:nvPr>
        </p:nvSpPr>
        <p:spPr>
          <a:xfrm>
            <a:off x="5287993" y="661102"/>
            <a:ext cx="6257358" cy="5503096"/>
          </a:xfrm>
          <a:solidFill>
            <a:srgbClr val="F09415"/>
          </a:solidFill>
          <a:ln w="12701" cap="flat">
            <a:solidFill>
              <a:srgbClr val="B06B0C"/>
            </a:solidFill>
            <a:prstDash val="solid"/>
          </a:ln>
        </p:spPr>
        <p:txBody>
          <a:bodyPr anchor="ctr"/>
          <a:lstStyle/>
          <a:p>
            <a:pPr lvl="0">
              <a:lnSpc>
                <a:spcPct val="80000"/>
              </a:lnSpc>
            </a:pPr>
            <a:r>
              <a:rPr lang="en-GB" sz="2000" dirty="0"/>
              <a:t>‘crime is normal….an integral part of all healthy societies’</a:t>
            </a:r>
          </a:p>
          <a:p>
            <a:pPr lvl="0">
              <a:lnSpc>
                <a:spcPct val="80000"/>
              </a:lnSpc>
            </a:pPr>
            <a:endParaRPr lang="en-GB" sz="2000" dirty="0"/>
          </a:p>
          <a:p>
            <a:pPr lvl="0">
              <a:lnSpc>
                <a:spcPct val="80000"/>
              </a:lnSpc>
            </a:pPr>
            <a:r>
              <a:rPr lang="en-GB" sz="2000" dirty="0"/>
              <a:t>‘To make progress, individual originality must be able to express itself.  In order that the individuality of the idealist whose dreams transcend this century may find expression it is necessary that the originality of the criminal, who is below the level of his time, shall also be possible.  One does not occur without the other.’</a:t>
            </a:r>
          </a:p>
          <a:p>
            <a:pPr lvl="0">
              <a:lnSpc>
                <a:spcPct val="80000"/>
              </a:lnSpc>
              <a:spcAft>
                <a:spcPts val="1000"/>
              </a:spcAft>
            </a:pPr>
            <a:r>
              <a:rPr lang="en-GB" sz="1700" dirty="0">
                <a:cs typeface="Times New Roman" pitchFamily="18"/>
              </a:rPr>
              <a:t> </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bg/>
                                          </p:spTgt>
                                        </p:tgtEl>
                                        <p:attrNameLst>
                                          <p:attrName>style.visibility</p:attrName>
                                        </p:attrNameLst>
                                      </p:cBhvr>
                                      <p:to>
                                        <p:strVal val="visible"/>
                                      </p:to>
                                    </p:set>
                                    <p:animEffect transition="in" filter="fade">
                                      <p:cBhvr>
                                        <p:cTn id="7" dur="1000"/>
                                        <p:tgtEl>
                                          <p:spTgt spid="8">
                                            <p:bg/>
                                          </p:spTgt>
                                        </p:tgtEl>
                                      </p:cBhvr>
                                    </p:animEffect>
                                    <p:anim calcmode="lin" valueType="num">
                                      <p:cBhvr>
                                        <p:cTn id="8" dur="1000" fill="hold"/>
                                        <p:tgtEl>
                                          <p:spTgt spid="8">
                                            <p:bg/>
                                          </p:spTgt>
                                        </p:tgtEl>
                                        <p:attrNameLst>
                                          <p:attrName>ppt_x</p:attrName>
                                        </p:attrNameLst>
                                      </p:cBhvr>
                                      <p:tavLst>
                                        <p:tav tm="0">
                                          <p:val>
                                            <p:strVal val="#ppt_x"/>
                                          </p:val>
                                        </p:tav>
                                        <p:tav tm="100000">
                                          <p:val>
                                            <p:strVal val="#ppt_x"/>
                                          </p:val>
                                        </p:tav>
                                      </p:tavLst>
                                    </p:anim>
                                    <p:anim calcmode="lin" valueType="num">
                                      <p:cBhvr>
                                        <p:cTn id="9" dur="1000" fill="hold"/>
                                        <p:tgtEl>
                                          <p:spTgt spid="8">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Effect transition="in" filter="fade">
                                      <p:cBhvr>
                                        <p:cTn id="21" dur="1000"/>
                                        <p:tgtEl>
                                          <p:spTgt spid="8">
                                            <p:txEl>
                                              <p:pRg st="2" end="2"/>
                                            </p:txEl>
                                          </p:spTgt>
                                        </p:tgtEl>
                                      </p:cBhvr>
                                    </p:animEffect>
                                    <p:anim calcmode="lin" valueType="num">
                                      <p:cBhvr>
                                        <p:cTn id="22"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xEl>
                                              <p:pRg st="3" end="3"/>
                                            </p:txEl>
                                          </p:spTgt>
                                        </p:tgtEl>
                                        <p:attrNameLst>
                                          <p:attrName>style.visibility</p:attrName>
                                        </p:attrNameLst>
                                      </p:cBhvr>
                                      <p:to>
                                        <p:strVal val="visible"/>
                                      </p:to>
                                    </p:set>
                                    <p:animEffect transition="in" filter="fade">
                                      <p:cBhvr>
                                        <p:cTn id="28" dur="1000"/>
                                        <p:tgtEl>
                                          <p:spTgt spid="8">
                                            <p:txEl>
                                              <p:pRg st="3" end="3"/>
                                            </p:txEl>
                                          </p:spTgt>
                                        </p:tgtEl>
                                      </p:cBhvr>
                                    </p:animEffect>
                                    <p:anim calcmode="lin" valueType="num">
                                      <p:cBhvr>
                                        <p:cTn id="29"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name="Slide7">
    <p:bg>
      <p:bgPr>
        <a:gradFill>
          <a:gsLst>
            <a:gs pos="0">
              <a:srgbClr val="F78925"/>
            </a:gs>
            <a:gs pos="100000">
              <a:srgbClr val="D54209"/>
            </a:gs>
          </a:gsLst>
          <a:lin ang="2520000"/>
        </a:gradFill>
        <a:effectLst/>
      </p:bgPr>
    </p:bg>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endParaRPr lang="en-GB"/>
          </a:p>
        </p:txBody>
      </p:sp>
      <p:sp>
        <p:nvSpPr>
          <p:cNvPr id="3" name="Content Placeholder 7"/>
          <p:cNvSpPr txBox="1">
            <a:spLocks noGrp="1"/>
          </p:cNvSpPr>
          <p:nvPr>
            <p:ph idx="1"/>
          </p:nvPr>
        </p:nvSpPr>
        <p:spPr>
          <a:xfrm>
            <a:off x="680322" y="2336877"/>
            <a:ext cx="3489341" cy="3599316"/>
          </a:xfrm>
        </p:spPr>
        <p:txBody>
          <a:bodyPr>
            <a:noAutofit/>
          </a:bodyPr>
          <a:lstStyle/>
          <a:p>
            <a:pPr lvl="0"/>
            <a:r>
              <a:rPr lang="en-US" sz="4400" dirty="0"/>
              <a:t>Why might there be less crime here than in the modern day?</a:t>
            </a:r>
          </a:p>
        </p:txBody>
      </p:sp>
      <p:pic>
        <p:nvPicPr>
          <p:cNvPr id="4" name="Content Placeholder 3">
            <a:extLst>
              <a:ext uri="{FF2B5EF4-FFF2-40B4-BE49-F238E27FC236}">
                <a16:creationId xmlns:a16="http://schemas.microsoft.com/office/drawing/2014/main" id="{00000000-0000-0000-0000-000000000000}"/>
              </a:ext>
            </a:extLst>
          </p:cNvPr>
          <p:cNvPicPr>
            <a:picLocks noChangeAspect="1"/>
          </p:cNvPicPr>
          <p:nvPr/>
        </p:nvPicPr>
        <p:blipFill>
          <a:blip r:embed="rId2"/>
          <a:stretch>
            <a:fillRect/>
          </a:stretch>
        </p:blipFill>
        <p:spPr>
          <a:xfrm>
            <a:off x="4868165" y="2336804"/>
            <a:ext cx="5212144" cy="3598858"/>
          </a:xfrm>
          <a:prstGeom prst="rect">
            <a:avLst/>
          </a:prstGeom>
          <a:noFill/>
          <a:ln cap="flat">
            <a:noFill/>
          </a:ln>
          <a:effectLst>
            <a:outerShdw dist="63496" dir="5039953" algn="tl">
              <a:srgbClr val="000000">
                <a:alpha val="41000"/>
              </a:srgbClr>
            </a:outerShdw>
          </a:effec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name="Slide8">
    <p:bg>
      <p:bgPr>
        <a:gradFill>
          <a:gsLst>
            <a:gs pos="0">
              <a:srgbClr val="F78925"/>
            </a:gs>
            <a:gs pos="100000">
              <a:srgbClr val="D54209"/>
            </a:gs>
          </a:gsLst>
          <a:lin ang="2520000"/>
        </a:gradFill>
        <a:effectLst/>
      </p:bgPr>
    </p:bg>
    <p:spTree>
      <p:nvGrpSpPr>
        <p:cNvPr id="1" name=""/>
        <p:cNvGrpSpPr/>
        <p:nvPr/>
      </p:nvGrpSpPr>
      <p:grpSpPr>
        <a:xfrm>
          <a:off x="0" y="0"/>
          <a:ext cx="0" cy="0"/>
          <a:chOff x="0" y="0"/>
          <a:chExt cx="0" cy="0"/>
        </a:xfrm>
      </p:grpSpPr>
      <p:sp>
        <p:nvSpPr>
          <p:cNvPr id="2" name="Rectangle 7"/>
          <p:cNvSpPr>
            <a:spLocks noMove="1" noResize="1"/>
          </p:cNvSpPr>
          <p:nvPr/>
        </p:nvSpPr>
        <p:spPr>
          <a:xfrm>
            <a:off x="0" y="0"/>
            <a:ext cx="12188823" cy="6858000"/>
          </a:xfrm>
          <a:prstGeom prst="rect">
            <a:avLst/>
          </a:prstGeom>
          <a:gradFill>
            <a:gsLst>
              <a:gs pos="0">
                <a:srgbClr val="F78925"/>
              </a:gs>
              <a:gs pos="100000">
                <a:srgbClr val="D54209"/>
              </a:gs>
            </a:gsLst>
            <a:lin ang="2520000"/>
          </a:gradFill>
          <a:ln cap="flat">
            <a:no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Trebuchet MS"/>
            </a:endParaRPr>
          </a:p>
        </p:txBody>
      </p:sp>
      <p:sp>
        <p:nvSpPr>
          <p:cNvPr id="3" name="Rectangle 9"/>
          <p:cNvSpPr>
            <a:spLocks noMove="1" noResize="1"/>
          </p:cNvSpPr>
          <p:nvPr/>
        </p:nvSpPr>
        <p:spPr>
          <a:xfrm>
            <a:off x="8785628" y="0"/>
            <a:ext cx="3406368" cy="6858000"/>
          </a:xfrm>
          <a:prstGeom prst="rect">
            <a:avLst/>
          </a:prstGeom>
          <a:solidFill>
            <a:srgbClr val="F09415"/>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pic>
        <p:nvPicPr>
          <p:cNvPr id="4" name="Picture 11">
            <a:extLst>
              <a:ext uri="{FF2B5EF4-FFF2-40B4-BE49-F238E27FC236}">
                <a16:creationId xmlns:a16="http://schemas.microsoft.com/office/drawing/2014/main" id="{00000000-0000-0000-0000-000000000000}"/>
              </a:ext>
            </a:extLst>
          </p:cNvPr>
          <p:cNvPicPr>
            <a:picLocks noMove="1" noResize="1"/>
          </p:cNvPicPr>
          <p:nvPr/>
        </p:nvPicPr>
        <p:blipFill>
          <a:blip r:embed="rId2">
            <a:alphaModFix amt="10000"/>
          </a:blip>
          <a:stretch>
            <a:fillRect/>
          </a:stretch>
        </p:blipFill>
        <p:spPr>
          <a:xfrm>
            <a:off x="-3172" y="0"/>
            <a:ext cx="12191996" cy="6858000"/>
          </a:xfrm>
          <a:prstGeom prst="rect">
            <a:avLst/>
          </a:prstGeom>
          <a:noFill/>
          <a:ln cap="flat">
            <a:noFill/>
          </a:ln>
        </p:spPr>
      </p:pic>
      <p:pic>
        <p:nvPicPr>
          <p:cNvPr id="5" name="Picture 13">
            <a:extLst>
              <a:ext uri="{FF2B5EF4-FFF2-40B4-BE49-F238E27FC236}">
                <a16:creationId xmlns:a16="http://schemas.microsoft.com/office/drawing/2014/main" id="{00000000-0000-0000-0000-000000000000}"/>
              </a:ext>
            </a:extLst>
          </p:cNvPr>
          <p:cNvPicPr>
            <a:picLocks noMove="1" noResize="1"/>
          </p:cNvPicPr>
          <p:nvPr/>
        </p:nvPicPr>
        <p:blipFill>
          <a:blip r:embed="rId3"/>
          <a:stretch>
            <a:fillRect/>
          </a:stretch>
        </p:blipFill>
        <p:spPr>
          <a:xfrm>
            <a:off x="0" y="1959092"/>
            <a:ext cx="9107359" cy="321164"/>
          </a:xfrm>
          <a:prstGeom prst="rect">
            <a:avLst/>
          </a:prstGeom>
          <a:noFill/>
          <a:ln cap="flat">
            <a:noFill/>
          </a:ln>
        </p:spPr>
      </p:pic>
      <p:sp>
        <p:nvSpPr>
          <p:cNvPr id="6" name="Rectangle 15"/>
          <p:cNvSpPr>
            <a:spLocks noMove="1" noResize="1"/>
          </p:cNvSpPr>
          <p:nvPr/>
        </p:nvSpPr>
        <p:spPr>
          <a:xfrm>
            <a:off x="0" y="609603"/>
            <a:ext cx="9107359" cy="1368198"/>
          </a:xfrm>
          <a:prstGeom prst="rect">
            <a:avLst/>
          </a:prstGeom>
          <a:solidFill>
            <a:srgbClr val="262626"/>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7" name="Title 1"/>
          <p:cNvSpPr txBox="1">
            <a:spLocks noGrp="1"/>
          </p:cNvSpPr>
          <p:nvPr>
            <p:ph type="title"/>
          </p:nvPr>
        </p:nvSpPr>
        <p:spPr>
          <a:xfrm>
            <a:off x="680322" y="753227"/>
            <a:ext cx="7461842" cy="1080939"/>
          </a:xfrm>
        </p:spPr>
        <p:txBody>
          <a:bodyPr/>
          <a:lstStyle/>
          <a:p>
            <a:pPr lvl="0"/>
            <a:r>
              <a:rPr lang="en-GB"/>
              <a:t>Durkheim’s explanation for crime</a:t>
            </a:r>
          </a:p>
        </p:txBody>
      </p:sp>
      <p:sp>
        <p:nvSpPr>
          <p:cNvPr id="8" name="Content Placeholder 2"/>
          <p:cNvSpPr txBox="1">
            <a:spLocks noGrp="1"/>
          </p:cNvSpPr>
          <p:nvPr>
            <p:ph idx="1"/>
          </p:nvPr>
        </p:nvSpPr>
        <p:spPr>
          <a:xfrm>
            <a:off x="680322" y="2336877"/>
            <a:ext cx="7461842" cy="3142079"/>
          </a:xfrm>
        </p:spPr>
        <p:txBody>
          <a:bodyPr/>
          <a:lstStyle/>
          <a:p>
            <a:pPr marL="457200" lvl="0" indent="-457200">
              <a:lnSpc>
                <a:spcPct val="80000"/>
              </a:lnSpc>
              <a:buAutoNum type="arabicPeriod"/>
            </a:pPr>
            <a:r>
              <a:rPr lang="en-GB" b="1" dirty="0"/>
              <a:t>Boundary maintenance</a:t>
            </a:r>
            <a:r>
              <a:rPr lang="en-GB" dirty="0"/>
              <a:t>.  To unite members together in condemnation of the wrongdoer and to reinforce commitment to shared norms and values.   </a:t>
            </a:r>
          </a:p>
          <a:p>
            <a:pPr marL="342900" lvl="0" indent="-342900">
              <a:lnSpc>
                <a:spcPct val="80000"/>
              </a:lnSpc>
              <a:buAutoNum type="arabicPeriod"/>
            </a:pPr>
            <a:endParaRPr lang="en-GB" sz="1800" dirty="0"/>
          </a:p>
          <a:p>
            <a:pPr marL="342900" lvl="0" indent="-342900">
              <a:lnSpc>
                <a:spcPct val="80000"/>
              </a:lnSpc>
              <a:buAutoNum type="arabicPeriod"/>
            </a:pPr>
            <a:r>
              <a:rPr lang="en-GB" dirty="0"/>
              <a:t>Adaptation and change – all change starts with an act of deviance.  Individuals must not be totally restricted by social control or society will never change.  Explain. </a:t>
            </a:r>
          </a:p>
          <a:p>
            <a:pPr marL="342900" lvl="0" indent="-342900">
              <a:lnSpc>
                <a:spcPct val="80000"/>
              </a:lnSpc>
              <a:buAutoNum type="arabicPeriod"/>
            </a:pPr>
            <a:endParaRPr lang="en-GB" sz="1800"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 calcmode="lin" valueType="num">
                                      <p:cBhvr additive="base">
                                        <p:cTn id="13"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name="Slide9">
    <p:bg>
      <p:bgPr>
        <a:gradFill>
          <a:gsLst>
            <a:gs pos="0">
              <a:srgbClr val="F78925"/>
            </a:gs>
            <a:gs pos="100000">
              <a:srgbClr val="D54209"/>
            </a:gs>
          </a:gsLst>
          <a:lin ang="2520000"/>
        </a:gradFill>
        <a:effectLst/>
      </p:bgPr>
    </p:bg>
    <p:spTree>
      <p:nvGrpSpPr>
        <p:cNvPr id="1" name=""/>
        <p:cNvGrpSpPr/>
        <p:nvPr/>
      </p:nvGrpSpPr>
      <p:grpSpPr>
        <a:xfrm>
          <a:off x="0" y="0"/>
          <a:ext cx="0" cy="0"/>
          <a:chOff x="0" y="0"/>
          <a:chExt cx="0" cy="0"/>
        </a:xfrm>
      </p:grpSpPr>
      <p:grpSp>
        <p:nvGrpSpPr>
          <p:cNvPr id="2" name="Group 8"/>
          <p:cNvGrpSpPr/>
          <p:nvPr/>
        </p:nvGrpSpPr>
        <p:grpSpPr>
          <a:xfrm>
            <a:off x="-3172" y="0"/>
            <a:ext cx="12191996" cy="6858000"/>
            <a:chOff x="-3172" y="0"/>
            <a:chExt cx="12191996" cy="6858000"/>
          </a:xfrm>
        </p:grpSpPr>
        <p:sp>
          <p:nvSpPr>
            <p:cNvPr id="3" name="Rectangle 9"/>
            <p:cNvSpPr/>
            <p:nvPr/>
          </p:nvSpPr>
          <p:spPr>
            <a:xfrm>
              <a:off x="0" y="0"/>
              <a:ext cx="12188823" cy="6858000"/>
            </a:xfrm>
            <a:prstGeom prst="rect">
              <a:avLst/>
            </a:prstGeom>
            <a:gradFill>
              <a:gsLst>
                <a:gs pos="0">
                  <a:srgbClr val="F78925"/>
                </a:gs>
                <a:gs pos="100000">
                  <a:srgbClr val="D54209"/>
                </a:gs>
              </a:gsLst>
              <a:lin ang="2520000"/>
            </a:gradFill>
            <a:ln cap="flat">
              <a:no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Trebuchet MS"/>
              </a:endParaRPr>
            </a:p>
          </p:txBody>
        </p:sp>
        <p:pic>
          <p:nvPicPr>
            <p:cNvPr id="4" name="Picture 10">
              <a:extLst>
                <a:ext uri="{FF2B5EF4-FFF2-40B4-BE49-F238E27FC236}">
                  <a16:creationId xmlns:a16="http://schemas.microsoft.com/office/drawing/2014/main" id="{00000000-0000-0000-0000-000000000000}"/>
                </a:ext>
              </a:extLst>
            </p:cNvPr>
            <p:cNvPicPr>
              <a:picLocks noChangeAspect="1"/>
            </p:cNvPicPr>
            <p:nvPr/>
          </p:nvPicPr>
          <p:blipFill>
            <a:blip r:embed="rId2">
              <a:alphaModFix amt="10000"/>
            </a:blip>
            <a:stretch>
              <a:fillRect/>
            </a:stretch>
          </p:blipFill>
          <p:spPr>
            <a:xfrm>
              <a:off x="-3172" y="0"/>
              <a:ext cx="12191996" cy="6858000"/>
            </a:xfrm>
            <a:prstGeom prst="rect">
              <a:avLst/>
            </a:prstGeom>
            <a:noFill/>
            <a:ln cap="flat">
              <a:noFill/>
            </a:ln>
          </p:spPr>
        </p:pic>
      </p:grpSp>
      <p:pic>
        <p:nvPicPr>
          <p:cNvPr id="5" name="Picture 3">
            <a:extLst>
              <a:ext uri="{FF2B5EF4-FFF2-40B4-BE49-F238E27FC236}">
                <a16:creationId xmlns:a16="http://schemas.microsoft.com/office/drawing/2014/main" id="{00000000-0000-0000-0000-000000000000}"/>
              </a:ext>
            </a:extLst>
          </p:cNvPr>
          <p:cNvPicPr>
            <a:picLocks noChangeAspect="1"/>
          </p:cNvPicPr>
          <p:nvPr/>
        </p:nvPicPr>
        <p:blipFill>
          <a:blip r:embed="rId3"/>
          <a:srcRect l="27754" r="10007" b="1"/>
          <a:stretch>
            <a:fillRect/>
          </a:stretch>
        </p:blipFill>
        <p:spPr>
          <a:xfrm>
            <a:off x="4636008" y="9"/>
            <a:ext cx="7552815" cy="6856308"/>
          </a:xfrm>
          <a:prstGeom prst="rect">
            <a:avLst/>
          </a:prstGeom>
          <a:noFill/>
          <a:ln cap="flat">
            <a:noFill/>
          </a:ln>
        </p:spPr>
      </p:pic>
      <p:sp>
        <p:nvSpPr>
          <p:cNvPr id="6" name="Rectangle 12"/>
          <p:cNvSpPr>
            <a:spLocks noMove="1" noResize="1"/>
          </p:cNvSpPr>
          <p:nvPr/>
        </p:nvSpPr>
        <p:spPr>
          <a:xfrm>
            <a:off x="0" y="609603"/>
            <a:ext cx="5018565" cy="1368198"/>
          </a:xfrm>
          <a:prstGeom prst="rect">
            <a:avLst/>
          </a:prstGeom>
          <a:solidFill>
            <a:srgbClr val="262626"/>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7" name="Title 1"/>
          <p:cNvSpPr txBox="1">
            <a:spLocks noGrp="1"/>
          </p:cNvSpPr>
          <p:nvPr>
            <p:ph type="title"/>
          </p:nvPr>
        </p:nvSpPr>
        <p:spPr>
          <a:xfrm>
            <a:off x="680322" y="753227"/>
            <a:ext cx="3679024" cy="1080939"/>
          </a:xfrm>
        </p:spPr>
        <p:txBody>
          <a:bodyPr/>
          <a:lstStyle/>
          <a:p>
            <a:pPr lvl="0"/>
            <a:r>
              <a:rPr lang="en-GB" sz="3200"/>
              <a:t>Nelson Mandela</a:t>
            </a:r>
          </a:p>
        </p:txBody>
      </p:sp>
      <p:pic>
        <p:nvPicPr>
          <p:cNvPr id="8" name="Picture 14">
            <a:extLst>
              <a:ext uri="{FF2B5EF4-FFF2-40B4-BE49-F238E27FC236}">
                <a16:creationId xmlns:a16="http://schemas.microsoft.com/office/drawing/2014/main" id="{00000000-0000-0000-0000-000000000000}"/>
              </a:ext>
            </a:extLst>
          </p:cNvPr>
          <p:cNvPicPr>
            <a:picLocks noMove="1" noResize="1"/>
          </p:cNvPicPr>
          <p:nvPr/>
        </p:nvPicPr>
        <p:blipFill>
          <a:blip r:embed="rId4"/>
          <a:stretch>
            <a:fillRect/>
          </a:stretch>
        </p:blipFill>
        <p:spPr>
          <a:xfrm>
            <a:off x="0" y="1970239"/>
            <a:ext cx="5029200" cy="202740"/>
          </a:xfrm>
          <a:prstGeom prst="rect">
            <a:avLst/>
          </a:prstGeom>
          <a:noFill/>
          <a:ln cap="flat">
            <a:noFill/>
          </a:ln>
        </p:spPr>
      </p:pic>
      <p:sp>
        <p:nvSpPr>
          <p:cNvPr id="9" name="Content Placeholder 2"/>
          <p:cNvSpPr txBox="1">
            <a:spLocks noGrp="1"/>
          </p:cNvSpPr>
          <p:nvPr>
            <p:ph idx="1"/>
          </p:nvPr>
        </p:nvSpPr>
        <p:spPr>
          <a:xfrm>
            <a:off x="680322" y="2336877"/>
            <a:ext cx="3581631" cy="3599316"/>
          </a:xfrm>
        </p:spPr>
        <p:txBody>
          <a:bodyPr/>
          <a:lstStyle/>
          <a:p>
            <a:endParaRPr lang="en-GB"/>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Berli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190</TotalTime>
  <Words>431</Words>
  <Application>Microsoft Office PowerPoint</Application>
  <PresentationFormat>Widescreen</PresentationFormat>
  <Paragraphs>61</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Times New Roman</vt:lpstr>
      <vt:lpstr>Trebuchet MS</vt:lpstr>
      <vt:lpstr>Berlin</vt:lpstr>
      <vt:lpstr>Crime and Deviance </vt:lpstr>
      <vt:lpstr>What is a criminal?  What is a crime?</vt:lpstr>
      <vt:lpstr>Research…..</vt:lpstr>
      <vt:lpstr>Who is this?</vt:lpstr>
      <vt:lpstr>How do social control mechanisms work in your school?</vt:lpstr>
      <vt:lpstr>What did Durkheim say about crime?</vt:lpstr>
      <vt:lpstr>PowerPoint Presentation</vt:lpstr>
      <vt:lpstr>Durkheim’s explanation for crime</vt:lpstr>
      <vt:lpstr>Nelson Mandela</vt:lpstr>
      <vt:lpstr>Oscar Wilde</vt:lpstr>
      <vt:lpstr>Criticisms of Durkheim</vt:lpstr>
      <vt:lpstr>What does Durkheim do well?</vt:lpstr>
      <vt:lpstr>Merton and ‘Strain Theory’</vt:lpstr>
      <vt:lpstr>Summaries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Crime and Deviance</dc:title>
  <dc:creator>Helen Bromley</dc:creator>
  <cp:lastModifiedBy>Helen Bromley</cp:lastModifiedBy>
  <cp:revision>1</cp:revision>
  <dcterms:created xsi:type="dcterms:W3CDTF">2020-09-06T17:00:54Z</dcterms:created>
  <dcterms:modified xsi:type="dcterms:W3CDTF">2020-09-07T13:21:19Z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0x010100C831B96DDB4C5E4093D9A586BF4D7B6B</vt:lpwstr>
  </property>
</Properties>
</file>