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56" r:id="rId2"/>
    <p:sldId id="258" r:id="rId3"/>
    <p:sldId id="259" r:id="rId4"/>
    <p:sldId id="269" r:id="rId5"/>
    <p:sldId id="263" r:id="rId6"/>
    <p:sldId id="279" r:id="rId7"/>
    <p:sldId id="268" r:id="rId8"/>
    <p:sldId id="267" r:id="rId9"/>
    <p:sldId id="264" r:id="rId10"/>
    <p:sldId id="257" r:id="rId11"/>
    <p:sldId id="277" r:id="rId12"/>
    <p:sldId id="278" r:id="rId13"/>
    <p:sldId id="273" r:id="rId14"/>
    <p:sldId id="265" r:id="rId15"/>
    <p:sldId id="266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DDA6C1B-CADC-418C-809B-92E81F32767E}" v="3" dt="2022-11-14T09:10:12.63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/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microsoft.com/office/2015/10/relationships/revisionInfo" Target="revisionInfo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niel Reeves" userId="e748b5bb-59f3-4b3f-80a3-3bf8c771a8a6" providerId="ADAL" clId="{CF2FDF01-7335-45CB-851B-B34A80CDCCA0}"/>
    <pc:docChg chg="custSel addSld delSld modSld">
      <pc:chgData name="Daniel Reeves" userId="e748b5bb-59f3-4b3f-80a3-3bf8c771a8a6" providerId="ADAL" clId="{CF2FDF01-7335-45CB-851B-B34A80CDCCA0}" dt="2020-11-16T11:19:21.741" v="594" actId="27636"/>
      <pc:docMkLst>
        <pc:docMk/>
      </pc:docMkLst>
      <pc:sldChg chg="delSp modSp add mod modAnim">
        <pc:chgData name="Daniel Reeves" userId="e748b5bb-59f3-4b3f-80a3-3bf8c771a8a6" providerId="ADAL" clId="{CF2FDF01-7335-45CB-851B-B34A80CDCCA0}" dt="2020-11-16T10:57:33.831" v="106" actId="1035"/>
        <pc:sldMkLst>
          <pc:docMk/>
          <pc:sldMk cId="0" sldId="257"/>
        </pc:sldMkLst>
        <pc:spChg chg="mod">
          <ac:chgData name="Daniel Reeves" userId="e748b5bb-59f3-4b3f-80a3-3bf8c771a8a6" providerId="ADAL" clId="{CF2FDF01-7335-45CB-851B-B34A80CDCCA0}" dt="2020-11-16T10:56:39.809" v="47" actId="2711"/>
          <ac:spMkLst>
            <pc:docMk/>
            <pc:sldMk cId="0" sldId="257"/>
            <ac:spMk id="2" creationId="{00000000-0000-0000-0000-000000000000}"/>
          </ac:spMkLst>
        </pc:spChg>
        <pc:spChg chg="mod">
          <ac:chgData name="Daniel Reeves" userId="e748b5bb-59f3-4b3f-80a3-3bf8c771a8a6" providerId="ADAL" clId="{CF2FDF01-7335-45CB-851B-B34A80CDCCA0}" dt="2020-11-16T10:57:33.831" v="106" actId="1035"/>
          <ac:spMkLst>
            <pc:docMk/>
            <pc:sldMk cId="0" sldId="257"/>
            <ac:spMk id="3" creationId="{00000000-0000-0000-0000-000000000000}"/>
          </ac:spMkLst>
        </pc:spChg>
        <pc:spChg chg="del">
          <ac:chgData name="Daniel Reeves" userId="e748b5bb-59f3-4b3f-80a3-3bf8c771a8a6" providerId="ADAL" clId="{CF2FDF01-7335-45CB-851B-B34A80CDCCA0}" dt="2020-11-16T10:57:21.194" v="84" actId="478"/>
          <ac:spMkLst>
            <pc:docMk/>
            <pc:sldMk cId="0" sldId="257"/>
            <ac:spMk id="4" creationId="{00000000-0000-0000-0000-000000000000}"/>
          </ac:spMkLst>
        </pc:spChg>
      </pc:sldChg>
      <pc:sldChg chg="delSp modSp add del mod modAnim">
        <pc:chgData name="Daniel Reeves" userId="e748b5bb-59f3-4b3f-80a3-3bf8c771a8a6" providerId="ADAL" clId="{CF2FDF01-7335-45CB-851B-B34A80CDCCA0}" dt="2020-11-16T11:17:39.543" v="576" actId="27636"/>
        <pc:sldMkLst>
          <pc:docMk/>
          <pc:sldMk cId="0" sldId="258"/>
        </pc:sldMkLst>
        <pc:spChg chg="mod">
          <ac:chgData name="Daniel Reeves" userId="e748b5bb-59f3-4b3f-80a3-3bf8c771a8a6" providerId="ADAL" clId="{CF2FDF01-7335-45CB-851B-B34A80CDCCA0}" dt="2020-11-16T11:16:46.173" v="416" actId="2711"/>
          <ac:spMkLst>
            <pc:docMk/>
            <pc:sldMk cId="0" sldId="258"/>
            <ac:spMk id="2" creationId="{00000000-0000-0000-0000-000000000000}"/>
          </ac:spMkLst>
        </pc:spChg>
        <pc:spChg chg="mod">
          <ac:chgData name="Daniel Reeves" userId="e748b5bb-59f3-4b3f-80a3-3bf8c771a8a6" providerId="ADAL" clId="{CF2FDF01-7335-45CB-851B-B34A80CDCCA0}" dt="2020-11-16T11:17:39.543" v="576" actId="27636"/>
          <ac:spMkLst>
            <pc:docMk/>
            <pc:sldMk cId="0" sldId="258"/>
            <ac:spMk id="3" creationId="{00000000-0000-0000-0000-000000000000}"/>
          </ac:spMkLst>
        </pc:spChg>
        <pc:spChg chg="del">
          <ac:chgData name="Daniel Reeves" userId="e748b5bb-59f3-4b3f-80a3-3bf8c771a8a6" providerId="ADAL" clId="{CF2FDF01-7335-45CB-851B-B34A80CDCCA0}" dt="2020-11-16T11:16:56.718" v="425" actId="478"/>
          <ac:spMkLst>
            <pc:docMk/>
            <pc:sldMk cId="0" sldId="258"/>
            <ac:spMk id="4" creationId="{00000000-0000-0000-0000-000000000000}"/>
          </ac:spMkLst>
        </pc:spChg>
      </pc:sldChg>
      <pc:sldChg chg="add del">
        <pc:chgData name="Daniel Reeves" userId="e748b5bb-59f3-4b3f-80a3-3bf8c771a8a6" providerId="ADAL" clId="{CF2FDF01-7335-45CB-851B-B34A80CDCCA0}" dt="2020-11-16T11:13:51.539" v="350" actId="47"/>
        <pc:sldMkLst>
          <pc:docMk/>
          <pc:sldMk cId="0" sldId="260"/>
        </pc:sldMkLst>
      </pc:sldChg>
      <pc:sldChg chg="modSp add del mod">
        <pc:chgData name="Daniel Reeves" userId="e748b5bb-59f3-4b3f-80a3-3bf8c771a8a6" providerId="ADAL" clId="{CF2FDF01-7335-45CB-851B-B34A80CDCCA0}" dt="2020-11-16T10:57:37.397" v="107" actId="47"/>
        <pc:sldMkLst>
          <pc:docMk/>
          <pc:sldMk cId="0" sldId="261"/>
        </pc:sldMkLst>
        <pc:spChg chg="mod">
          <ac:chgData name="Daniel Reeves" userId="e748b5bb-59f3-4b3f-80a3-3bf8c771a8a6" providerId="ADAL" clId="{CF2FDF01-7335-45CB-851B-B34A80CDCCA0}" dt="2020-11-16T10:56:09.600" v="1" actId="27636"/>
          <ac:spMkLst>
            <pc:docMk/>
            <pc:sldMk cId="0" sldId="261"/>
            <ac:spMk id="3" creationId="{00000000-0000-0000-0000-000000000000}"/>
          </ac:spMkLst>
        </pc:spChg>
      </pc:sldChg>
      <pc:sldChg chg="modSp mod modAnim">
        <pc:chgData name="Daniel Reeves" userId="e748b5bb-59f3-4b3f-80a3-3bf8c771a8a6" providerId="ADAL" clId="{CF2FDF01-7335-45CB-851B-B34A80CDCCA0}" dt="2020-11-16T11:19:21.741" v="594" actId="27636"/>
        <pc:sldMkLst>
          <pc:docMk/>
          <pc:sldMk cId="0" sldId="263"/>
        </pc:sldMkLst>
        <pc:spChg chg="mod">
          <ac:chgData name="Daniel Reeves" userId="e748b5bb-59f3-4b3f-80a3-3bf8c771a8a6" providerId="ADAL" clId="{CF2FDF01-7335-45CB-851B-B34A80CDCCA0}" dt="2020-11-16T11:19:21.741" v="594" actId="27636"/>
          <ac:spMkLst>
            <pc:docMk/>
            <pc:sldMk cId="0" sldId="263"/>
            <ac:spMk id="3" creationId="{00000000-0000-0000-0000-000000000000}"/>
          </ac:spMkLst>
        </pc:spChg>
      </pc:sldChg>
      <pc:sldChg chg="delSp modSp add mod modAnim">
        <pc:chgData name="Daniel Reeves" userId="e748b5bb-59f3-4b3f-80a3-3bf8c771a8a6" providerId="ADAL" clId="{CF2FDF01-7335-45CB-851B-B34A80CDCCA0}" dt="2020-11-16T11:13:48.972" v="349" actId="27636"/>
        <pc:sldMkLst>
          <pc:docMk/>
          <pc:sldMk cId="0" sldId="265"/>
        </pc:sldMkLst>
        <pc:spChg chg="mod">
          <ac:chgData name="Daniel Reeves" userId="e748b5bb-59f3-4b3f-80a3-3bf8c771a8a6" providerId="ADAL" clId="{CF2FDF01-7335-45CB-851B-B34A80CDCCA0}" dt="2020-11-16T11:13:21.421" v="329" actId="2711"/>
          <ac:spMkLst>
            <pc:docMk/>
            <pc:sldMk cId="0" sldId="265"/>
            <ac:spMk id="2" creationId="{00000000-0000-0000-0000-000000000000}"/>
          </ac:spMkLst>
        </pc:spChg>
        <pc:spChg chg="mod">
          <ac:chgData name="Daniel Reeves" userId="e748b5bb-59f3-4b3f-80a3-3bf8c771a8a6" providerId="ADAL" clId="{CF2FDF01-7335-45CB-851B-B34A80CDCCA0}" dt="2020-11-16T11:13:48.972" v="349" actId="27636"/>
          <ac:spMkLst>
            <pc:docMk/>
            <pc:sldMk cId="0" sldId="265"/>
            <ac:spMk id="3" creationId="{00000000-0000-0000-0000-000000000000}"/>
          </ac:spMkLst>
        </pc:spChg>
        <pc:spChg chg="del">
          <ac:chgData name="Daniel Reeves" userId="e748b5bb-59f3-4b3f-80a3-3bf8c771a8a6" providerId="ADAL" clId="{CF2FDF01-7335-45CB-851B-B34A80CDCCA0}" dt="2020-11-16T11:13:43.663" v="345" actId="478"/>
          <ac:spMkLst>
            <pc:docMk/>
            <pc:sldMk cId="0" sldId="265"/>
            <ac:spMk id="4" creationId="{00000000-0000-0000-0000-000000000000}"/>
          </ac:spMkLst>
        </pc:spChg>
      </pc:sldChg>
      <pc:sldChg chg="delSp modSp add mod modAnim">
        <pc:chgData name="Daniel Reeves" userId="e748b5bb-59f3-4b3f-80a3-3bf8c771a8a6" providerId="ADAL" clId="{CF2FDF01-7335-45CB-851B-B34A80CDCCA0}" dt="2020-11-16T11:15:25.178" v="402" actId="27636"/>
        <pc:sldMkLst>
          <pc:docMk/>
          <pc:sldMk cId="0" sldId="266"/>
        </pc:sldMkLst>
        <pc:spChg chg="del">
          <ac:chgData name="Daniel Reeves" userId="e748b5bb-59f3-4b3f-80a3-3bf8c771a8a6" providerId="ADAL" clId="{CF2FDF01-7335-45CB-851B-B34A80CDCCA0}" dt="2020-11-16T11:14:15.978" v="369" actId="478"/>
          <ac:spMkLst>
            <pc:docMk/>
            <pc:sldMk cId="0" sldId="266"/>
            <ac:spMk id="4" creationId="{00000000-0000-0000-0000-000000000000}"/>
          </ac:spMkLst>
        </pc:spChg>
        <pc:spChg chg="mod">
          <ac:chgData name="Daniel Reeves" userId="e748b5bb-59f3-4b3f-80a3-3bf8c771a8a6" providerId="ADAL" clId="{CF2FDF01-7335-45CB-851B-B34A80CDCCA0}" dt="2020-11-16T11:15:25.178" v="402" actId="27636"/>
          <ac:spMkLst>
            <pc:docMk/>
            <pc:sldMk cId="0" sldId="266"/>
            <ac:spMk id="32771" creationId="{00000000-0000-0000-0000-000000000000}"/>
          </ac:spMkLst>
        </pc:spChg>
        <pc:spChg chg="mod">
          <ac:chgData name="Daniel Reeves" userId="e748b5bb-59f3-4b3f-80a3-3bf8c771a8a6" providerId="ADAL" clId="{CF2FDF01-7335-45CB-851B-B34A80CDCCA0}" dt="2020-11-16T11:14:07.508" v="366" actId="115"/>
          <ac:spMkLst>
            <pc:docMk/>
            <pc:sldMk cId="0" sldId="266"/>
            <ac:spMk id="39938" creationId="{00000000-0000-0000-0000-000000000000}"/>
          </ac:spMkLst>
        </pc:spChg>
      </pc:sldChg>
      <pc:sldChg chg="add del">
        <pc:chgData name="Daniel Reeves" userId="e748b5bb-59f3-4b3f-80a3-3bf8c771a8a6" providerId="ADAL" clId="{CF2FDF01-7335-45CB-851B-B34A80CDCCA0}" dt="2020-11-16T10:58:38.542" v="125" actId="47"/>
        <pc:sldMkLst>
          <pc:docMk/>
          <pc:sldMk cId="0" sldId="270"/>
        </pc:sldMkLst>
      </pc:sldChg>
      <pc:sldChg chg="modSp add del mod">
        <pc:chgData name="Daniel Reeves" userId="e748b5bb-59f3-4b3f-80a3-3bf8c771a8a6" providerId="ADAL" clId="{CF2FDF01-7335-45CB-851B-B34A80CDCCA0}" dt="2020-11-16T10:58:55.425" v="132" actId="47"/>
        <pc:sldMkLst>
          <pc:docMk/>
          <pc:sldMk cId="0" sldId="271"/>
        </pc:sldMkLst>
        <pc:spChg chg="mod">
          <ac:chgData name="Daniel Reeves" userId="e748b5bb-59f3-4b3f-80a3-3bf8c771a8a6" providerId="ADAL" clId="{CF2FDF01-7335-45CB-851B-B34A80CDCCA0}" dt="2020-11-16T10:56:09.609" v="2" actId="27636"/>
          <ac:spMkLst>
            <pc:docMk/>
            <pc:sldMk cId="0" sldId="271"/>
            <ac:spMk id="3" creationId="{00000000-0000-0000-0000-000000000000}"/>
          </ac:spMkLst>
        </pc:spChg>
      </pc:sldChg>
      <pc:sldChg chg="modSp add del mod">
        <pc:chgData name="Daniel Reeves" userId="e748b5bb-59f3-4b3f-80a3-3bf8c771a8a6" providerId="ADAL" clId="{CF2FDF01-7335-45CB-851B-B34A80CDCCA0}" dt="2020-11-16T10:59:12.207" v="143" actId="47"/>
        <pc:sldMkLst>
          <pc:docMk/>
          <pc:sldMk cId="0" sldId="272"/>
        </pc:sldMkLst>
        <pc:spChg chg="mod">
          <ac:chgData name="Daniel Reeves" userId="e748b5bb-59f3-4b3f-80a3-3bf8c771a8a6" providerId="ADAL" clId="{CF2FDF01-7335-45CB-851B-B34A80CDCCA0}" dt="2020-11-16T10:56:09.618" v="3" actId="27636"/>
          <ac:spMkLst>
            <pc:docMk/>
            <pc:sldMk cId="0" sldId="272"/>
            <ac:spMk id="3" creationId="{00000000-0000-0000-0000-000000000000}"/>
          </ac:spMkLst>
        </pc:spChg>
      </pc:sldChg>
      <pc:sldChg chg="delSp modSp add mod modAnim">
        <pc:chgData name="Daniel Reeves" userId="e748b5bb-59f3-4b3f-80a3-3bf8c771a8a6" providerId="ADAL" clId="{CF2FDF01-7335-45CB-851B-B34A80CDCCA0}" dt="2020-11-16T11:12:29.831" v="312" actId="2711"/>
        <pc:sldMkLst>
          <pc:docMk/>
          <pc:sldMk cId="0" sldId="273"/>
        </pc:sldMkLst>
        <pc:spChg chg="del">
          <ac:chgData name="Daniel Reeves" userId="e748b5bb-59f3-4b3f-80a3-3bf8c771a8a6" providerId="ADAL" clId="{CF2FDF01-7335-45CB-851B-B34A80CDCCA0}" dt="2020-11-16T11:11:23.959" v="231" actId="478"/>
          <ac:spMkLst>
            <pc:docMk/>
            <pc:sldMk cId="0" sldId="273"/>
            <ac:spMk id="4" creationId="{00000000-0000-0000-0000-000000000000}"/>
          </ac:spMkLst>
        </pc:spChg>
        <pc:spChg chg="mod">
          <ac:chgData name="Daniel Reeves" userId="e748b5bb-59f3-4b3f-80a3-3bf8c771a8a6" providerId="ADAL" clId="{CF2FDF01-7335-45CB-851B-B34A80CDCCA0}" dt="2020-11-16T11:10:41.133" v="175" actId="122"/>
          <ac:spMkLst>
            <pc:docMk/>
            <pc:sldMk cId="0" sldId="273"/>
            <ac:spMk id="23554" creationId="{00000000-0000-0000-0000-000000000000}"/>
          </ac:spMkLst>
        </pc:spChg>
        <pc:spChg chg="mod">
          <ac:chgData name="Daniel Reeves" userId="e748b5bb-59f3-4b3f-80a3-3bf8c771a8a6" providerId="ADAL" clId="{CF2FDF01-7335-45CB-851B-B34A80CDCCA0}" dt="2020-11-16T11:12:29.831" v="312" actId="2711"/>
          <ac:spMkLst>
            <pc:docMk/>
            <pc:sldMk cId="0" sldId="273"/>
            <ac:spMk id="40963" creationId="{00000000-0000-0000-0000-000000000000}"/>
          </ac:spMkLst>
        </pc:spChg>
      </pc:sldChg>
      <pc:sldChg chg="modSp add del mod">
        <pc:chgData name="Daniel Reeves" userId="e748b5bb-59f3-4b3f-80a3-3bf8c771a8a6" providerId="ADAL" clId="{CF2FDF01-7335-45CB-851B-B34A80CDCCA0}" dt="2020-11-16T11:13:02.969" v="313" actId="47"/>
        <pc:sldMkLst>
          <pc:docMk/>
          <pc:sldMk cId="0" sldId="274"/>
        </pc:sldMkLst>
        <pc:spChg chg="mod">
          <ac:chgData name="Daniel Reeves" userId="e748b5bb-59f3-4b3f-80a3-3bf8c771a8a6" providerId="ADAL" clId="{CF2FDF01-7335-45CB-851B-B34A80CDCCA0}" dt="2020-11-16T10:56:09.642" v="6" actId="27636"/>
          <ac:spMkLst>
            <pc:docMk/>
            <pc:sldMk cId="0" sldId="274"/>
            <ac:spMk id="3" creationId="{00000000-0000-0000-0000-000000000000}"/>
          </ac:spMkLst>
        </pc:spChg>
      </pc:sldChg>
      <pc:sldChg chg="add del">
        <pc:chgData name="Daniel Reeves" userId="e748b5bb-59f3-4b3f-80a3-3bf8c771a8a6" providerId="ADAL" clId="{CF2FDF01-7335-45CB-851B-B34A80CDCCA0}" dt="2020-11-16T11:13:02.969" v="313" actId="47"/>
        <pc:sldMkLst>
          <pc:docMk/>
          <pc:sldMk cId="0" sldId="275"/>
        </pc:sldMkLst>
      </pc:sldChg>
      <pc:sldChg chg="add del">
        <pc:chgData name="Daniel Reeves" userId="e748b5bb-59f3-4b3f-80a3-3bf8c771a8a6" providerId="ADAL" clId="{CF2FDF01-7335-45CB-851B-B34A80CDCCA0}" dt="2020-11-16T11:14:34.853" v="376" actId="47"/>
        <pc:sldMkLst>
          <pc:docMk/>
          <pc:sldMk cId="0" sldId="276"/>
        </pc:sldMkLst>
      </pc:sldChg>
      <pc:sldChg chg="modSp add mod modAnim">
        <pc:chgData name="Daniel Reeves" userId="e748b5bb-59f3-4b3f-80a3-3bf8c771a8a6" providerId="ADAL" clId="{CF2FDF01-7335-45CB-851B-B34A80CDCCA0}" dt="2020-11-16T10:58:32.107" v="124" actId="14100"/>
        <pc:sldMkLst>
          <pc:docMk/>
          <pc:sldMk cId="2236989606" sldId="277"/>
        </pc:sldMkLst>
        <pc:spChg chg="mod">
          <ac:chgData name="Daniel Reeves" userId="e748b5bb-59f3-4b3f-80a3-3bf8c771a8a6" providerId="ADAL" clId="{CF2FDF01-7335-45CB-851B-B34A80CDCCA0}" dt="2020-11-16T10:58:32.107" v="124" actId="14100"/>
          <ac:spMkLst>
            <pc:docMk/>
            <pc:sldMk cId="2236989606" sldId="277"/>
            <ac:spMk id="3" creationId="{00000000-0000-0000-0000-000000000000}"/>
          </ac:spMkLst>
        </pc:spChg>
      </pc:sldChg>
      <pc:sldChg chg="modSp add mod modAnim">
        <pc:chgData name="Daniel Reeves" userId="e748b5bb-59f3-4b3f-80a3-3bf8c771a8a6" providerId="ADAL" clId="{CF2FDF01-7335-45CB-851B-B34A80CDCCA0}" dt="2020-11-16T10:59:07.988" v="142" actId="2711"/>
        <pc:sldMkLst>
          <pc:docMk/>
          <pc:sldMk cId="2358262031" sldId="278"/>
        </pc:sldMkLst>
        <pc:spChg chg="mod">
          <ac:chgData name="Daniel Reeves" userId="e748b5bb-59f3-4b3f-80a3-3bf8c771a8a6" providerId="ADAL" clId="{CF2FDF01-7335-45CB-851B-B34A80CDCCA0}" dt="2020-11-16T10:59:07.988" v="142" actId="2711"/>
          <ac:spMkLst>
            <pc:docMk/>
            <pc:sldMk cId="2358262031" sldId="278"/>
            <ac:spMk id="3" creationId="{00000000-0000-0000-0000-000000000000}"/>
          </ac:spMkLst>
        </pc:spChg>
      </pc:sldChg>
      <pc:sldChg chg="add">
        <pc:chgData name="Daniel Reeves" userId="e748b5bb-59f3-4b3f-80a3-3bf8c771a8a6" providerId="ADAL" clId="{CF2FDF01-7335-45CB-851B-B34A80CDCCA0}" dt="2020-11-16T11:18:42.487" v="577" actId="2890"/>
        <pc:sldMkLst>
          <pc:docMk/>
          <pc:sldMk cId="420383337" sldId="279"/>
        </pc:sldMkLst>
      </pc:sldChg>
    </pc:docChg>
  </pc:docChgLst>
  <pc:docChgLst>
    <pc:chgData name="Daniel Reeves" userId="e748b5bb-59f3-4b3f-80a3-3bf8c771a8a6" providerId="ADAL" clId="{7DDA6C1B-CADC-418C-809B-92E81F32767E}"/>
    <pc:docChg chg="modSld">
      <pc:chgData name="Daniel Reeves" userId="e748b5bb-59f3-4b3f-80a3-3bf8c771a8a6" providerId="ADAL" clId="{7DDA6C1B-CADC-418C-809B-92E81F32767E}" dt="2022-11-14T09:10:12.635" v="2" actId="14100"/>
      <pc:docMkLst>
        <pc:docMk/>
      </pc:docMkLst>
      <pc:sldChg chg="modSp mod">
        <pc:chgData name="Daniel Reeves" userId="e748b5bb-59f3-4b3f-80a3-3bf8c771a8a6" providerId="ADAL" clId="{7DDA6C1B-CADC-418C-809B-92E81F32767E}" dt="2022-11-14T09:09:40.648" v="0" actId="14100"/>
        <pc:sldMkLst>
          <pc:docMk/>
          <pc:sldMk cId="0" sldId="257"/>
        </pc:sldMkLst>
        <pc:spChg chg="mod">
          <ac:chgData name="Daniel Reeves" userId="e748b5bb-59f3-4b3f-80a3-3bf8c771a8a6" providerId="ADAL" clId="{7DDA6C1B-CADC-418C-809B-92E81F32767E}" dt="2022-11-14T09:09:40.648" v="0" actId="14100"/>
          <ac:spMkLst>
            <pc:docMk/>
            <pc:sldMk cId="0" sldId="257"/>
            <ac:spMk id="2" creationId="{00000000-0000-0000-0000-000000000000}"/>
          </ac:spMkLst>
        </pc:spChg>
      </pc:sldChg>
      <pc:sldChg chg="modSp mod">
        <pc:chgData name="Daniel Reeves" userId="e748b5bb-59f3-4b3f-80a3-3bf8c771a8a6" providerId="ADAL" clId="{7DDA6C1B-CADC-418C-809B-92E81F32767E}" dt="2022-11-14T09:10:08.723" v="1" actId="14100"/>
        <pc:sldMkLst>
          <pc:docMk/>
          <pc:sldMk cId="2236989606" sldId="277"/>
        </pc:sldMkLst>
        <pc:spChg chg="mod">
          <ac:chgData name="Daniel Reeves" userId="e748b5bb-59f3-4b3f-80a3-3bf8c771a8a6" providerId="ADAL" clId="{7DDA6C1B-CADC-418C-809B-92E81F32767E}" dt="2022-11-14T09:10:08.723" v="1" actId="14100"/>
          <ac:spMkLst>
            <pc:docMk/>
            <pc:sldMk cId="2236989606" sldId="277"/>
            <ac:spMk id="2" creationId="{00000000-0000-0000-0000-000000000000}"/>
          </ac:spMkLst>
        </pc:spChg>
      </pc:sldChg>
      <pc:sldChg chg="modSp mod">
        <pc:chgData name="Daniel Reeves" userId="e748b5bb-59f3-4b3f-80a3-3bf8c771a8a6" providerId="ADAL" clId="{7DDA6C1B-CADC-418C-809B-92E81F32767E}" dt="2022-11-14T09:10:12.635" v="2" actId="14100"/>
        <pc:sldMkLst>
          <pc:docMk/>
          <pc:sldMk cId="2358262031" sldId="278"/>
        </pc:sldMkLst>
        <pc:spChg chg="mod">
          <ac:chgData name="Daniel Reeves" userId="e748b5bb-59f3-4b3f-80a3-3bf8c771a8a6" providerId="ADAL" clId="{7DDA6C1B-CADC-418C-809B-92E81F32767E}" dt="2022-11-14T09:10:12.635" v="2" actId="14100"/>
          <ac:spMkLst>
            <pc:docMk/>
            <pc:sldMk cId="2358262031" sldId="278"/>
            <ac:spMk id="2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F963D64-DC92-491F-82D0-881C41E706AF}" type="datetimeFigureOut">
              <a:rPr lang="en-GB" smtClean="0"/>
              <a:t>14/11/2022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D55FEF6-8308-4988-8169-B8958BBC23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145288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65E3FD7-704F-8643-B5D0-99A2A2D27D28}" type="slidenum">
              <a:rPr lang="en-US">
                <a:latin typeface="Times New Roman" pitchFamily="-1" charset="0"/>
              </a:rPr>
              <a:pPr/>
              <a:t>3</a:t>
            </a:fld>
            <a:endParaRPr lang="en-US">
              <a:latin typeface="Times New Roman" pitchFamily="-1" charset="0"/>
            </a:endParaRPr>
          </a:p>
        </p:txBody>
      </p:sp>
      <p:sp>
        <p:nvSpPr>
          <p:cNvPr id="266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>
              <a:latin typeface="Times New Roman" pitchFamily="-1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65E3FD7-704F-8643-B5D0-99A2A2D27D28}" type="slidenum">
              <a:rPr lang="en-US">
                <a:latin typeface="Times New Roman" pitchFamily="-1" charset="0"/>
              </a:rPr>
              <a:pPr/>
              <a:t>4</a:t>
            </a:fld>
            <a:endParaRPr lang="en-US">
              <a:latin typeface="Times New Roman" pitchFamily="-1" charset="0"/>
            </a:endParaRPr>
          </a:p>
        </p:txBody>
      </p:sp>
      <p:sp>
        <p:nvSpPr>
          <p:cNvPr id="266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>
              <a:latin typeface="Times New Roman" pitchFamily="-1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5493753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D039935-FD85-2145-A167-17201BE25A48}" type="slidenum">
              <a:rPr lang="en-US">
                <a:latin typeface="Times New Roman" pitchFamily="-1" charset="0"/>
              </a:rPr>
              <a:pPr/>
              <a:t>13</a:t>
            </a:fld>
            <a:endParaRPr lang="en-US">
              <a:latin typeface="Times New Roman" pitchFamily="-1" charset="0"/>
            </a:endParaRPr>
          </a:p>
        </p:txBody>
      </p:sp>
      <p:sp>
        <p:nvSpPr>
          <p:cNvPr id="245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>
              <a:latin typeface="Times New Roman" pitchFamily="-1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67329EE-2D23-894E-A457-57C9E9674411}" type="slidenum">
              <a:rPr lang="en-US">
                <a:latin typeface="Times New Roman" pitchFamily="-1" charset="0"/>
              </a:rPr>
              <a:pPr/>
              <a:t>15</a:t>
            </a:fld>
            <a:endParaRPr lang="en-US">
              <a:latin typeface="Times New Roman" pitchFamily="-1" charset="0"/>
            </a:endParaRPr>
          </a:p>
        </p:txBody>
      </p:sp>
      <p:sp>
        <p:nvSpPr>
          <p:cNvPr id="40963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solidFill>
            <a:srgbClr val="FFFFFF"/>
          </a:solidFill>
          <a:ln/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US">
              <a:latin typeface="Times New Roman" pitchFamily="-1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E88436-C8FC-464E-9DC4-7E57329E880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30CF4AF-80BC-49DA-AC3F-4F4CF5DD00B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A18BBF-1FBA-4A7F-8B8F-BEC241C503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946323-15BD-4A28-91B8-9173ED4FB3F1}" type="datetimeFigureOut">
              <a:rPr lang="en-GB" smtClean="0"/>
              <a:t>14/11/2022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895AB0A-611D-42A8-823C-65180E16B3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78D15CD-18A2-4734-9CC1-656AC739E8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4E2D5F-64E0-4AEC-8F22-D2D60E77952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05545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89C315-E0D3-4F74-BBF4-0DA8D66BD9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DE6A456-BA2D-4530-9EB3-4316E8922DE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038CCC4-3E04-4699-859C-5BDF525820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946323-15BD-4A28-91B8-9173ED4FB3F1}" type="datetimeFigureOut">
              <a:rPr lang="en-GB" smtClean="0"/>
              <a:t>14/11/2022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D5B2848-0D8F-472D-A356-79601198DC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B914E4D-A75F-42B2-A06E-3231BB897E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4E2D5F-64E0-4AEC-8F22-D2D60E77952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837018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29837FA-1EEF-4ABB-8A14-24B000703C7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B423BD4-6719-4131-95CA-D332556C796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2F4302C-1E2A-4DA5-A609-581C654CD1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946323-15BD-4A28-91B8-9173ED4FB3F1}" type="datetimeFigureOut">
              <a:rPr lang="en-GB" smtClean="0"/>
              <a:t>14/11/2022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9CC92D-AF9D-452D-9EA2-6AD08CB0AF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D3DE4CF-F413-41B2-B103-3C017502DE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4E2D5F-64E0-4AEC-8F22-D2D60E77952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5260578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609600"/>
            <a:ext cx="10363200" cy="1143000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914400" y="1981200"/>
            <a:ext cx="5080000" cy="4114800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981200"/>
            <a:ext cx="5080000" cy="4114800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 noChangeArrowheads="1"/>
          </p:cNvSpPr>
          <p:nvPr>
            <p:ph type="dt" sz="half" idx="10"/>
          </p:nvPr>
        </p:nvSpPr>
        <p:spPr>
          <a:xfrm>
            <a:off x="914400" y="6248400"/>
            <a:ext cx="2540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(c) Michael Lacewing</a:t>
            </a:r>
          </a:p>
        </p:txBody>
      </p:sp>
      <p:sp>
        <p:nvSpPr>
          <p:cNvPr id="7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737600" y="6248400"/>
            <a:ext cx="2540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7EC7E2-2AF0-DC49-8D41-4F614F33603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19806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8DC801-8D63-48A5-A7DC-04A75758B3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E76D62-F3CC-4125-B2D3-CA5E983692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BE1A84-3B71-401F-801B-9E53CBB471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946323-15BD-4A28-91B8-9173ED4FB3F1}" type="datetimeFigureOut">
              <a:rPr lang="en-GB" smtClean="0"/>
              <a:t>14/11/2022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DBD2412-2A65-4CE2-BEFF-EDE480E4CC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62A28A-1002-46B9-890F-D324E5A2A5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4E2D5F-64E0-4AEC-8F22-D2D60E77952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070721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ACAF08-15CF-407B-9E41-8B5CB71987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B7F7AEB-EF00-47FD-BEC1-3FA678EA00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7F4ADEE-0C8E-46B9-8456-63BCBABD21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946323-15BD-4A28-91B8-9173ED4FB3F1}" type="datetimeFigureOut">
              <a:rPr lang="en-GB" smtClean="0"/>
              <a:t>14/11/2022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E631549-1F05-406B-BD16-1C51E88C94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F4E348-72CB-4C10-9FDD-452450DDE4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4E2D5F-64E0-4AEC-8F22-D2D60E77952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203220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AAC263-710A-4898-9865-33FDAD2428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92CB82-ED69-40E0-9B41-EC875458053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3C59D13-C309-4B6F-998E-55B0CBED92A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B95E929-D67F-4072-9FCE-AD6EFD4659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946323-15BD-4A28-91B8-9173ED4FB3F1}" type="datetimeFigureOut">
              <a:rPr lang="en-GB" smtClean="0"/>
              <a:t>14/11/2022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BABD3B3-4C90-44FD-91C5-6F60F94612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742F54C-12CE-414B-9FB5-6B27028630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4E2D5F-64E0-4AEC-8F22-D2D60E77952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826432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2484BA-A328-4E46-BEEC-2FC4E3F212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91AE995-3081-4F31-82BF-9906849E9CE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981EF57-295D-4AE3-944C-014EC2631DE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B8D7AB1-7ECD-4DD2-AFC2-5378A9394D4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17B935F-C11F-4010-BAEA-28AAB3D1990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EB051AD-DE20-4379-AC8E-DCB79BC122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946323-15BD-4A28-91B8-9173ED4FB3F1}" type="datetimeFigureOut">
              <a:rPr lang="en-GB" smtClean="0"/>
              <a:t>14/11/2022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383DFC6-43A5-41BE-812D-CD898C459C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742E4FF-6F16-422A-AE6F-B70382C323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4E2D5F-64E0-4AEC-8F22-D2D60E77952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918255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A9F49B-6B82-4E34-BFD0-D2687A34DB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F0295CA-9332-4EFC-A54E-9EED3D5735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946323-15BD-4A28-91B8-9173ED4FB3F1}" type="datetimeFigureOut">
              <a:rPr lang="en-GB" smtClean="0"/>
              <a:t>14/11/2022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4732829-F936-4F68-A55F-31E57E3CB5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8222513-FFF5-4A2B-896F-3C2978470B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4E2D5F-64E0-4AEC-8F22-D2D60E77952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289491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FCC7356-DEB2-402F-9FA6-C93C4CE4E5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946323-15BD-4A28-91B8-9173ED4FB3F1}" type="datetimeFigureOut">
              <a:rPr lang="en-GB" smtClean="0"/>
              <a:t>14/11/2022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373628B-EBB1-4E32-83C1-CE319240F4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13606C4-EFAF-4D73-B13A-7975D9BFB9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4E2D5F-64E0-4AEC-8F22-D2D60E77952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25629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B60FF4-AFC1-4A0F-97B9-E16C10A01B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E214B3-4C1C-44D8-8DB9-866FEE4A6E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59E12FF-41B5-44D2-9D2A-1173E5F8964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555B354-0CE1-49C8-A5D6-CB3AF006BA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946323-15BD-4A28-91B8-9173ED4FB3F1}" type="datetimeFigureOut">
              <a:rPr lang="en-GB" smtClean="0"/>
              <a:t>14/11/2022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2D52DF5-5877-4948-B362-2DB7442D52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B9CD55E-81AC-421F-82C8-B299D57886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4E2D5F-64E0-4AEC-8F22-D2D60E77952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110049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890BB3-74AD-4DDB-BEF6-1EB78BFD3A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C51480A-606C-46BF-A090-FDE876ABC68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3EA23C5-4467-4213-A9DA-B49E72197D5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BF186D8-32DA-4DAF-939A-AA92C26831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946323-15BD-4A28-91B8-9173ED4FB3F1}" type="datetimeFigureOut">
              <a:rPr lang="en-GB" smtClean="0"/>
              <a:t>14/11/2022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F14E007-1504-4622-8B83-47F54884B0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EDAE053-5B10-4652-B0D2-14F78637B2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4E2D5F-64E0-4AEC-8F22-D2D60E77952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814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159BD74-1A47-4A0C-A107-C01D73B3C2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0DDE190-5DBF-4FB4-B0AC-C516963232D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42EB33-C797-40D3-A70C-6A2ED51F867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946323-15BD-4A28-91B8-9173ED4FB3F1}" type="datetimeFigureOut">
              <a:rPr lang="en-GB" smtClean="0"/>
              <a:t>14/11/2022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330E514-4577-4A4B-9C40-9B6189E298C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D12754A-C9B6-44DC-80D5-F39CD47AF47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4E2D5F-64E0-4AEC-8F22-D2D60E77952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042435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7857D9-4C66-4E2D-8A72-96A74B7D715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7535114-605C-467E-A696-0D3596D14D3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B7EEB90-E6D9-4FB6-BB15-4A9824312A17}"/>
              </a:ext>
            </a:extLst>
          </p:cNvPr>
          <p:cNvPicPr/>
          <p:nvPr/>
        </p:nvPicPr>
        <p:blipFill rotWithShape="1">
          <a:blip r:embed="rId2"/>
          <a:srcRect t="59008" b="1"/>
          <a:stretch/>
        </p:blipFill>
        <p:spPr>
          <a:xfrm>
            <a:off x="1039177" y="1496217"/>
            <a:ext cx="10113645" cy="35194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97633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325563"/>
          </a:xfrm>
        </p:spPr>
        <p:txBody>
          <a:bodyPr/>
          <a:lstStyle/>
          <a:p>
            <a:pPr algn="ctr"/>
            <a:r>
              <a:rPr lang="en-US" u="sng">
                <a:latin typeface="Century" panose="02040604050505020304" pitchFamily="18" charset="0"/>
              </a:rPr>
              <a:t>Swinburne’s argument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9575" y="1177131"/>
            <a:ext cx="11487150" cy="5461794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sz="3200" u="sng">
                <a:latin typeface="Century" panose="02040604050505020304" pitchFamily="18" charset="0"/>
              </a:rPr>
              <a:t>Two types of order</a:t>
            </a:r>
          </a:p>
          <a:p>
            <a:pPr marL="0" indent="0">
              <a:buNone/>
            </a:pPr>
            <a:endParaRPr lang="en-US" u="sng">
              <a:latin typeface="Century" panose="02040604050505020304" pitchFamily="18" charset="0"/>
            </a:endParaRPr>
          </a:p>
          <a:p>
            <a:r>
              <a:rPr lang="en-US">
                <a:latin typeface="Century" panose="02040604050505020304" pitchFamily="18" charset="0"/>
              </a:rPr>
              <a:t>Spatial order: the organisation of parts to serve a purpose (discussed by Paley and Hume)</a:t>
            </a:r>
          </a:p>
          <a:p>
            <a:pPr lvl="1"/>
            <a:r>
              <a:rPr lang="en-US">
                <a:latin typeface="Century" panose="02040604050505020304" pitchFamily="18" charset="0"/>
              </a:rPr>
              <a:t>E.g. the eye</a:t>
            </a:r>
          </a:p>
          <a:p>
            <a:pPr lvl="1"/>
            <a:endParaRPr lang="en-US">
              <a:latin typeface="Century" panose="02040604050505020304" pitchFamily="18" charset="0"/>
            </a:endParaRPr>
          </a:p>
          <a:p>
            <a:r>
              <a:rPr lang="en-US">
                <a:latin typeface="Century" panose="02040604050505020304" pitchFamily="18" charset="0"/>
              </a:rPr>
              <a:t>Temporal order: the orderliness </a:t>
            </a:r>
            <a:r>
              <a:rPr lang="en-GB">
                <a:latin typeface="Century" panose="02040604050505020304" pitchFamily="18" charset="0"/>
              </a:rPr>
              <a:t>in the way one thing follows another.</a:t>
            </a:r>
          </a:p>
          <a:p>
            <a:pPr lvl="1"/>
            <a:r>
              <a:rPr lang="en-GB">
                <a:latin typeface="Century" panose="02040604050505020304" pitchFamily="18" charset="0"/>
              </a:rPr>
              <a:t>These temporal regularities are the laws of nature.</a:t>
            </a:r>
          </a:p>
          <a:p>
            <a:pPr lvl="1"/>
            <a:endParaRPr lang="en-GB">
              <a:latin typeface="Century" panose="02040604050505020304" pitchFamily="18" charset="0"/>
            </a:endParaRPr>
          </a:p>
          <a:p>
            <a:r>
              <a:rPr lang="en-GB">
                <a:latin typeface="Century" panose="02040604050505020304" pitchFamily="18" charset="0"/>
              </a:rPr>
              <a:t>The argument from design infers the existence of a designer from the evidence of design in the world</a:t>
            </a:r>
          </a:p>
          <a:p>
            <a:endParaRPr lang="en-GB">
              <a:latin typeface="Century" panose="02040604050505020304" pitchFamily="18" charset="0"/>
            </a:endParaRPr>
          </a:p>
          <a:p>
            <a:r>
              <a:rPr lang="en-GB">
                <a:latin typeface="Century" panose="02040604050505020304" pitchFamily="18" charset="0"/>
              </a:rPr>
              <a:t>Swinburne: It works better appealing to temporal order than spatial order</a:t>
            </a:r>
          </a:p>
          <a:p>
            <a:pPr lvl="1"/>
            <a:r>
              <a:rPr lang="en-GB">
                <a:latin typeface="Century" panose="02040604050505020304" pitchFamily="18" charset="0"/>
              </a:rPr>
              <a:t>We can explain spatial order by emergence from disorder through evolution</a:t>
            </a:r>
          </a:p>
          <a:p>
            <a:pPr lvl="1"/>
            <a:r>
              <a:rPr lang="en-GB">
                <a:latin typeface="Century" panose="02040604050505020304" pitchFamily="18" charset="0"/>
              </a:rPr>
              <a:t>But what explains the laws of nature and their operation? </a:t>
            </a:r>
          </a:p>
          <a:p>
            <a:pPr lvl="1"/>
            <a:r>
              <a:rPr lang="en-GB">
                <a:latin typeface="Century" panose="02040604050505020304" pitchFamily="18" charset="0"/>
              </a:rPr>
              <a:t>And laws are universal, while order in the universe is more clear in some parts than others</a:t>
            </a:r>
            <a:endParaRPr lang="en-US">
              <a:latin typeface="Century" panose="02040604050505020304" pitchFamily="18" charset="0"/>
            </a:endParaRPr>
          </a:p>
          <a:p>
            <a:pPr lvl="1"/>
            <a:endParaRPr lang="en-GB">
              <a:latin typeface="Century" panose="020406040505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325563"/>
          </a:xfrm>
        </p:spPr>
        <p:txBody>
          <a:bodyPr/>
          <a:lstStyle/>
          <a:p>
            <a:pPr algn="ctr"/>
            <a:r>
              <a:rPr lang="en-US" u="sng">
                <a:latin typeface="Century" panose="02040604050505020304" pitchFamily="18" charset="0"/>
              </a:rPr>
              <a:t>Swinburne’s argument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9575" y="1177130"/>
            <a:ext cx="11487150" cy="5680869"/>
          </a:xfrm>
        </p:spPr>
        <p:txBody>
          <a:bodyPr>
            <a:normAutofit fontScale="77500" lnSpcReduction="20000"/>
          </a:bodyPr>
          <a:lstStyle/>
          <a:p>
            <a:r>
              <a:rPr lang="en-GB">
                <a:latin typeface="Century" panose="02040604050505020304" pitchFamily="18" charset="0"/>
              </a:rPr>
              <a:t>Science can’t explain scientific laws, because all scientific explanations presuppose laws.</a:t>
            </a:r>
          </a:p>
          <a:p>
            <a:pPr lvl="1"/>
            <a:r>
              <a:rPr lang="en-GB">
                <a:latin typeface="Century" panose="02040604050505020304" pitchFamily="18" charset="0"/>
              </a:rPr>
              <a:t>(To explain life, we want to explain the very specific laws that allow for the existence of life.)</a:t>
            </a:r>
          </a:p>
          <a:p>
            <a:pPr lvl="1"/>
            <a:endParaRPr lang="en-GB">
              <a:latin typeface="Century" panose="02040604050505020304" pitchFamily="18" charset="0"/>
            </a:endParaRPr>
          </a:p>
          <a:p>
            <a:r>
              <a:rPr lang="en-GB">
                <a:latin typeface="Century" panose="02040604050505020304" pitchFamily="18" charset="0"/>
              </a:rPr>
              <a:t>Either there is some other explanation of them, or the whole way the universe is, is complete coincidence.</a:t>
            </a:r>
          </a:p>
          <a:p>
            <a:endParaRPr lang="en-GB">
              <a:latin typeface="Century" panose="02040604050505020304" pitchFamily="18" charset="0"/>
            </a:endParaRPr>
          </a:p>
          <a:p>
            <a:r>
              <a:rPr lang="en-US">
                <a:latin typeface="Century" panose="02040604050505020304" pitchFamily="18" charset="0"/>
              </a:rPr>
              <a:t>We can explain the universe if we give a personal explanation in terms of a designer</a:t>
            </a:r>
          </a:p>
          <a:p>
            <a:endParaRPr lang="en-US">
              <a:latin typeface="Century" panose="02040604050505020304" pitchFamily="18" charset="0"/>
            </a:endParaRPr>
          </a:p>
          <a:p>
            <a:r>
              <a:rPr lang="en-US">
                <a:latin typeface="Century" panose="02040604050505020304" pitchFamily="18" charset="0"/>
              </a:rPr>
              <a:t>We use explanations in terms of persons - what we want, believe, intend - all the time.</a:t>
            </a:r>
          </a:p>
          <a:p>
            <a:endParaRPr lang="en-US">
              <a:latin typeface="Century" panose="02040604050505020304" pitchFamily="18" charset="0"/>
            </a:endParaRPr>
          </a:p>
          <a:p>
            <a:r>
              <a:rPr lang="en-US">
                <a:latin typeface="Century" panose="02040604050505020304" pitchFamily="18" charset="0"/>
              </a:rPr>
              <a:t>This type of explanation accounts for regularities in succession – things come about because someone intentionally brings them about</a:t>
            </a:r>
          </a:p>
          <a:p>
            <a:endParaRPr lang="en-US">
              <a:latin typeface="Century" panose="02040604050505020304" pitchFamily="18" charset="0"/>
            </a:endParaRPr>
          </a:p>
          <a:p>
            <a:r>
              <a:rPr lang="en-US">
                <a:latin typeface="Century" panose="02040604050505020304" pitchFamily="18" charset="0"/>
              </a:rPr>
              <a:t>These are not explanations that make use of scientific laws.</a:t>
            </a:r>
          </a:p>
          <a:p>
            <a:endParaRPr lang="en-US">
              <a:latin typeface="Century" panose="02040604050505020304" pitchFamily="18" charset="0"/>
            </a:endParaRPr>
          </a:p>
          <a:p>
            <a:pPr lvl="1"/>
            <a:endParaRPr lang="en-GB">
              <a:latin typeface="Century" panose="020406040505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369896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325563"/>
          </a:xfrm>
        </p:spPr>
        <p:txBody>
          <a:bodyPr/>
          <a:lstStyle/>
          <a:p>
            <a:pPr algn="ctr"/>
            <a:r>
              <a:rPr lang="en-US" u="sng">
                <a:latin typeface="Century" panose="02040604050505020304" pitchFamily="18" charset="0"/>
              </a:rPr>
              <a:t>Swinburne’s argument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9575" y="1177130"/>
            <a:ext cx="11487150" cy="5680869"/>
          </a:xfrm>
        </p:spPr>
        <p:txBody>
          <a:bodyPr>
            <a:normAutofit fontScale="62500" lnSpcReduction="20000"/>
          </a:bodyPr>
          <a:lstStyle/>
          <a:p>
            <a:pPr lvl="0"/>
            <a:r>
              <a:rPr lang="en-GB">
                <a:latin typeface="Century" panose="02040604050505020304" pitchFamily="18" charset="0"/>
              </a:rPr>
              <a:t>There are some temporal regularities, e.g. related to human actions, that are explained in terms of persons.</a:t>
            </a:r>
          </a:p>
          <a:p>
            <a:pPr lvl="0"/>
            <a:endParaRPr lang="en-GB">
              <a:latin typeface="Century" panose="02040604050505020304" pitchFamily="18" charset="0"/>
            </a:endParaRPr>
          </a:p>
          <a:p>
            <a:pPr lvl="0"/>
            <a:r>
              <a:rPr lang="en-GB">
                <a:latin typeface="Century" panose="02040604050505020304" pitchFamily="18" charset="0"/>
              </a:rPr>
              <a:t>There are other temporal regularities, e.g. related to the laws of nature, that are similar to those explained in terms of persons.</a:t>
            </a:r>
          </a:p>
          <a:p>
            <a:pPr lvl="0"/>
            <a:endParaRPr lang="en-GB">
              <a:latin typeface="Century" panose="02040604050505020304" pitchFamily="18" charset="0"/>
            </a:endParaRPr>
          </a:p>
          <a:p>
            <a:pPr lvl="0"/>
            <a:r>
              <a:rPr lang="en-GB">
                <a:latin typeface="Century" panose="02040604050505020304" pitchFamily="18" charset="0"/>
              </a:rPr>
              <a:t>We can, by analogy, explain the regularities relating to the laws of nature in terms of persons.</a:t>
            </a:r>
          </a:p>
          <a:p>
            <a:pPr lvl="0"/>
            <a:endParaRPr lang="en-GB">
              <a:latin typeface="Century" panose="02040604050505020304" pitchFamily="18" charset="0"/>
            </a:endParaRPr>
          </a:p>
          <a:p>
            <a:r>
              <a:rPr lang="en-GB">
                <a:latin typeface="Century" panose="02040604050505020304" pitchFamily="18" charset="0"/>
              </a:rPr>
              <a:t>There is no scientific explanation of the laws of nature. </a:t>
            </a:r>
          </a:p>
          <a:p>
            <a:endParaRPr lang="en-GB">
              <a:latin typeface="Century" panose="02040604050505020304" pitchFamily="18" charset="0"/>
            </a:endParaRPr>
          </a:p>
          <a:p>
            <a:pPr lvl="0"/>
            <a:r>
              <a:rPr lang="en-GB">
                <a:latin typeface="Century" panose="02040604050505020304" pitchFamily="18" charset="0"/>
              </a:rPr>
              <a:t>(As far as we know, there are only two types of explanation – scientific and personal.) </a:t>
            </a:r>
          </a:p>
          <a:p>
            <a:pPr lvl="0"/>
            <a:endParaRPr lang="en-GB">
              <a:latin typeface="Century" panose="02040604050505020304" pitchFamily="18" charset="0"/>
            </a:endParaRPr>
          </a:p>
          <a:p>
            <a:pPr lvl="0"/>
            <a:r>
              <a:rPr lang="en-GB">
                <a:latin typeface="Century" panose="02040604050505020304" pitchFamily="18" charset="0"/>
              </a:rPr>
              <a:t>Therefore, there is no better explanation of the regularities relating to the laws of nature than the explanation in terms of persons.</a:t>
            </a:r>
          </a:p>
          <a:p>
            <a:pPr lvl="0"/>
            <a:endParaRPr lang="en-GB">
              <a:latin typeface="Century" panose="02040604050505020304" pitchFamily="18" charset="0"/>
            </a:endParaRPr>
          </a:p>
          <a:p>
            <a:pPr lvl="0"/>
            <a:r>
              <a:rPr lang="en-GB">
                <a:latin typeface="Century" panose="02040604050505020304" pitchFamily="18" charset="0"/>
              </a:rPr>
              <a:t>Therefore, the regularities relating to the laws of nature are produced by a person (a designer). </a:t>
            </a:r>
          </a:p>
          <a:p>
            <a:pPr lvl="0"/>
            <a:endParaRPr lang="en-GB">
              <a:latin typeface="Century" panose="02040604050505020304" pitchFamily="18" charset="0"/>
            </a:endParaRPr>
          </a:p>
          <a:p>
            <a:r>
              <a:rPr lang="en-GB">
                <a:latin typeface="Century" panose="02040604050505020304" pitchFamily="18" charset="0"/>
              </a:rPr>
              <a:t>Therefore, such a person, who can act on the entire universe, exists. </a:t>
            </a:r>
            <a:endParaRPr lang="en-US">
              <a:latin typeface="Century" panose="02040604050505020304" pitchFamily="18" charset="0"/>
            </a:endParaRPr>
          </a:p>
          <a:p>
            <a:endParaRPr lang="en-US">
              <a:latin typeface="Century" panose="02040604050505020304" pitchFamily="18" charset="0"/>
            </a:endParaRPr>
          </a:p>
          <a:p>
            <a:endParaRPr lang="en-US">
              <a:latin typeface="Century" panose="02040604050505020304" pitchFamily="18" charset="0"/>
            </a:endParaRPr>
          </a:p>
          <a:p>
            <a:pPr lvl="1"/>
            <a:endParaRPr lang="en-GB">
              <a:latin typeface="Century" panose="020406040505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5826203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12192000" cy="1325563"/>
          </a:xfrm>
        </p:spPr>
        <p:txBody>
          <a:bodyPr>
            <a:normAutofit/>
          </a:bodyPr>
          <a:lstStyle/>
          <a:p>
            <a:pPr algn="ctr" eaLnBrk="1" hangingPunct="1"/>
            <a:r>
              <a:rPr lang="en-GB" u="sng">
                <a:latin typeface="Century" panose="02040604050505020304" pitchFamily="18" charset="0"/>
              </a:rPr>
              <a:t>Swinburne’s replies to Hume</a:t>
            </a:r>
            <a:endParaRPr lang="en-US" u="sng">
              <a:latin typeface="Century" panose="02040604050505020304" pitchFamily="18" charset="0"/>
            </a:endParaRPr>
          </a:p>
        </p:txBody>
      </p:sp>
      <p:sp>
        <p:nvSpPr>
          <p:cNvPr id="40963" name="Rectangle 3"/>
          <p:cNvSpPr>
            <a:spLocks noGrp="1" noChangeArrowheads="1"/>
          </p:cNvSpPr>
          <p:nvPr>
            <p:ph idx="1"/>
          </p:nvPr>
        </p:nvSpPr>
        <p:spPr>
          <a:xfrm>
            <a:off x="342900" y="1149350"/>
            <a:ext cx="11544300" cy="4351338"/>
          </a:xfrm>
        </p:spPr>
        <p:txBody>
          <a:bodyPr>
            <a:normAutofit fontScale="70000" lnSpcReduction="20000"/>
          </a:bodyPr>
          <a:lstStyle/>
          <a:p>
            <a:pPr eaLnBrk="1" hangingPunct="1">
              <a:lnSpc>
                <a:spcPct val="90000"/>
              </a:lnSpc>
            </a:pPr>
            <a:r>
              <a:rPr lang="en-GB">
                <a:latin typeface="Century" panose="02040604050505020304" pitchFamily="18" charset="0"/>
              </a:rPr>
              <a:t>Hume: Why think that though - a ‘tiny, weak, limited cause’ which moves the bodies of animals – is a better explanation than something else? </a:t>
            </a:r>
          </a:p>
          <a:p>
            <a:pPr eaLnBrk="1" hangingPunct="1">
              <a:lnSpc>
                <a:spcPct val="90000"/>
              </a:lnSpc>
            </a:pPr>
            <a:r>
              <a:rPr lang="en-US">
                <a:latin typeface="Century" panose="02040604050505020304" pitchFamily="18" charset="0"/>
              </a:rPr>
              <a:t>Swinburne: because other explanations rely on the laws of nature which they don’t explain</a:t>
            </a:r>
          </a:p>
          <a:p>
            <a:pPr eaLnBrk="1" hangingPunct="1">
              <a:lnSpc>
                <a:spcPct val="90000"/>
              </a:lnSpc>
            </a:pPr>
            <a:endParaRPr lang="en-GB">
              <a:latin typeface="Century" panose="02040604050505020304" pitchFamily="18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GB">
                <a:latin typeface="Century" panose="02040604050505020304" pitchFamily="18" charset="0"/>
              </a:rPr>
              <a:t>Hume: Could there be an alternative explanation?</a:t>
            </a:r>
          </a:p>
          <a:p>
            <a:pPr lvl="1">
              <a:lnSpc>
                <a:spcPct val="90000"/>
              </a:lnSpc>
            </a:pPr>
            <a:r>
              <a:rPr lang="en-US">
                <a:latin typeface="Century" panose="02040604050505020304" pitchFamily="18" charset="0"/>
              </a:rPr>
              <a:t>E.g. Suppose matter is finite and time is infinite. Then all arrangements of matter will occur, by chance, over time</a:t>
            </a:r>
          </a:p>
          <a:p>
            <a:r>
              <a:rPr lang="en-US">
                <a:latin typeface="Century" panose="02040604050505020304" pitchFamily="18" charset="0"/>
              </a:rPr>
              <a:t>Swinburne: This supposes that there are no laws of nature.</a:t>
            </a:r>
          </a:p>
          <a:p>
            <a:pPr lvl="1"/>
            <a:r>
              <a:rPr lang="en-US">
                <a:latin typeface="Century" panose="02040604050505020304" pitchFamily="18" charset="0"/>
              </a:rPr>
              <a:t>And we have no reason to think the laws of nature alter by chance over time – this is a worse explanation</a:t>
            </a:r>
          </a:p>
          <a:p>
            <a:pPr lvl="1"/>
            <a:endParaRPr lang="en-US">
              <a:latin typeface="Century" panose="02040604050505020304" pitchFamily="18" charset="0"/>
            </a:endParaRPr>
          </a:p>
          <a:p>
            <a:r>
              <a:rPr lang="en-US">
                <a:latin typeface="Century" panose="02040604050505020304" pitchFamily="18" charset="0"/>
              </a:rPr>
              <a:t>Hume: The teleological argument is arguing from a unique case</a:t>
            </a:r>
          </a:p>
          <a:p>
            <a:r>
              <a:rPr lang="en-US">
                <a:latin typeface="Century" panose="02040604050505020304" pitchFamily="18" charset="0"/>
              </a:rPr>
              <a:t>Swinburne: </a:t>
            </a:r>
            <a:r>
              <a:rPr lang="en-GB">
                <a:latin typeface="Century" panose="02040604050505020304" pitchFamily="18" charset="0"/>
              </a:rPr>
              <a:t>But cosmologists have drawn many conclusions about the universe</a:t>
            </a:r>
          </a:p>
          <a:p>
            <a:pPr lvl="1"/>
            <a:r>
              <a:rPr lang="en-GB">
                <a:latin typeface="Century" panose="02040604050505020304" pitchFamily="18" charset="0"/>
              </a:rPr>
              <a:t>Uniqueness is relative to how something is described</a:t>
            </a:r>
            <a:endParaRPr lang="en-US">
              <a:latin typeface="Century" panose="02040604050505020304" pitchFamily="18" charset="0"/>
            </a:endParaRPr>
          </a:p>
          <a:p>
            <a:endParaRPr lang="en-US">
              <a:latin typeface="Century" panose="020406040505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6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325563"/>
          </a:xfrm>
        </p:spPr>
        <p:txBody>
          <a:bodyPr/>
          <a:lstStyle/>
          <a:p>
            <a:pPr algn="ctr"/>
            <a:r>
              <a:rPr lang="en-US" u="sng">
                <a:latin typeface="Century" panose="02040604050505020304" pitchFamily="18" charset="0"/>
              </a:rPr>
              <a:t>Objection: Best explanation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53330"/>
            <a:ext cx="11391900" cy="5604669"/>
          </a:xfrm>
        </p:spPr>
        <p:txBody>
          <a:bodyPr>
            <a:normAutofit fontScale="70000" lnSpcReduction="20000"/>
          </a:bodyPr>
          <a:lstStyle/>
          <a:p>
            <a:r>
              <a:rPr lang="en-US">
                <a:latin typeface="Century" panose="02040604050505020304" pitchFamily="18" charset="0"/>
              </a:rPr>
              <a:t>If there is no other explanation, then a designer is, technically, the ‘best’ explanation</a:t>
            </a:r>
          </a:p>
          <a:p>
            <a:endParaRPr lang="en-US">
              <a:latin typeface="Century" panose="02040604050505020304" pitchFamily="18" charset="0"/>
            </a:endParaRPr>
          </a:p>
          <a:p>
            <a:r>
              <a:rPr lang="en-US">
                <a:latin typeface="Century" panose="02040604050505020304" pitchFamily="18" charset="0"/>
              </a:rPr>
              <a:t>But is it good enough to be acceptable?</a:t>
            </a:r>
          </a:p>
          <a:p>
            <a:endParaRPr lang="en-US">
              <a:latin typeface="Century" panose="02040604050505020304" pitchFamily="18" charset="0"/>
            </a:endParaRPr>
          </a:p>
          <a:p>
            <a:r>
              <a:rPr lang="en-US">
                <a:latin typeface="Century" panose="02040604050505020304" pitchFamily="18" charset="0"/>
              </a:rPr>
              <a:t>Ockham’s razor: </a:t>
            </a:r>
            <a:r>
              <a:rPr lang="en-GB">
                <a:latin typeface="Century" panose="02040604050505020304" pitchFamily="18" charset="0"/>
              </a:rPr>
              <a:t>‘Do not multiply entities beyond necessity’</a:t>
            </a:r>
          </a:p>
          <a:p>
            <a:endParaRPr lang="en-GB">
              <a:latin typeface="Century" panose="02040604050505020304" pitchFamily="18" charset="0"/>
            </a:endParaRPr>
          </a:p>
          <a:p>
            <a:r>
              <a:rPr lang="en-GB">
                <a:latin typeface="Century" panose="02040604050505020304" pitchFamily="18" charset="0"/>
              </a:rPr>
              <a:t>But the designer, although a new entity, is introduced through necessity</a:t>
            </a:r>
          </a:p>
          <a:p>
            <a:endParaRPr lang="en-GB">
              <a:latin typeface="Century" panose="02040604050505020304" pitchFamily="18" charset="0"/>
            </a:endParaRPr>
          </a:p>
          <a:p>
            <a:r>
              <a:rPr lang="en-GB">
                <a:latin typeface="Century" panose="02040604050505020304" pitchFamily="18" charset="0"/>
              </a:rPr>
              <a:t>But now we need to explain the designer</a:t>
            </a:r>
          </a:p>
          <a:p>
            <a:pPr lvl="1"/>
            <a:r>
              <a:rPr lang="en-US">
                <a:latin typeface="Century" panose="02040604050505020304" pitchFamily="18" charset="0"/>
              </a:rPr>
              <a:t>A mind is as ordered as nature, and will need explanation. ‘What explains God?’ is no better than ‘What explains scientific laws?’</a:t>
            </a:r>
          </a:p>
          <a:p>
            <a:pPr lvl="1"/>
            <a:endParaRPr lang="en-US">
              <a:latin typeface="Century" panose="02040604050505020304" pitchFamily="18" charset="0"/>
            </a:endParaRPr>
          </a:p>
          <a:p>
            <a:r>
              <a:rPr lang="en-US">
                <a:latin typeface="Century" panose="02040604050505020304" pitchFamily="18" charset="0"/>
              </a:rPr>
              <a:t>Reply: A good explanation may posit something unexplained. This happens in science all the time, e.g. subatomic particles. That we can’t explain the designer is no objection.</a:t>
            </a:r>
          </a:p>
          <a:p>
            <a:endParaRPr lang="en-US">
              <a:latin typeface="Century" panose="02040604050505020304" pitchFamily="18" charset="0"/>
            </a:endParaRPr>
          </a:p>
          <a:p>
            <a:r>
              <a:rPr lang="en-US">
                <a:latin typeface="Century" panose="02040604050505020304" pitchFamily="18" charset="0"/>
              </a:rPr>
              <a:t>But then why not stop with unexplained laws of nature?</a:t>
            </a:r>
          </a:p>
          <a:p>
            <a:pPr lvl="1"/>
            <a:r>
              <a:rPr lang="en-US">
                <a:latin typeface="Century" panose="02040604050505020304" pitchFamily="18" charset="0"/>
              </a:rPr>
              <a:t>Because with the designer, we can explain them – it is better to explain more than less</a:t>
            </a:r>
          </a:p>
          <a:p>
            <a:pPr lvl="1"/>
            <a:endParaRPr lang="en-US">
              <a:latin typeface="Century" panose="020406040505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12192000" cy="1325563"/>
          </a:xfrm>
        </p:spPr>
        <p:txBody>
          <a:bodyPr>
            <a:normAutofit/>
          </a:bodyPr>
          <a:lstStyle/>
          <a:p>
            <a:pPr algn="ctr" eaLnBrk="1" hangingPunct="1"/>
            <a:r>
              <a:rPr lang="en-US" u="sng">
                <a:latin typeface="Century" panose="02040604050505020304" pitchFamily="18" charset="0"/>
              </a:rPr>
              <a:t>Objection: Multiverse theory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idx="1"/>
          </p:nvPr>
        </p:nvSpPr>
        <p:spPr>
          <a:xfrm>
            <a:off x="271462" y="1149349"/>
            <a:ext cx="11649075" cy="5108575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90000"/>
              </a:lnSpc>
            </a:pPr>
            <a:r>
              <a:rPr lang="en-US" sz="3000">
                <a:latin typeface="Century" panose="02040604050505020304" pitchFamily="18" charset="0"/>
              </a:rPr>
              <a:t>If there are lots of universes, </a:t>
            </a:r>
            <a:r>
              <a:rPr lang="en-US" sz="3000" i="1">
                <a:latin typeface="Century" panose="02040604050505020304" pitchFamily="18" charset="0"/>
              </a:rPr>
              <a:t>one</a:t>
            </a:r>
            <a:r>
              <a:rPr lang="en-US" sz="3000">
                <a:latin typeface="Century" panose="02040604050505020304" pitchFamily="18" charset="0"/>
              </a:rPr>
              <a:t> of them would have laws of nature that support complex order (e.g. life).</a:t>
            </a:r>
          </a:p>
          <a:p>
            <a:pPr>
              <a:lnSpc>
                <a:spcPct val="90000"/>
              </a:lnSpc>
            </a:pPr>
            <a:endParaRPr lang="en-US" sz="3000">
              <a:latin typeface="Century" panose="02040604050505020304" pitchFamily="18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sz="3000">
                <a:latin typeface="Century" panose="02040604050505020304" pitchFamily="18" charset="0"/>
              </a:rPr>
              <a:t>Lottery: </a:t>
            </a:r>
          </a:p>
          <a:p>
            <a:pPr lvl="1">
              <a:lnSpc>
                <a:spcPct val="90000"/>
              </a:lnSpc>
            </a:pPr>
            <a:r>
              <a:rPr lang="en-US" sz="2600">
                <a:latin typeface="Century" panose="02040604050505020304" pitchFamily="18" charset="0"/>
              </a:rPr>
              <a:t>It’s incredibly unlikely, before the draw, that whoever wins will win. </a:t>
            </a:r>
          </a:p>
          <a:p>
            <a:pPr lvl="1">
              <a:lnSpc>
                <a:spcPct val="90000"/>
              </a:lnSpc>
            </a:pPr>
            <a:r>
              <a:rPr lang="en-US" sz="2600">
                <a:latin typeface="Century" panose="02040604050505020304" pitchFamily="18" charset="0"/>
              </a:rPr>
              <a:t>But someone will win.</a:t>
            </a:r>
          </a:p>
          <a:p>
            <a:pPr lvl="1">
              <a:lnSpc>
                <a:spcPct val="90000"/>
              </a:lnSpc>
            </a:pPr>
            <a:endParaRPr lang="en-US" sz="2600">
              <a:latin typeface="Century" panose="02040604050505020304" pitchFamily="18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sz="3000">
                <a:latin typeface="Century" panose="02040604050505020304" pitchFamily="18" charset="0"/>
              </a:rPr>
              <a:t>With enough chances, the incredibly unlikely can become inevitable.</a:t>
            </a:r>
          </a:p>
          <a:p>
            <a:pPr eaLnBrk="1" hangingPunct="1">
              <a:lnSpc>
                <a:spcPct val="90000"/>
              </a:lnSpc>
            </a:pPr>
            <a:endParaRPr lang="en-US" sz="3000">
              <a:latin typeface="Century" panose="02040604050505020304" pitchFamily="18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sz="3000">
                <a:latin typeface="Century" panose="02040604050505020304" pitchFamily="18" charset="0"/>
              </a:rPr>
              <a:t>But are there lots of universes? What’s the evidence?</a:t>
            </a:r>
          </a:p>
          <a:p>
            <a:pPr lvl="1"/>
            <a:r>
              <a:rPr lang="en-GB" sz="2800">
                <a:latin typeface="Century" panose="02040604050505020304" pitchFamily="18" charset="0"/>
              </a:rPr>
              <a:t>Sir Martin Rees: </a:t>
            </a:r>
            <a:r>
              <a:rPr lang="en-GB" sz="2800" i="1">
                <a:latin typeface="Century" panose="02040604050505020304" pitchFamily="18" charset="0"/>
              </a:rPr>
              <a:t>“The multiverse theory is plainly still no more than a tentative hypothesis.” </a:t>
            </a:r>
          </a:p>
          <a:p>
            <a:pPr lvl="1"/>
            <a:endParaRPr lang="en-US" sz="2600">
              <a:latin typeface="Century" panose="02040604050505020304" pitchFamily="18" charset="0"/>
            </a:endParaRPr>
          </a:p>
          <a:p>
            <a:pPr eaLnBrk="1" hangingPunct="1">
              <a:lnSpc>
                <a:spcPct val="90000"/>
              </a:lnSpc>
            </a:pPr>
            <a:endParaRPr lang="en-US" sz="3000">
              <a:latin typeface="Century" panose="02040604050505020304" pitchFamily="18" charset="0"/>
            </a:endParaRPr>
          </a:p>
          <a:p>
            <a:pPr eaLnBrk="1" hangingPunct="1">
              <a:lnSpc>
                <a:spcPct val="90000"/>
              </a:lnSpc>
            </a:pPr>
            <a:endParaRPr lang="en-US" sz="2400">
              <a:latin typeface="Century" panose="020406040505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71" grpId="0" build="p" bldLvl="2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3175"/>
            <a:ext cx="12192000" cy="1325563"/>
          </a:xfrm>
        </p:spPr>
        <p:txBody>
          <a:bodyPr/>
          <a:lstStyle/>
          <a:p>
            <a:pPr algn="ctr"/>
            <a:r>
              <a:rPr lang="en-US" u="sng">
                <a:latin typeface="Century" panose="02040604050505020304" pitchFamily="18" charset="0"/>
              </a:rPr>
              <a:t>Hume’s argument from analogy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9349"/>
            <a:ext cx="10515600" cy="5337175"/>
          </a:xfrm>
        </p:spPr>
        <p:txBody>
          <a:bodyPr>
            <a:normAutofit fontScale="85000" lnSpcReduction="20000"/>
          </a:bodyPr>
          <a:lstStyle/>
          <a:p>
            <a:pPr lvl="0"/>
            <a:r>
              <a:rPr lang="en-GB">
                <a:latin typeface="Century" panose="02040604050505020304" pitchFamily="18" charset="0"/>
              </a:rPr>
              <a:t>In the organization of parts for a purpose (the fitting of means to ends), nature resembles the products of human design.</a:t>
            </a:r>
          </a:p>
          <a:p>
            <a:pPr lvl="0"/>
            <a:endParaRPr lang="en-GB">
              <a:latin typeface="Century" panose="02040604050505020304" pitchFamily="18" charset="0"/>
            </a:endParaRPr>
          </a:p>
          <a:p>
            <a:pPr lvl="0"/>
            <a:r>
              <a:rPr lang="en-GB">
                <a:latin typeface="Century" panose="02040604050505020304" pitchFamily="18" charset="0"/>
              </a:rPr>
              <a:t>Similar effects have similar causes.</a:t>
            </a:r>
          </a:p>
          <a:p>
            <a:pPr lvl="0"/>
            <a:endParaRPr lang="en-GB">
              <a:latin typeface="Century" panose="02040604050505020304" pitchFamily="18" charset="0"/>
            </a:endParaRPr>
          </a:p>
          <a:p>
            <a:pPr lvl="0"/>
            <a:r>
              <a:rPr lang="en-GB">
                <a:latin typeface="Century" panose="02040604050505020304" pitchFamily="18" charset="0"/>
              </a:rPr>
              <a:t>The cause of the products of human design is an intelligent mind that intended the design.</a:t>
            </a:r>
          </a:p>
          <a:p>
            <a:pPr lvl="0"/>
            <a:endParaRPr lang="en-GB">
              <a:latin typeface="Century" panose="02040604050505020304" pitchFamily="18" charset="0"/>
            </a:endParaRPr>
          </a:p>
          <a:p>
            <a:r>
              <a:rPr lang="en-GB">
                <a:latin typeface="Century" panose="02040604050505020304" pitchFamily="18" charset="0"/>
              </a:rPr>
              <a:t>Therefore, the cause of nature is an intelligent mind that intended the design.</a:t>
            </a:r>
          </a:p>
          <a:p>
            <a:endParaRPr lang="en-GB">
              <a:latin typeface="Century" panose="02040604050505020304" pitchFamily="18" charset="0"/>
            </a:endParaRPr>
          </a:p>
          <a:p>
            <a:r>
              <a:rPr lang="en-US">
                <a:latin typeface="Century" panose="02040604050505020304" pitchFamily="18" charset="0"/>
              </a:rPr>
              <a:t>So the designer should be like human beings!</a:t>
            </a:r>
          </a:p>
          <a:p>
            <a:endParaRPr lang="en-US">
              <a:latin typeface="Century" panose="02040604050505020304" pitchFamily="18" charset="0"/>
            </a:endParaRPr>
          </a:p>
          <a:p>
            <a:r>
              <a:rPr lang="en-US">
                <a:latin typeface="Century" panose="02040604050505020304" pitchFamily="18" charset="0"/>
              </a:rPr>
              <a:t>Note: Hume is NOT arguing for the design argument, he is setting up the argument as he understands it so he can rebut it.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12192000" cy="1143000"/>
          </a:xfrm>
        </p:spPr>
        <p:txBody>
          <a:bodyPr/>
          <a:lstStyle/>
          <a:p>
            <a:pPr algn="ctr" eaLnBrk="1" hangingPunct="1"/>
            <a:r>
              <a:rPr lang="en-US" u="sng">
                <a:latin typeface="Century" panose="02040604050505020304" pitchFamily="18" charset="0"/>
              </a:rPr>
              <a:t>Paley’s Argument</a:t>
            </a:r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52424" y="1076324"/>
            <a:ext cx="11553825" cy="5467351"/>
          </a:xfrm>
        </p:spPr>
        <p:txBody>
          <a:bodyPr>
            <a:normAutofit fontScale="92500" lnSpcReduction="10000"/>
          </a:bodyPr>
          <a:lstStyle/>
          <a:p>
            <a:pPr eaLnBrk="1" hangingPunct="1">
              <a:lnSpc>
                <a:spcPct val="90000"/>
              </a:lnSpc>
            </a:pPr>
            <a:r>
              <a:rPr lang="en-US" sz="2400">
                <a:latin typeface="Century" panose="02040604050505020304" pitchFamily="18" charset="0"/>
              </a:rPr>
              <a:t>If you found a watch in a field, you would be right to infer that it had been designed – why?</a:t>
            </a:r>
          </a:p>
          <a:p>
            <a:pPr lvl="1">
              <a:lnSpc>
                <a:spcPct val="90000"/>
              </a:lnSpc>
            </a:pPr>
            <a:r>
              <a:rPr lang="en-US" sz="2000">
                <a:latin typeface="Century" panose="02040604050505020304" pitchFamily="18" charset="0"/>
              </a:rPr>
              <a:t>The property of having an organization of parts put together for a purpose</a:t>
            </a:r>
          </a:p>
          <a:p>
            <a:pPr lvl="1">
              <a:lnSpc>
                <a:spcPct val="90000"/>
              </a:lnSpc>
            </a:pPr>
            <a:endParaRPr lang="en-US" sz="2000">
              <a:latin typeface="Century" panose="02040604050505020304" pitchFamily="18" charset="0"/>
            </a:endParaRPr>
          </a:p>
          <a:p>
            <a:pPr>
              <a:lnSpc>
                <a:spcPct val="90000"/>
              </a:lnSpc>
            </a:pPr>
            <a:r>
              <a:rPr lang="en-US" sz="2400">
                <a:latin typeface="Century" panose="02040604050505020304" pitchFamily="18" charset="0"/>
              </a:rPr>
              <a:t>Suppose the watch mechanically builds a new watch – this doesn’t explain the </a:t>
            </a:r>
            <a:r>
              <a:rPr lang="en-US" sz="2400" i="1">
                <a:latin typeface="Century" panose="02040604050505020304" pitchFamily="18" charset="0"/>
              </a:rPr>
              <a:t>design </a:t>
            </a:r>
            <a:r>
              <a:rPr lang="en-US" sz="2400">
                <a:latin typeface="Century" panose="02040604050505020304" pitchFamily="18" charset="0"/>
              </a:rPr>
              <a:t>of the second watch.</a:t>
            </a:r>
          </a:p>
          <a:p>
            <a:pPr>
              <a:lnSpc>
                <a:spcPct val="90000"/>
              </a:lnSpc>
            </a:pPr>
            <a:endParaRPr lang="en-US" sz="2400">
              <a:latin typeface="Century" panose="02040604050505020304" pitchFamily="18" charset="0"/>
            </a:endParaRPr>
          </a:p>
          <a:p>
            <a:r>
              <a:rPr lang="en-US" sz="2400">
                <a:latin typeface="Century" panose="02040604050505020304" pitchFamily="18" charset="0"/>
              </a:rPr>
              <a:t>Natural things exhibit </a:t>
            </a:r>
            <a:r>
              <a:rPr lang="en-US" sz="2400" i="1">
                <a:latin typeface="Century" panose="02040604050505020304" pitchFamily="18" charset="0"/>
              </a:rPr>
              <a:t>this same property</a:t>
            </a:r>
            <a:r>
              <a:rPr lang="en-US" sz="2400">
                <a:latin typeface="Century" panose="02040604050505020304" pitchFamily="18" charset="0"/>
              </a:rPr>
              <a:t> of having parts </a:t>
            </a:r>
            <a:r>
              <a:rPr lang="en-US" sz="2400" err="1">
                <a:latin typeface="Century" panose="02040604050505020304" pitchFamily="18" charset="0"/>
              </a:rPr>
              <a:t>organised</a:t>
            </a:r>
            <a:r>
              <a:rPr lang="en-US" sz="2400">
                <a:latin typeface="Century" panose="02040604050505020304" pitchFamily="18" charset="0"/>
              </a:rPr>
              <a:t> for a purpose</a:t>
            </a:r>
          </a:p>
          <a:p>
            <a:pPr lvl="1"/>
            <a:r>
              <a:rPr lang="en-US" sz="2200">
                <a:latin typeface="Century" panose="02040604050505020304" pitchFamily="18" charset="0"/>
              </a:rPr>
              <a:t>The reproduction of living things does not explain their design</a:t>
            </a:r>
          </a:p>
          <a:p>
            <a:pPr lvl="1"/>
            <a:endParaRPr lang="en-US" sz="2200">
              <a:latin typeface="Century" panose="02040604050505020304" pitchFamily="18" charset="0"/>
            </a:endParaRPr>
          </a:p>
          <a:p>
            <a:r>
              <a:rPr lang="en-US" sz="2400">
                <a:latin typeface="Century" panose="02040604050505020304" pitchFamily="18" charset="0"/>
              </a:rPr>
              <a:t>If the inference of a designer is correct in the case of the watch, it is correct in the case of living things</a:t>
            </a:r>
          </a:p>
          <a:p>
            <a:endParaRPr lang="en-US" sz="2400">
              <a:latin typeface="Century" panose="02040604050505020304" pitchFamily="18" charset="0"/>
            </a:endParaRPr>
          </a:p>
          <a:p>
            <a:r>
              <a:rPr lang="en-US" sz="2400">
                <a:latin typeface="Century" panose="02040604050505020304" pitchFamily="18" charset="0"/>
              </a:rPr>
              <a:t>The designer of nature must be</a:t>
            </a:r>
          </a:p>
          <a:p>
            <a:pPr lvl="1"/>
            <a:r>
              <a:rPr lang="en-US" sz="2200">
                <a:latin typeface="Century" panose="02040604050505020304" pitchFamily="18" charset="0"/>
              </a:rPr>
              <a:t>A mind: design requires consciousness and thought</a:t>
            </a:r>
          </a:p>
          <a:p>
            <a:pPr lvl="1"/>
            <a:r>
              <a:rPr lang="en-US" sz="2200">
                <a:latin typeface="Century" panose="02040604050505020304" pitchFamily="18" charset="0"/>
              </a:rPr>
              <a:t>Separate from the universe – the designer cannot be what is designed</a:t>
            </a:r>
          </a:p>
          <a:p>
            <a:pPr lvl="1"/>
            <a:endParaRPr lang="en-US" sz="2200">
              <a:latin typeface="Century" panose="020406040505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987" grpId="0" build="p" bldLvl="2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12192000" cy="1143000"/>
          </a:xfrm>
        </p:spPr>
        <p:txBody>
          <a:bodyPr/>
          <a:lstStyle/>
          <a:p>
            <a:pPr algn="ctr" eaLnBrk="1" hangingPunct="1"/>
            <a:r>
              <a:rPr lang="en-US" u="sng">
                <a:latin typeface="Century" panose="02040604050505020304" pitchFamily="18" charset="0"/>
              </a:rPr>
              <a:t>Paley’s Argument</a:t>
            </a:r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52424" y="1076324"/>
            <a:ext cx="11553825" cy="5467351"/>
          </a:xfrm>
        </p:spPr>
        <p:txBody>
          <a:bodyPr>
            <a:normAutofit fontScale="92500" lnSpcReduction="10000"/>
          </a:bodyPr>
          <a:lstStyle/>
          <a:p>
            <a:pPr lvl="0"/>
            <a:r>
              <a:rPr lang="en-GB" sz="2400">
                <a:latin typeface="Century" panose="02040604050505020304" pitchFamily="18" charset="0"/>
              </a:rPr>
              <a:t>Anything that has parts organized to serve a purpose is designed.</a:t>
            </a:r>
          </a:p>
          <a:p>
            <a:pPr lvl="0"/>
            <a:endParaRPr lang="en-GB" sz="2400">
              <a:latin typeface="Century" panose="02040604050505020304" pitchFamily="18" charset="0"/>
            </a:endParaRPr>
          </a:p>
          <a:p>
            <a:pPr lvl="0"/>
            <a:r>
              <a:rPr lang="en-GB" sz="2400">
                <a:latin typeface="Century" panose="02040604050505020304" pitchFamily="18" charset="0"/>
              </a:rPr>
              <a:t>Nature contains things which have parts that are organized to serve a purpose.</a:t>
            </a:r>
          </a:p>
          <a:p>
            <a:pPr lvl="0"/>
            <a:endParaRPr lang="en-GB" sz="2400">
              <a:latin typeface="Century" panose="02040604050505020304" pitchFamily="18" charset="0"/>
            </a:endParaRPr>
          </a:p>
          <a:p>
            <a:pPr lvl="0"/>
            <a:r>
              <a:rPr lang="en-GB" sz="2400">
                <a:latin typeface="Century" panose="02040604050505020304" pitchFamily="18" charset="0"/>
              </a:rPr>
              <a:t>Therefore, nature contains things which are designed.</a:t>
            </a:r>
          </a:p>
          <a:p>
            <a:pPr lvl="0"/>
            <a:endParaRPr lang="en-GB" sz="2400">
              <a:latin typeface="Century" panose="02040604050505020304" pitchFamily="18" charset="0"/>
            </a:endParaRPr>
          </a:p>
          <a:p>
            <a:pPr lvl="0"/>
            <a:r>
              <a:rPr lang="en-GB" sz="2400">
                <a:latin typeface="Century" panose="02040604050505020304" pitchFamily="18" charset="0"/>
              </a:rPr>
              <a:t>Design can only be explained in terms of a designer.</a:t>
            </a:r>
          </a:p>
          <a:p>
            <a:pPr lvl="0"/>
            <a:endParaRPr lang="en-GB" sz="2400">
              <a:latin typeface="Century" panose="02040604050505020304" pitchFamily="18" charset="0"/>
            </a:endParaRPr>
          </a:p>
          <a:p>
            <a:pPr lvl="0"/>
            <a:r>
              <a:rPr lang="en-GB" sz="2400">
                <a:latin typeface="Century" panose="02040604050505020304" pitchFamily="18" charset="0"/>
              </a:rPr>
              <a:t>A designer must be or have a mind and be distinct from what is designed.</a:t>
            </a:r>
          </a:p>
          <a:p>
            <a:pPr lvl="0"/>
            <a:endParaRPr lang="en-GB" sz="2400">
              <a:latin typeface="Century" panose="02040604050505020304" pitchFamily="18" charset="0"/>
            </a:endParaRPr>
          </a:p>
          <a:p>
            <a:pPr lvl="0"/>
            <a:r>
              <a:rPr lang="en-GB" sz="2400">
                <a:latin typeface="Century" panose="02040604050505020304" pitchFamily="18" charset="0"/>
              </a:rPr>
              <a:t>Therefore, nature was designed by a mind that is distinct from nature.</a:t>
            </a:r>
          </a:p>
          <a:p>
            <a:pPr lvl="0"/>
            <a:endParaRPr lang="en-GB" sz="2400">
              <a:latin typeface="Century" panose="02040604050505020304" pitchFamily="18" charset="0"/>
            </a:endParaRPr>
          </a:p>
          <a:p>
            <a:pPr lvl="0"/>
            <a:r>
              <a:rPr lang="en-GB" sz="2400">
                <a:latin typeface="Century" panose="02040604050505020304" pitchFamily="18" charset="0"/>
              </a:rPr>
              <a:t>Therefore, such a mind (‘God’) exists.</a:t>
            </a:r>
          </a:p>
          <a:p>
            <a:pPr lvl="1"/>
            <a:endParaRPr lang="en-US" sz="2200">
              <a:latin typeface="Century" panose="020406040505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95045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987" grpId="0" build="p" bldLvl="2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8255"/>
            <a:ext cx="12192000" cy="1325563"/>
          </a:xfrm>
        </p:spPr>
        <p:txBody>
          <a:bodyPr/>
          <a:lstStyle/>
          <a:p>
            <a:pPr algn="ctr"/>
            <a:r>
              <a:rPr lang="en-US" u="sng">
                <a:latin typeface="Century" panose="02040604050505020304" pitchFamily="18" charset="0"/>
              </a:rPr>
              <a:t>Objection: Analogy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1949" y="1177924"/>
            <a:ext cx="11534775" cy="5661821"/>
          </a:xfrm>
        </p:spPr>
        <p:txBody>
          <a:bodyPr>
            <a:normAutofit fontScale="85000" lnSpcReduction="20000"/>
          </a:bodyPr>
          <a:lstStyle/>
          <a:p>
            <a:r>
              <a:rPr lang="en-US">
                <a:latin typeface="Century" panose="02040604050505020304" pitchFamily="18" charset="0"/>
              </a:rPr>
              <a:t>Hume objects that the analogy between human artefacts and natural things is weak</a:t>
            </a:r>
          </a:p>
          <a:p>
            <a:endParaRPr lang="en-US">
              <a:latin typeface="Century" panose="02040604050505020304" pitchFamily="18" charset="0"/>
            </a:endParaRPr>
          </a:p>
          <a:p>
            <a:r>
              <a:rPr lang="en-GB">
                <a:latin typeface="Century" panose="02040604050505020304" pitchFamily="18" charset="0"/>
              </a:rPr>
              <a:t>There is a ‘great disproportion’ between parts of the universe and the whole universe</a:t>
            </a:r>
          </a:p>
          <a:p>
            <a:pPr lvl="1"/>
            <a:r>
              <a:rPr lang="en-GB">
                <a:latin typeface="Century" panose="02040604050505020304" pitchFamily="18" charset="0"/>
              </a:rPr>
              <a:t>So we cannot infer that the cause of nature is similar to a human mind.</a:t>
            </a:r>
          </a:p>
          <a:p>
            <a:pPr lvl="1"/>
            <a:endParaRPr lang="en-GB">
              <a:latin typeface="Century" panose="02040604050505020304" pitchFamily="18" charset="0"/>
            </a:endParaRPr>
          </a:p>
          <a:p>
            <a:r>
              <a:rPr lang="en-GB">
                <a:latin typeface="Century" panose="02040604050505020304" pitchFamily="18" charset="0"/>
              </a:rPr>
              <a:t>Thought is a ‘tiny, weak, limited cause’ which moves the bodies of animals – why use it as a model for the whole universe?</a:t>
            </a:r>
          </a:p>
          <a:p>
            <a:endParaRPr lang="en-GB">
              <a:latin typeface="Century" panose="02040604050505020304" pitchFamily="18" charset="0"/>
            </a:endParaRPr>
          </a:p>
          <a:p>
            <a:r>
              <a:rPr lang="en-GB">
                <a:latin typeface="Century" panose="02040604050505020304" pitchFamily="18" charset="0"/>
              </a:rPr>
              <a:t>The arrangement of parts for a purpose does not, </a:t>
            </a:r>
            <a:r>
              <a:rPr lang="en-GB" i="1">
                <a:latin typeface="Century" panose="02040604050505020304" pitchFamily="18" charset="0"/>
              </a:rPr>
              <a:t>on its own</a:t>
            </a:r>
            <a:r>
              <a:rPr lang="en-GB">
                <a:latin typeface="Century" panose="02040604050505020304" pitchFamily="18" charset="0"/>
              </a:rPr>
              <a:t>, show that the cause is a designer</a:t>
            </a:r>
          </a:p>
          <a:p>
            <a:pPr lvl="1"/>
            <a:r>
              <a:rPr lang="en-GB">
                <a:latin typeface="Century" panose="02040604050505020304" pitchFamily="18" charset="0"/>
              </a:rPr>
              <a:t>We can only make this inference where we have further experience of a designer bringing about such order</a:t>
            </a:r>
          </a:p>
          <a:p>
            <a:pPr lvl="1"/>
            <a:endParaRPr lang="en-GB">
              <a:latin typeface="Century" panose="02040604050505020304" pitchFamily="18" charset="0"/>
            </a:endParaRPr>
          </a:p>
          <a:p>
            <a:r>
              <a:rPr lang="en-GB">
                <a:latin typeface="Century" panose="02040604050505020304" pitchFamily="18" charset="0"/>
              </a:rPr>
              <a:t>We can’t make inferences about causes of single instances, such as the universe</a:t>
            </a:r>
          </a:p>
          <a:p>
            <a:pPr lvl="1"/>
            <a:r>
              <a:rPr lang="en-GB">
                <a:latin typeface="Century" panose="02040604050505020304" pitchFamily="18" charset="0"/>
              </a:rPr>
              <a:t>We can only establish what causes what through repeated experience of cause and effect</a:t>
            </a:r>
            <a:endParaRPr lang="en-US">
              <a:latin typeface="Century" panose="02040604050505020304" pitchFamily="18" charset="0"/>
            </a:endParaRPr>
          </a:p>
          <a:p>
            <a:endParaRPr lang="en-GB">
              <a:latin typeface="Century" panose="02040604050505020304" pitchFamily="18" charset="0"/>
            </a:endParaRPr>
          </a:p>
          <a:p>
            <a:pPr lvl="1"/>
            <a:endParaRPr lang="en-US">
              <a:latin typeface="Century" panose="020406040505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8255"/>
            <a:ext cx="12192000" cy="1325563"/>
          </a:xfrm>
        </p:spPr>
        <p:txBody>
          <a:bodyPr/>
          <a:lstStyle/>
          <a:p>
            <a:pPr algn="ctr"/>
            <a:r>
              <a:rPr lang="en-US" u="sng">
                <a:latin typeface="Century" panose="02040604050505020304" pitchFamily="18" charset="0"/>
              </a:rPr>
              <a:t>Objection: Analogy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1949" y="1177924"/>
            <a:ext cx="11534775" cy="5451475"/>
          </a:xfrm>
        </p:spPr>
        <p:txBody>
          <a:bodyPr>
            <a:normAutofit fontScale="92500" lnSpcReduction="20000"/>
          </a:bodyPr>
          <a:lstStyle/>
          <a:p>
            <a:r>
              <a:rPr lang="en-US">
                <a:latin typeface="Century" panose="02040604050505020304" pitchFamily="18" charset="0"/>
              </a:rPr>
              <a:t>Hume objects that the analogy between human artefacts and natural things is weak</a:t>
            </a:r>
          </a:p>
          <a:p>
            <a:endParaRPr lang="en-US">
              <a:latin typeface="Century" panose="02040604050505020304" pitchFamily="18" charset="0"/>
            </a:endParaRPr>
          </a:p>
          <a:p>
            <a:r>
              <a:rPr lang="en-GB">
                <a:latin typeface="Century" panose="02040604050505020304" pitchFamily="18" charset="0"/>
              </a:rPr>
              <a:t>Reply: </a:t>
            </a:r>
            <a:r>
              <a:rPr lang="en-GB" i="1">
                <a:latin typeface="Century" panose="02040604050505020304" pitchFamily="18" charset="0"/>
              </a:rPr>
              <a:t>Strictly speaking</a:t>
            </a:r>
            <a:r>
              <a:rPr lang="en-GB">
                <a:latin typeface="Century" panose="02040604050505020304" pitchFamily="18" charset="0"/>
              </a:rPr>
              <a:t>, Paley doesn’t offer an argument from analogy.</a:t>
            </a:r>
          </a:p>
          <a:p>
            <a:pPr lvl="1"/>
            <a:r>
              <a:rPr lang="en-GB">
                <a:latin typeface="Century" panose="02040604050505020304" pitchFamily="18" charset="0"/>
              </a:rPr>
              <a:t>He says that both artefacts and nature have the </a:t>
            </a:r>
            <a:r>
              <a:rPr lang="en-GB" i="1">
                <a:latin typeface="Century" panose="02040604050505020304" pitchFamily="18" charset="0"/>
              </a:rPr>
              <a:t>same</a:t>
            </a:r>
            <a:r>
              <a:rPr lang="en-GB">
                <a:latin typeface="Century" panose="02040604050505020304" pitchFamily="18" charset="0"/>
              </a:rPr>
              <a:t> property</a:t>
            </a:r>
          </a:p>
          <a:p>
            <a:pPr lvl="1"/>
            <a:endParaRPr lang="en-GB">
              <a:latin typeface="Century" panose="02040604050505020304" pitchFamily="18" charset="0"/>
            </a:endParaRPr>
          </a:p>
          <a:p>
            <a:r>
              <a:rPr lang="en-US">
                <a:latin typeface="Century" panose="02040604050505020304" pitchFamily="18" charset="0"/>
              </a:rPr>
              <a:t>Paley: all we need, to infer a designer, is parts organised for a purpose</a:t>
            </a:r>
          </a:p>
          <a:p>
            <a:pPr lvl="1"/>
            <a:r>
              <a:rPr lang="en-US">
                <a:latin typeface="Century" panose="02040604050505020304" pitchFamily="18" charset="0"/>
              </a:rPr>
              <a:t>This is sufficient in the case of the watch</a:t>
            </a:r>
          </a:p>
          <a:p>
            <a:pPr lvl="1"/>
            <a:r>
              <a:rPr lang="en-US">
                <a:latin typeface="Century" panose="02040604050505020304" pitchFamily="18" charset="0"/>
              </a:rPr>
              <a:t>Even if we know nothing else about how watches are made</a:t>
            </a:r>
          </a:p>
          <a:p>
            <a:pPr lvl="1"/>
            <a:endParaRPr lang="en-US">
              <a:latin typeface="Century" panose="02040604050505020304" pitchFamily="18" charset="0"/>
            </a:endParaRPr>
          </a:p>
          <a:p>
            <a:r>
              <a:rPr lang="en-GB" err="1">
                <a:latin typeface="Century" panose="02040604050505020304" pitchFamily="18" charset="0"/>
              </a:rPr>
              <a:t>Obj</a:t>
            </a:r>
            <a:r>
              <a:rPr lang="en-GB">
                <a:latin typeface="Century" panose="02040604050505020304" pitchFamily="18" charset="0"/>
              </a:rPr>
              <a:t>: If Hume’s objections apply to the inference regarding natural things, they should apply to Paley’s watch</a:t>
            </a:r>
          </a:p>
          <a:p>
            <a:endParaRPr lang="en-GB">
              <a:latin typeface="Century" panose="02040604050505020304" pitchFamily="18" charset="0"/>
            </a:endParaRPr>
          </a:p>
          <a:p>
            <a:r>
              <a:rPr lang="en-GB">
                <a:latin typeface="Century" panose="02040604050505020304" pitchFamily="18" charset="0"/>
              </a:rPr>
              <a:t>Reply: But perhaps they do! Perhaps, if we know </a:t>
            </a:r>
            <a:r>
              <a:rPr lang="en-GB" i="1">
                <a:latin typeface="Century" panose="02040604050505020304" pitchFamily="18" charset="0"/>
              </a:rPr>
              <a:t>nothing</a:t>
            </a:r>
            <a:r>
              <a:rPr lang="en-GB">
                <a:latin typeface="Century" panose="02040604050505020304" pitchFamily="18" charset="0"/>
              </a:rPr>
              <a:t> about watches (or anything similar), we </a:t>
            </a:r>
            <a:r>
              <a:rPr lang="en-GB" i="1">
                <a:latin typeface="Century" panose="02040604050505020304" pitchFamily="18" charset="0"/>
              </a:rPr>
              <a:t>aren’t</a:t>
            </a:r>
            <a:r>
              <a:rPr lang="en-GB">
                <a:latin typeface="Century" panose="02040604050505020304" pitchFamily="18" charset="0"/>
              </a:rPr>
              <a:t> justified in inferring that the watch in the field is designed </a:t>
            </a:r>
            <a:endParaRPr lang="en-US">
              <a:latin typeface="Century" panose="02040604050505020304" pitchFamily="18" charset="0"/>
            </a:endParaRPr>
          </a:p>
          <a:p>
            <a:pPr lvl="1"/>
            <a:endParaRPr lang="en-US">
              <a:latin typeface="Century" panose="020406040505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03833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2700"/>
            <a:ext cx="12192000" cy="1325563"/>
          </a:xfrm>
        </p:spPr>
        <p:txBody>
          <a:bodyPr>
            <a:normAutofit/>
          </a:bodyPr>
          <a:lstStyle/>
          <a:p>
            <a:pPr algn="ctr"/>
            <a:r>
              <a:rPr lang="en-US" sz="4000" u="sng">
                <a:latin typeface="Century" panose="02040604050505020304" pitchFamily="18" charset="0"/>
              </a:rPr>
              <a:t>Objection: (Hume) Arguing from a unique case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799" y="1253331"/>
            <a:ext cx="11325225" cy="4351338"/>
          </a:xfrm>
        </p:spPr>
        <p:txBody>
          <a:bodyPr>
            <a:normAutofit/>
          </a:bodyPr>
          <a:lstStyle/>
          <a:p>
            <a:r>
              <a:rPr lang="en-US">
                <a:latin typeface="Century" panose="02040604050505020304" pitchFamily="18" charset="0"/>
              </a:rPr>
              <a:t>Causation: whenever you have the cause, you get the effect</a:t>
            </a:r>
          </a:p>
          <a:p>
            <a:pPr lvl="1"/>
            <a:r>
              <a:rPr lang="en-US">
                <a:latin typeface="Century" panose="02040604050505020304" pitchFamily="18" charset="0"/>
              </a:rPr>
              <a:t>‘Constant conjunction’</a:t>
            </a:r>
          </a:p>
          <a:p>
            <a:pPr lvl="1"/>
            <a:r>
              <a:rPr lang="en-US">
                <a:latin typeface="Century" panose="02040604050505020304" pitchFamily="18" charset="0"/>
              </a:rPr>
              <a:t>So you can’t know from a </a:t>
            </a:r>
            <a:r>
              <a:rPr lang="en-US" i="1">
                <a:latin typeface="Century" panose="02040604050505020304" pitchFamily="18" charset="0"/>
              </a:rPr>
              <a:t>single</a:t>
            </a:r>
            <a:r>
              <a:rPr lang="en-US">
                <a:latin typeface="Century" panose="02040604050505020304" pitchFamily="18" charset="0"/>
              </a:rPr>
              <a:t> instance, what causes what. </a:t>
            </a:r>
            <a:r>
              <a:rPr lang="en-US" i="1">
                <a:latin typeface="Century" panose="02040604050505020304" pitchFamily="18" charset="0"/>
              </a:rPr>
              <a:t>Repeated</a:t>
            </a:r>
            <a:r>
              <a:rPr lang="en-US">
                <a:latin typeface="Century" panose="02040604050505020304" pitchFamily="18" charset="0"/>
              </a:rPr>
              <a:t> experience is necessary to infer a causal relation.</a:t>
            </a:r>
          </a:p>
          <a:p>
            <a:pPr lvl="1"/>
            <a:endParaRPr lang="en-US">
              <a:latin typeface="Century" panose="02040604050505020304" pitchFamily="18" charset="0"/>
            </a:endParaRPr>
          </a:p>
          <a:p>
            <a:r>
              <a:rPr lang="en-US">
                <a:latin typeface="Century" panose="02040604050505020304" pitchFamily="18" charset="0"/>
              </a:rPr>
              <a:t>So if you nothing about how watches are made, you cannot infer a designer</a:t>
            </a:r>
          </a:p>
          <a:p>
            <a:endParaRPr lang="en-US">
              <a:latin typeface="Century" panose="02040604050505020304" pitchFamily="18" charset="0"/>
            </a:endParaRPr>
          </a:p>
          <a:p>
            <a:r>
              <a:rPr lang="en-US">
                <a:latin typeface="Century" panose="02040604050505020304" pitchFamily="18" charset="0"/>
              </a:rPr>
              <a:t>Paley: not so – the organization of parts for a purpose is sufficient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325563"/>
          </a:xfrm>
        </p:spPr>
        <p:txBody>
          <a:bodyPr>
            <a:normAutofit/>
          </a:bodyPr>
          <a:lstStyle/>
          <a:p>
            <a:pPr algn="ctr"/>
            <a:r>
              <a:rPr lang="en-US" sz="3600" u="sng">
                <a:latin typeface="Century" panose="02040604050505020304" pitchFamily="18" charset="0"/>
              </a:rPr>
              <a:t>Objection: (Hume) Is a designer the best explanation?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849" y="1149350"/>
            <a:ext cx="11496675" cy="4351338"/>
          </a:xfrm>
        </p:spPr>
        <p:txBody>
          <a:bodyPr>
            <a:normAutofit/>
          </a:bodyPr>
          <a:lstStyle/>
          <a:p>
            <a:r>
              <a:rPr lang="en-US">
                <a:latin typeface="Century" panose="02040604050505020304" pitchFamily="18" charset="0"/>
              </a:rPr>
              <a:t>Hume suggests an alternative explanation to a designer: </a:t>
            </a:r>
          </a:p>
          <a:p>
            <a:pPr lvl="1"/>
            <a:r>
              <a:rPr lang="en-US">
                <a:latin typeface="Century" panose="02040604050505020304" pitchFamily="18" charset="0"/>
              </a:rPr>
              <a:t>Suppose matter is finite and time is infinite. Then all arrangements of matter will occur, by chance, over time</a:t>
            </a:r>
          </a:p>
          <a:p>
            <a:pPr lvl="1"/>
            <a:endParaRPr lang="en-US">
              <a:latin typeface="Century" panose="02040604050505020304" pitchFamily="18" charset="0"/>
            </a:endParaRPr>
          </a:p>
          <a:p>
            <a:r>
              <a:rPr lang="en-US">
                <a:latin typeface="Century" panose="02040604050505020304" pitchFamily="18" charset="0"/>
              </a:rPr>
              <a:t>Paley: Finite matter, infinite time is a bad explanation</a:t>
            </a:r>
          </a:p>
          <a:p>
            <a:pPr lvl="1"/>
            <a:r>
              <a:rPr lang="en-US">
                <a:latin typeface="Century" panose="02040604050505020304" pitchFamily="18" charset="0"/>
              </a:rPr>
              <a:t>We have no evidence that matter pushes into new arrangements</a:t>
            </a:r>
          </a:p>
          <a:p>
            <a:pPr lvl="1"/>
            <a:r>
              <a:rPr lang="en-US">
                <a:latin typeface="Century" panose="02040604050505020304" pitchFamily="18" charset="0"/>
              </a:rPr>
              <a:t>We know that the arrangement of matter changes in accordance with the laws of nature</a:t>
            </a:r>
          </a:p>
          <a:p>
            <a:pPr lvl="1"/>
            <a:r>
              <a:rPr lang="en-US">
                <a:latin typeface="Century" panose="02040604050505020304" pitchFamily="18" charset="0"/>
              </a:rPr>
              <a:t>Time isn’t infinite – the universe began just under 14 billion years ago</a:t>
            </a:r>
          </a:p>
          <a:p>
            <a:endParaRPr lang="en-US">
              <a:latin typeface="Century" panose="020406040505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-7145"/>
            <a:ext cx="12192000" cy="1325563"/>
          </a:xfrm>
        </p:spPr>
        <p:txBody>
          <a:bodyPr/>
          <a:lstStyle/>
          <a:p>
            <a:pPr algn="ctr"/>
            <a:r>
              <a:rPr lang="en-US" u="sng">
                <a:latin typeface="Century" panose="02040604050505020304" pitchFamily="18" charset="0"/>
              </a:rPr>
              <a:t>Objection: Evolution by natural selection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half" idx="2"/>
          </p:nvPr>
        </p:nvSpPr>
        <p:spPr>
          <a:xfrm>
            <a:off x="590550" y="1371600"/>
            <a:ext cx="11010900" cy="4762500"/>
          </a:xfrm>
        </p:spPr>
        <p:txBody>
          <a:bodyPr>
            <a:normAutofit/>
          </a:bodyPr>
          <a:lstStyle/>
          <a:p>
            <a:r>
              <a:rPr lang="en-US" sz="2400">
                <a:latin typeface="Century" panose="02040604050505020304" pitchFamily="18" charset="0"/>
              </a:rPr>
              <a:t>Darwin explained how the </a:t>
            </a:r>
            <a:r>
              <a:rPr lang="en-US" sz="2400" i="1">
                <a:latin typeface="Century" panose="02040604050505020304" pitchFamily="18" charset="0"/>
              </a:rPr>
              <a:t>appearance</a:t>
            </a:r>
            <a:r>
              <a:rPr lang="en-US" sz="2400">
                <a:latin typeface="Century" panose="02040604050505020304" pitchFamily="18" charset="0"/>
              </a:rPr>
              <a:t> of design is possible without design</a:t>
            </a:r>
          </a:p>
          <a:p>
            <a:endParaRPr lang="en-US" sz="2400">
              <a:latin typeface="Century" panose="02040604050505020304" pitchFamily="18" charset="0"/>
            </a:endParaRPr>
          </a:p>
          <a:p>
            <a:r>
              <a:rPr lang="en-US" sz="2400">
                <a:latin typeface="Century" panose="02040604050505020304" pitchFamily="18" charset="0"/>
              </a:rPr>
              <a:t>Genetic alterations happen randomly; most disappear. But those that improve reproduction survive and spread in a population, altering the species.</a:t>
            </a:r>
          </a:p>
          <a:p>
            <a:endParaRPr lang="en-US" sz="2400">
              <a:latin typeface="Century" panose="02040604050505020304" pitchFamily="18" charset="0"/>
            </a:endParaRPr>
          </a:p>
          <a:p>
            <a:r>
              <a:rPr lang="en-US" sz="2400">
                <a:latin typeface="Century" panose="02040604050505020304" pitchFamily="18" charset="0"/>
              </a:rPr>
              <a:t>Such alterations are not actually ‘selected’ – natural forces secure their survival</a:t>
            </a:r>
          </a:p>
          <a:p>
            <a:endParaRPr lang="en-US" sz="2400">
              <a:latin typeface="Century" panose="02040604050505020304" pitchFamily="18" charset="0"/>
            </a:endParaRPr>
          </a:p>
          <a:p>
            <a:r>
              <a:rPr lang="en-US" sz="2400">
                <a:latin typeface="Century" panose="02040604050505020304" pitchFamily="18" charset="0"/>
              </a:rPr>
              <a:t>But: what explains the order found in the laws of nature that enable evolution to occur?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Widescreen</PresentationFormat>
  <Slides>15</Slides>
  <Notes>4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Office Theme</vt:lpstr>
      <vt:lpstr>PowerPoint Presentation</vt:lpstr>
      <vt:lpstr>Hume’s argument from analogy</vt:lpstr>
      <vt:lpstr>Paley’s Argument</vt:lpstr>
      <vt:lpstr>Paley’s Argument</vt:lpstr>
      <vt:lpstr>Objection: Analogy</vt:lpstr>
      <vt:lpstr>Objection: Analogy</vt:lpstr>
      <vt:lpstr>Objection: (Hume) Arguing from a unique case</vt:lpstr>
      <vt:lpstr>Objection: (Hume) Is a designer the best explanation?</vt:lpstr>
      <vt:lpstr>Objection: Evolution by natural selection</vt:lpstr>
      <vt:lpstr>Swinburne’s argument</vt:lpstr>
      <vt:lpstr>Swinburne’s argument</vt:lpstr>
      <vt:lpstr>Swinburne’s argument</vt:lpstr>
      <vt:lpstr>Swinburne’s replies to Hume</vt:lpstr>
      <vt:lpstr>Objection: Best explanation</vt:lpstr>
      <vt:lpstr>Objection: Multiverse theory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Daniel Reeves</dc:creator>
  <cp:revision>1</cp:revision>
  <dcterms:created xsi:type="dcterms:W3CDTF">2020-11-16T10:46:37Z</dcterms:created>
  <dcterms:modified xsi:type="dcterms:W3CDTF">2022-11-14T09:10:28Z</dcterms:modified>
</cp:coreProperties>
</file>