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4" r:id="rId12"/>
  </p:sldIdLst>
  <p:sldSz cx="9144000" cy="6858000" type="screen4x3"/>
  <p:notesSz cx="6799263" cy="99298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7" autoAdjust="0"/>
    <p:restoredTop sz="90929"/>
  </p:normalViewPr>
  <p:slideViewPr>
    <p:cSldViewPr>
      <p:cViewPr varScale="1">
        <p:scale>
          <a:sx n="78" d="100"/>
          <a:sy n="78" d="100"/>
        </p:scale>
        <p:origin x="155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03536-0C81-41EF-AC56-1963E46B3F3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53D1C-80F0-42BD-B8E7-6DEF0C0C1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55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53D1C-80F0-42BD-B8E7-6DEF0C0C14B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54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28C28-99BF-4FED-9A57-9F727594427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163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7DE6D-305C-4278-996F-BE04FC821DB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223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7DE6D-305C-4278-996F-BE04FC821DB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291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7DE6D-305C-4278-996F-BE04FC821DB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3486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7DE6D-305C-4278-996F-BE04FC821DB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7904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7DE6D-305C-4278-996F-BE04FC821DB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0518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CF207-1A07-4481-B49C-A278DEBD5BB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1110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4D1CC-BA99-48CD-AD2B-32107290090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55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11A38-502F-41FC-B025-701F9C6D3FB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081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9F584-B803-49A1-8B4B-9368EEF0B2B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403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E072D-FBCA-436F-A669-1658A1A0EE8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084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2BB7B-B624-4BCF-92CD-585BF5ECDE0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560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AC3D1-102D-4F7C-BB60-8AA602B2EB0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24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A397C-E279-4ACB-9D7F-890837803CD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094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A0428-6928-40C5-8782-CA35C42504F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835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94292-74F7-4FAF-BB8D-D5F54564DC8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203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7C7DE6D-305C-4278-996F-BE04FC821DB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89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Flow Charts</a:t>
            </a:r>
            <a:endParaRPr lang="en-GB" alt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GB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Activities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Draw </a:t>
            </a:r>
            <a:r>
              <a:rPr lang="en-GB" altLang="en-US" b="1" u="sng" dirty="0" smtClean="0"/>
              <a:t>3 separate flowcharts </a:t>
            </a:r>
            <a:r>
              <a:rPr lang="en-GB" altLang="en-US" dirty="0" smtClean="0"/>
              <a:t>to describe the process of taking two input values for height and base of a triangle or width and length or a rectangle. The outputs required are: -</a:t>
            </a:r>
          </a:p>
          <a:p>
            <a:pPr lvl="1"/>
            <a:r>
              <a:rPr lang="en-GB" altLang="en-US" dirty="0" smtClean="0"/>
              <a:t>a. Area of a triangle</a:t>
            </a:r>
          </a:p>
          <a:p>
            <a:pPr lvl="1"/>
            <a:r>
              <a:rPr lang="en-GB" altLang="en-US" dirty="0" smtClean="0"/>
              <a:t>b. Area or a  rectangle</a:t>
            </a:r>
          </a:p>
          <a:p>
            <a:pPr lvl="1"/>
            <a:r>
              <a:rPr lang="en-GB" altLang="en-US" dirty="0" smtClean="0"/>
              <a:t>c. The perimeter of the rectangle</a:t>
            </a:r>
          </a:p>
          <a:p>
            <a:r>
              <a:rPr lang="en-GB" altLang="en-US" dirty="0" smtClean="0"/>
              <a:t>Extension: Could you change the flowchart so you can choose which calculation to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Extension Activity</a:t>
            </a:r>
            <a:endParaRPr lang="en-GB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 garden centre has a loyalty card scheme that gives members 10% discount if they spend £50.00 or more. If any customer spends more than £100.00, then they get an additional 5% discount. Write a flowchart to calculate how much a customer pays for their goods at the checkout.</a:t>
            </a:r>
            <a:endParaRPr lang="en-US" altLang="en-US" smtClean="0"/>
          </a:p>
          <a:p>
            <a:pPr eaLnBrk="1" hangingPunct="1"/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4074" r="37254" b="18518"/>
          <a:stretch>
            <a:fillRect/>
          </a:stretch>
        </p:blipFill>
        <p:spPr>
          <a:xfrm>
            <a:off x="914400" y="762000"/>
            <a:ext cx="7696200" cy="5149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8358" r="37254" b="7463"/>
          <a:stretch>
            <a:fillRect/>
          </a:stretch>
        </p:blipFill>
        <p:spPr>
          <a:xfrm>
            <a:off x="990600" y="431800"/>
            <a:ext cx="6858000" cy="5751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37143" r="37254" b="8571"/>
          <a:stretch>
            <a:fillRect/>
          </a:stretch>
        </p:blipFill>
        <p:spPr>
          <a:xfrm>
            <a:off x="914400" y="685800"/>
            <a:ext cx="7467600" cy="5200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52942" r="38235" b="11765"/>
          <a:stretch>
            <a:fillRect/>
          </a:stretch>
        </p:blipFill>
        <p:spPr>
          <a:xfrm>
            <a:off x="533400" y="838200"/>
            <a:ext cx="80010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2223" r="37254" b="12962"/>
          <a:stretch>
            <a:fillRect/>
          </a:stretch>
        </p:blipFill>
        <p:spPr>
          <a:xfrm>
            <a:off x="755576" y="450954"/>
            <a:ext cx="6552728" cy="4680520"/>
          </a:xfrm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61889" r="37500" b="16000"/>
          <a:stretch/>
        </p:blipFill>
        <p:spPr bwMode="auto">
          <a:xfrm>
            <a:off x="1547664" y="4797152"/>
            <a:ext cx="5867400" cy="16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37334" r="37254" b="13333"/>
          <a:stretch>
            <a:fillRect/>
          </a:stretch>
        </p:blipFill>
        <p:spPr>
          <a:xfrm>
            <a:off x="838200" y="488950"/>
            <a:ext cx="7391400" cy="5580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37477" r="37254" b="7353"/>
          <a:stretch>
            <a:fillRect/>
          </a:stretch>
        </p:blipFill>
        <p:spPr>
          <a:xfrm>
            <a:off x="762000" y="457200"/>
            <a:ext cx="7543800" cy="6156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Activities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Complete the Flowchart examples and print them out.</a:t>
            </a:r>
          </a:p>
          <a:p>
            <a:r>
              <a:rPr lang="en-GB" altLang="en-US" dirty="0" smtClean="0"/>
              <a:t>Draw a flowchart to describe the process of taking in five numbers and outputting: -</a:t>
            </a:r>
          </a:p>
          <a:p>
            <a:pPr lvl="1"/>
            <a:r>
              <a:rPr lang="en-GB" altLang="en-US" dirty="0" smtClean="0"/>
              <a:t>a. the largest value</a:t>
            </a:r>
          </a:p>
          <a:p>
            <a:pPr lvl="1"/>
            <a:r>
              <a:rPr lang="en-GB" altLang="en-US" dirty="0" smtClean="0"/>
              <a:t>b. the smallest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205</TotalTime>
  <Words>168</Words>
  <Application>Microsoft Office PowerPoint</Application>
  <PresentationFormat>On-screen Show (4:3)</PresentationFormat>
  <Paragraphs>15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Facet</vt:lpstr>
      <vt:lpstr>Flow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Activities</vt:lpstr>
      <vt:lpstr>Activities</vt:lpstr>
      <vt:lpstr>Extension Activity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Karen Titman</cp:lastModifiedBy>
  <cp:revision>14</cp:revision>
  <cp:lastPrinted>2017-09-19T09:27:19Z</cp:lastPrinted>
  <dcterms:created xsi:type="dcterms:W3CDTF">2009-10-18T20:27:52Z</dcterms:created>
  <dcterms:modified xsi:type="dcterms:W3CDTF">2020-02-15T20:39:23Z</dcterms:modified>
</cp:coreProperties>
</file>