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9" r:id="rId3"/>
    <p:sldId id="262" r:id="rId4"/>
    <p:sldId id="264" r:id="rId5"/>
    <p:sldId id="279" r:id="rId6"/>
    <p:sldId id="257" r:id="rId7"/>
    <p:sldId id="280" r:id="rId8"/>
    <p:sldId id="281" r:id="rId9"/>
    <p:sldId id="267" r:id="rId10"/>
    <p:sldId id="282" r:id="rId11"/>
    <p:sldId id="260" r:id="rId12"/>
    <p:sldId id="283" r:id="rId13"/>
    <p:sldId id="284" r:id="rId14"/>
    <p:sldId id="265" r:id="rId15"/>
    <p:sldId id="285" r:id="rId16"/>
    <p:sldId id="263"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403A261-0E13-400C-8C18-D108EE835E53}" v="352" dt="2020-11-17T14:24:38.7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Reeves" userId="e748b5bb-59f3-4b3f-80a3-3bf8c771a8a6" providerId="ADAL" clId="{5403A261-0E13-400C-8C18-D108EE835E53}"/>
    <pc:docChg chg="undo custSel addSld delSld modSld sldOrd">
      <pc:chgData name="Daniel Reeves" userId="e748b5bb-59f3-4b3f-80a3-3bf8c771a8a6" providerId="ADAL" clId="{5403A261-0E13-400C-8C18-D108EE835E53}" dt="2020-11-17T14:24:47.423" v="622" actId="6549"/>
      <pc:docMkLst>
        <pc:docMk/>
      </pc:docMkLst>
      <pc:sldChg chg="delSp modSp add mod ord modAnim">
        <pc:chgData name="Daniel Reeves" userId="e748b5bb-59f3-4b3f-80a3-3bf8c771a8a6" providerId="ADAL" clId="{5403A261-0E13-400C-8C18-D108EE835E53}" dt="2020-11-16T08:49:06.964" v="153" actId="2711"/>
        <pc:sldMkLst>
          <pc:docMk/>
          <pc:sldMk cId="0" sldId="257"/>
        </pc:sldMkLst>
        <pc:spChg chg="del">
          <ac:chgData name="Daniel Reeves" userId="e748b5bb-59f3-4b3f-80a3-3bf8c771a8a6" providerId="ADAL" clId="{5403A261-0E13-400C-8C18-D108EE835E53}" dt="2020-11-16T08:47:05.832" v="63" actId="478"/>
          <ac:spMkLst>
            <pc:docMk/>
            <pc:sldMk cId="0" sldId="257"/>
            <ac:spMk id="4" creationId="{00000000-0000-0000-0000-000000000000}"/>
          </ac:spMkLst>
        </pc:spChg>
        <pc:spChg chg="mod">
          <ac:chgData name="Daniel Reeves" userId="e748b5bb-59f3-4b3f-80a3-3bf8c771a8a6" providerId="ADAL" clId="{5403A261-0E13-400C-8C18-D108EE835E53}" dt="2020-11-16T08:45:31.173" v="11" actId="2711"/>
          <ac:spMkLst>
            <pc:docMk/>
            <pc:sldMk cId="0" sldId="257"/>
            <ac:spMk id="3074" creationId="{00000000-0000-0000-0000-000000000000}"/>
          </ac:spMkLst>
        </pc:spChg>
        <pc:spChg chg="mod">
          <ac:chgData name="Daniel Reeves" userId="e748b5bb-59f3-4b3f-80a3-3bf8c771a8a6" providerId="ADAL" clId="{5403A261-0E13-400C-8C18-D108EE835E53}" dt="2020-11-16T08:49:06.964" v="153" actId="2711"/>
          <ac:spMkLst>
            <pc:docMk/>
            <pc:sldMk cId="0" sldId="257"/>
            <ac:spMk id="3075" creationId="{00000000-0000-0000-0000-000000000000}"/>
          </ac:spMkLst>
        </pc:spChg>
      </pc:sldChg>
      <pc:sldChg chg="add del">
        <pc:chgData name="Daniel Reeves" userId="e748b5bb-59f3-4b3f-80a3-3bf8c771a8a6" providerId="ADAL" clId="{5403A261-0E13-400C-8C18-D108EE835E53}" dt="2020-11-16T09:51:09.217" v="615" actId="47"/>
        <pc:sldMkLst>
          <pc:docMk/>
          <pc:sldMk cId="0" sldId="258"/>
        </pc:sldMkLst>
      </pc:sldChg>
      <pc:sldChg chg="delSp modSp add mod modAnim">
        <pc:chgData name="Daniel Reeves" userId="e748b5bb-59f3-4b3f-80a3-3bf8c771a8a6" providerId="ADAL" clId="{5403A261-0E13-400C-8C18-D108EE835E53}" dt="2020-11-16T08:58:55.122" v="357" actId="2711"/>
        <pc:sldMkLst>
          <pc:docMk/>
          <pc:sldMk cId="0" sldId="260"/>
        </pc:sldMkLst>
        <pc:spChg chg="mod">
          <ac:chgData name="Daniel Reeves" userId="e748b5bb-59f3-4b3f-80a3-3bf8c771a8a6" providerId="ADAL" clId="{5403A261-0E13-400C-8C18-D108EE835E53}" dt="2020-11-16T08:58:35.118" v="347" actId="2711"/>
          <ac:spMkLst>
            <pc:docMk/>
            <pc:sldMk cId="0" sldId="260"/>
            <ac:spMk id="2" creationId="{00000000-0000-0000-0000-000000000000}"/>
          </ac:spMkLst>
        </pc:spChg>
        <pc:spChg chg="mod">
          <ac:chgData name="Daniel Reeves" userId="e748b5bb-59f3-4b3f-80a3-3bf8c771a8a6" providerId="ADAL" clId="{5403A261-0E13-400C-8C18-D108EE835E53}" dt="2020-11-16T08:58:55.122" v="357" actId="2711"/>
          <ac:spMkLst>
            <pc:docMk/>
            <pc:sldMk cId="0" sldId="260"/>
            <ac:spMk id="3" creationId="{00000000-0000-0000-0000-000000000000}"/>
          </ac:spMkLst>
        </pc:spChg>
        <pc:spChg chg="del">
          <ac:chgData name="Daniel Reeves" userId="e748b5bb-59f3-4b3f-80a3-3bf8c771a8a6" providerId="ADAL" clId="{5403A261-0E13-400C-8C18-D108EE835E53}" dt="2020-11-16T08:58:42.760" v="350" actId="478"/>
          <ac:spMkLst>
            <pc:docMk/>
            <pc:sldMk cId="0" sldId="260"/>
            <ac:spMk id="4" creationId="{00000000-0000-0000-0000-000000000000}"/>
          </ac:spMkLst>
        </pc:spChg>
      </pc:sldChg>
      <pc:sldChg chg="add del">
        <pc:chgData name="Daniel Reeves" userId="e748b5bb-59f3-4b3f-80a3-3bf8c771a8a6" providerId="ADAL" clId="{5403A261-0E13-400C-8C18-D108EE835E53}" dt="2020-11-16T09:43:09.398" v="447" actId="47"/>
        <pc:sldMkLst>
          <pc:docMk/>
          <pc:sldMk cId="0" sldId="261"/>
        </pc:sldMkLst>
      </pc:sldChg>
      <pc:sldChg chg="modSp mod">
        <pc:chgData name="Daniel Reeves" userId="e748b5bb-59f3-4b3f-80a3-3bf8c771a8a6" providerId="ADAL" clId="{5403A261-0E13-400C-8C18-D108EE835E53}" dt="2020-11-17T14:24:47.423" v="622" actId="6549"/>
        <pc:sldMkLst>
          <pc:docMk/>
          <pc:sldMk cId="0" sldId="262"/>
        </pc:sldMkLst>
        <pc:spChg chg="mod">
          <ac:chgData name="Daniel Reeves" userId="e748b5bb-59f3-4b3f-80a3-3bf8c771a8a6" providerId="ADAL" clId="{5403A261-0E13-400C-8C18-D108EE835E53}" dt="2020-11-17T14:24:47.423" v="622" actId="6549"/>
          <ac:spMkLst>
            <pc:docMk/>
            <pc:sldMk cId="0" sldId="262"/>
            <ac:spMk id="2" creationId="{00000000-0000-0000-0000-000000000000}"/>
          </ac:spMkLst>
        </pc:spChg>
        <pc:spChg chg="mod">
          <ac:chgData name="Daniel Reeves" userId="e748b5bb-59f3-4b3f-80a3-3bf8c771a8a6" providerId="ADAL" clId="{5403A261-0E13-400C-8C18-D108EE835E53}" dt="2020-11-17T14:24:38.773" v="620" actId="6549"/>
          <ac:spMkLst>
            <pc:docMk/>
            <pc:sldMk cId="0" sldId="262"/>
            <ac:spMk id="3" creationId="{00000000-0000-0000-0000-000000000000}"/>
          </ac:spMkLst>
        </pc:spChg>
      </pc:sldChg>
      <pc:sldChg chg="delSp modSp add mod modAnim">
        <pc:chgData name="Daniel Reeves" userId="e748b5bb-59f3-4b3f-80a3-3bf8c771a8a6" providerId="ADAL" clId="{5403A261-0E13-400C-8C18-D108EE835E53}" dt="2020-11-16T09:51:01.497" v="614" actId="1035"/>
        <pc:sldMkLst>
          <pc:docMk/>
          <pc:sldMk cId="0" sldId="263"/>
        </pc:sldMkLst>
        <pc:spChg chg="mod">
          <ac:chgData name="Daniel Reeves" userId="e748b5bb-59f3-4b3f-80a3-3bf8c771a8a6" providerId="ADAL" clId="{5403A261-0E13-400C-8C18-D108EE835E53}" dt="2020-11-16T09:50:08.767" v="586" actId="115"/>
          <ac:spMkLst>
            <pc:docMk/>
            <pc:sldMk cId="0" sldId="263"/>
            <ac:spMk id="2" creationId="{00000000-0000-0000-0000-000000000000}"/>
          </ac:spMkLst>
        </pc:spChg>
        <pc:spChg chg="mod">
          <ac:chgData name="Daniel Reeves" userId="e748b5bb-59f3-4b3f-80a3-3bf8c771a8a6" providerId="ADAL" clId="{5403A261-0E13-400C-8C18-D108EE835E53}" dt="2020-11-16T09:51:01.497" v="614" actId="1035"/>
          <ac:spMkLst>
            <pc:docMk/>
            <pc:sldMk cId="0" sldId="263"/>
            <ac:spMk id="3" creationId="{00000000-0000-0000-0000-000000000000}"/>
          </ac:spMkLst>
        </pc:spChg>
        <pc:spChg chg="del">
          <ac:chgData name="Daniel Reeves" userId="e748b5bb-59f3-4b3f-80a3-3bf8c771a8a6" providerId="ADAL" clId="{5403A261-0E13-400C-8C18-D108EE835E53}" dt="2020-11-16T09:50:19.418" v="592" actId="478"/>
          <ac:spMkLst>
            <pc:docMk/>
            <pc:sldMk cId="0" sldId="263"/>
            <ac:spMk id="4" creationId="{00000000-0000-0000-0000-000000000000}"/>
          </ac:spMkLst>
        </pc:spChg>
      </pc:sldChg>
      <pc:sldChg chg="delSp modSp add del mod modAnim">
        <pc:chgData name="Daniel Reeves" userId="e748b5bb-59f3-4b3f-80a3-3bf8c771a8a6" providerId="ADAL" clId="{5403A261-0E13-400C-8C18-D108EE835E53}" dt="2020-11-16T09:51:20.835" v="616" actId="2711"/>
        <pc:sldMkLst>
          <pc:docMk/>
          <pc:sldMk cId="0" sldId="265"/>
        </pc:sldMkLst>
        <pc:spChg chg="mod">
          <ac:chgData name="Daniel Reeves" userId="e748b5bb-59f3-4b3f-80a3-3bf8c771a8a6" providerId="ADAL" clId="{5403A261-0E13-400C-8C18-D108EE835E53}" dt="2020-11-16T09:51:20.835" v="616" actId="2711"/>
          <ac:spMkLst>
            <pc:docMk/>
            <pc:sldMk cId="0" sldId="265"/>
            <ac:spMk id="2" creationId="{00000000-0000-0000-0000-000000000000}"/>
          </ac:spMkLst>
        </pc:spChg>
        <pc:spChg chg="mod">
          <ac:chgData name="Daniel Reeves" userId="e748b5bb-59f3-4b3f-80a3-3bf8c771a8a6" providerId="ADAL" clId="{5403A261-0E13-400C-8C18-D108EE835E53}" dt="2020-11-16T09:44:24.172" v="534" actId="2711"/>
          <ac:spMkLst>
            <pc:docMk/>
            <pc:sldMk cId="0" sldId="265"/>
            <ac:spMk id="3" creationId="{00000000-0000-0000-0000-000000000000}"/>
          </ac:spMkLst>
        </pc:spChg>
        <pc:spChg chg="del">
          <ac:chgData name="Daniel Reeves" userId="e748b5bb-59f3-4b3f-80a3-3bf8c771a8a6" providerId="ADAL" clId="{5403A261-0E13-400C-8C18-D108EE835E53}" dt="2020-11-16T09:43:26.912" v="456" actId="478"/>
          <ac:spMkLst>
            <pc:docMk/>
            <pc:sldMk cId="0" sldId="265"/>
            <ac:spMk id="4" creationId="{00000000-0000-0000-0000-000000000000}"/>
          </ac:spMkLst>
        </pc:spChg>
      </pc:sldChg>
      <pc:sldChg chg="modSp add mod modAnim">
        <pc:chgData name="Daniel Reeves" userId="e748b5bb-59f3-4b3f-80a3-3bf8c771a8a6" providerId="ADAL" clId="{5403A261-0E13-400C-8C18-D108EE835E53}" dt="2020-11-16T08:55:55" v="279" actId="14100"/>
        <pc:sldMkLst>
          <pc:docMk/>
          <pc:sldMk cId="0" sldId="267"/>
        </pc:sldMkLst>
        <pc:spChg chg="mod">
          <ac:chgData name="Daniel Reeves" userId="e748b5bb-59f3-4b3f-80a3-3bf8c771a8a6" providerId="ADAL" clId="{5403A261-0E13-400C-8C18-D108EE835E53}" dt="2020-11-16T08:55:24.880" v="262" actId="122"/>
          <ac:spMkLst>
            <pc:docMk/>
            <pc:sldMk cId="0" sldId="267"/>
            <ac:spMk id="2" creationId="{00000000-0000-0000-0000-000000000000}"/>
          </ac:spMkLst>
        </pc:spChg>
        <pc:spChg chg="mod">
          <ac:chgData name="Daniel Reeves" userId="e748b5bb-59f3-4b3f-80a3-3bf8c771a8a6" providerId="ADAL" clId="{5403A261-0E13-400C-8C18-D108EE835E53}" dt="2020-11-16T08:55:55" v="279" actId="14100"/>
          <ac:spMkLst>
            <pc:docMk/>
            <pc:sldMk cId="0" sldId="267"/>
            <ac:spMk id="3" creationId="{00000000-0000-0000-0000-000000000000}"/>
          </ac:spMkLst>
        </pc:spChg>
      </pc:sldChg>
      <pc:sldChg chg="add del">
        <pc:chgData name="Daniel Reeves" userId="e748b5bb-59f3-4b3f-80a3-3bf8c771a8a6" providerId="ADAL" clId="{5403A261-0E13-400C-8C18-D108EE835E53}" dt="2020-11-16T08:56:41.212" v="300" actId="47"/>
        <pc:sldMkLst>
          <pc:docMk/>
          <pc:sldMk cId="0" sldId="268"/>
        </pc:sldMkLst>
      </pc:sldChg>
      <pc:sldChg chg="modSp add del mod">
        <pc:chgData name="Daniel Reeves" userId="e748b5bb-59f3-4b3f-80a3-3bf8c771a8a6" providerId="ADAL" clId="{5403A261-0E13-400C-8C18-D108EE835E53}" dt="2020-11-16T08:55:57.331" v="280" actId="47"/>
        <pc:sldMkLst>
          <pc:docMk/>
          <pc:sldMk cId="0" sldId="271"/>
        </pc:sldMkLst>
        <pc:spChg chg="mod">
          <ac:chgData name="Daniel Reeves" userId="e748b5bb-59f3-4b3f-80a3-3bf8c771a8a6" providerId="ADAL" clId="{5403A261-0E13-400C-8C18-D108EE835E53}" dt="2020-11-16T08:55:03.426" v="241" actId="27636"/>
          <ac:spMkLst>
            <pc:docMk/>
            <pc:sldMk cId="0" sldId="271"/>
            <ac:spMk id="3" creationId="{00000000-0000-0000-0000-000000000000}"/>
          </ac:spMkLst>
        </pc:spChg>
      </pc:sldChg>
      <pc:sldChg chg="modSp add del mod">
        <pc:chgData name="Daniel Reeves" userId="e748b5bb-59f3-4b3f-80a3-3bf8c771a8a6" providerId="ADAL" clId="{5403A261-0E13-400C-8C18-D108EE835E53}" dt="2020-11-16T08:56:18.658" v="290" actId="47"/>
        <pc:sldMkLst>
          <pc:docMk/>
          <pc:sldMk cId="0" sldId="272"/>
        </pc:sldMkLst>
        <pc:spChg chg="mod">
          <ac:chgData name="Daniel Reeves" userId="e748b5bb-59f3-4b3f-80a3-3bf8c771a8a6" providerId="ADAL" clId="{5403A261-0E13-400C-8C18-D108EE835E53}" dt="2020-11-16T08:44:52.566" v="3" actId="27636"/>
          <ac:spMkLst>
            <pc:docMk/>
            <pc:sldMk cId="0" sldId="272"/>
            <ac:spMk id="3" creationId="{00000000-0000-0000-0000-000000000000}"/>
          </ac:spMkLst>
        </pc:spChg>
      </pc:sldChg>
      <pc:sldChg chg="modSp add del mod ord">
        <pc:chgData name="Daniel Reeves" userId="e748b5bb-59f3-4b3f-80a3-3bf8c771a8a6" providerId="ADAL" clId="{5403A261-0E13-400C-8C18-D108EE835E53}" dt="2020-11-16T08:49:10.106" v="154" actId="47"/>
        <pc:sldMkLst>
          <pc:docMk/>
          <pc:sldMk cId="0" sldId="276"/>
        </pc:sldMkLst>
        <pc:spChg chg="mod">
          <ac:chgData name="Daniel Reeves" userId="e748b5bb-59f3-4b3f-80a3-3bf8c771a8a6" providerId="ADAL" clId="{5403A261-0E13-400C-8C18-D108EE835E53}" dt="2020-11-16T08:44:52.531" v="1" actId="27636"/>
          <ac:spMkLst>
            <pc:docMk/>
            <pc:sldMk cId="0" sldId="276"/>
            <ac:spMk id="2" creationId="{00000000-0000-0000-0000-000000000000}"/>
          </ac:spMkLst>
        </pc:spChg>
      </pc:sldChg>
      <pc:sldChg chg="add del">
        <pc:chgData name="Daniel Reeves" userId="e748b5bb-59f3-4b3f-80a3-3bf8c771a8a6" providerId="ADAL" clId="{5403A261-0E13-400C-8C18-D108EE835E53}" dt="2020-11-16T08:49:11.234" v="155" actId="47"/>
        <pc:sldMkLst>
          <pc:docMk/>
          <pc:sldMk cId="0" sldId="277"/>
        </pc:sldMkLst>
      </pc:sldChg>
      <pc:sldChg chg="add del">
        <pc:chgData name="Daniel Reeves" userId="e748b5bb-59f3-4b3f-80a3-3bf8c771a8a6" providerId="ADAL" clId="{5403A261-0E13-400C-8C18-D108EE835E53}" dt="2020-11-16T08:49:53.771" v="175" actId="47"/>
        <pc:sldMkLst>
          <pc:docMk/>
          <pc:sldMk cId="0" sldId="278"/>
        </pc:sldMkLst>
      </pc:sldChg>
      <pc:sldChg chg="addSp delSp modSp add mod">
        <pc:chgData name="Daniel Reeves" userId="e748b5bb-59f3-4b3f-80a3-3bf8c771a8a6" providerId="ADAL" clId="{5403A261-0E13-400C-8C18-D108EE835E53}" dt="2020-11-16T08:48:07.191" v="93" actId="478"/>
        <pc:sldMkLst>
          <pc:docMk/>
          <pc:sldMk cId="2149184357" sldId="279"/>
        </pc:sldMkLst>
        <pc:spChg chg="add del">
          <ac:chgData name="Daniel Reeves" userId="e748b5bb-59f3-4b3f-80a3-3bf8c771a8a6" providerId="ADAL" clId="{5403A261-0E13-400C-8C18-D108EE835E53}" dt="2020-11-16T08:48:07.191" v="93" actId="478"/>
          <ac:spMkLst>
            <pc:docMk/>
            <pc:sldMk cId="2149184357" sldId="279"/>
            <ac:spMk id="5" creationId="{4DDBF13D-5B31-4D90-9E91-35EB6DEA9238}"/>
          </ac:spMkLst>
        </pc:spChg>
        <pc:spChg chg="mod">
          <ac:chgData name="Daniel Reeves" userId="e748b5bb-59f3-4b3f-80a3-3bf8c771a8a6" providerId="ADAL" clId="{5403A261-0E13-400C-8C18-D108EE835E53}" dt="2020-11-16T08:47:57.563" v="91" actId="20577"/>
          <ac:spMkLst>
            <pc:docMk/>
            <pc:sldMk cId="2149184357" sldId="279"/>
            <ac:spMk id="3075" creationId="{00000000-0000-0000-0000-000000000000}"/>
          </ac:spMkLst>
        </pc:spChg>
      </pc:sldChg>
      <pc:sldChg chg="modSp add modAnim">
        <pc:chgData name="Daniel Reeves" userId="e748b5bb-59f3-4b3f-80a3-3bf8c771a8a6" providerId="ADAL" clId="{5403A261-0E13-400C-8C18-D108EE835E53}" dt="2020-11-16T08:49:58.511" v="176" actId="12"/>
        <pc:sldMkLst>
          <pc:docMk/>
          <pc:sldMk cId="2659623208" sldId="280"/>
        </pc:sldMkLst>
        <pc:spChg chg="mod">
          <ac:chgData name="Daniel Reeves" userId="e748b5bb-59f3-4b3f-80a3-3bf8c771a8a6" providerId="ADAL" clId="{5403A261-0E13-400C-8C18-D108EE835E53}" dt="2020-11-16T08:49:58.511" v="176" actId="12"/>
          <ac:spMkLst>
            <pc:docMk/>
            <pc:sldMk cId="2659623208" sldId="280"/>
            <ac:spMk id="3075" creationId="{00000000-0000-0000-0000-000000000000}"/>
          </ac:spMkLst>
        </pc:spChg>
      </pc:sldChg>
      <pc:sldChg chg="modSp add mod modAnim">
        <pc:chgData name="Daniel Reeves" userId="e748b5bb-59f3-4b3f-80a3-3bf8c771a8a6" providerId="ADAL" clId="{5403A261-0E13-400C-8C18-D108EE835E53}" dt="2020-11-16T08:51:25.646" v="237" actId="27636"/>
        <pc:sldMkLst>
          <pc:docMk/>
          <pc:sldMk cId="3967419564" sldId="281"/>
        </pc:sldMkLst>
        <pc:spChg chg="mod">
          <ac:chgData name="Daniel Reeves" userId="e748b5bb-59f3-4b3f-80a3-3bf8c771a8a6" providerId="ADAL" clId="{5403A261-0E13-400C-8C18-D108EE835E53}" dt="2020-11-16T08:50:39.711" v="213" actId="20577"/>
          <ac:spMkLst>
            <pc:docMk/>
            <pc:sldMk cId="3967419564" sldId="281"/>
            <ac:spMk id="3074" creationId="{00000000-0000-0000-0000-000000000000}"/>
          </ac:spMkLst>
        </pc:spChg>
        <pc:spChg chg="mod">
          <ac:chgData name="Daniel Reeves" userId="e748b5bb-59f3-4b3f-80a3-3bf8c771a8a6" providerId="ADAL" clId="{5403A261-0E13-400C-8C18-D108EE835E53}" dt="2020-11-16T08:51:25.646" v="237" actId="27636"/>
          <ac:spMkLst>
            <pc:docMk/>
            <pc:sldMk cId="3967419564" sldId="281"/>
            <ac:spMk id="3075" creationId="{00000000-0000-0000-0000-000000000000}"/>
          </ac:spMkLst>
        </pc:spChg>
      </pc:sldChg>
      <pc:sldChg chg="modSp add mod modAnim">
        <pc:chgData name="Daniel Reeves" userId="e748b5bb-59f3-4b3f-80a3-3bf8c771a8a6" providerId="ADAL" clId="{5403A261-0E13-400C-8C18-D108EE835E53}" dt="2020-11-16T08:56:37.891" v="299" actId="2711"/>
        <pc:sldMkLst>
          <pc:docMk/>
          <pc:sldMk cId="1466774053" sldId="282"/>
        </pc:sldMkLst>
        <pc:spChg chg="mod">
          <ac:chgData name="Daniel Reeves" userId="e748b5bb-59f3-4b3f-80a3-3bf8c771a8a6" providerId="ADAL" clId="{5403A261-0E13-400C-8C18-D108EE835E53}" dt="2020-11-16T08:56:37.891" v="299" actId="2711"/>
          <ac:spMkLst>
            <pc:docMk/>
            <pc:sldMk cId="1466774053" sldId="282"/>
            <ac:spMk id="3" creationId="{00000000-0000-0000-0000-000000000000}"/>
          </ac:spMkLst>
        </pc:spChg>
      </pc:sldChg>
      <pc:sldChg chg="delSp modSp add mod modAnim">
        <pc:chgData name="Daniel Reeves" userId="e748b5bb-59f3-4b3f-80a3-3bf8c771a8a6" providerId="ADAL" clId="{5403A261-0E13-400C-8C18-D108EE835E53}" dt="2020-11-16T08:59:22.031" v="368" actId="2711"/>
        <pc:sldMkLst>
          <pc:docMk/>
          <pc:sldMk cId="0" sldId="283"/>
        </pc:sldMkLst>
        <pc:spChg chg="mod">
          <ac:chgData name="Daniel Reeves" userId="e748b5bb-59f3-4b3f-80a3-3bf8c771a8a6" providerId="ADAL" clId="{5403A261-0E13-400C-8C18-D108EE835E53}" dt="2020-11-16T08:59:08.880" v="362" actId="115"/>
          <ac:spMkLst>
            <pc:docMk/>
            <pc:sldMk cId="0" sldId="283"/>
            <ac:spMk id="2" creationId="{00000000-0000-0000-0000-000000000000}"/>
          </ac:spMkLst>
        </pc:spChg>
        <pc:spChg chg="mod">
          <ac:chgData name="Daniel Reeves" userId="e748b5bb-59f3-4b3f-80a3-3bf8c771a8a6" providerId="ADAL" clId="{5403A261-0E13-400C-8C18-D108EE835E53}" dt="2020-11-16T08:59:22.031" v="368" actId="2711"/>
          <ac:spMkLst>
            <pc:docMk/>
            <pc:sldMk cId="0" sldId="283"/>
            <ac:spMk id="3" creationId="{00000000-0000-0000-0000-000000000000}"/>
          </ac:spMkLst>
        </pc:spChg>
        <pc:spChg chg="del">
          <ac:chgData name="Daniel Reeves" userId="e748b5bb-59f3-4b3f-80a3-3bf8c771a8a6" providerId="ADAL" clId="{5403A261-0E13-400C-8C18-D108EE835E53}" dt="2020-11-16T08:59:17.220" v="367" actId="478"/>
          <ac:spMkLst>
            <pc:docMk/>
            <pc:sldMk cId="0" sldId="283"/>
            <ac:spMk id="4" creationId="{00000000-0000-0000-0000-000000000000}"/>
          </ac:spMkLst>
        </pc:spChg>
      </pc:sldChg>
      <pc:sldChg chg="addSp delSp modSp add mod modAnim">
        <pc:chgData name="Daniel Reeves" userId="e748b5bb-59f3-4b3f-80a3-3bf8c771a8a6" providerId="ADAL" clId="{5403A261-0E13-400C-8C18-D108EE835E53}" dt="2020-11-16T09:01:30.701" v="446" actId="20577"/>
        <pc:sldMkLst>
          <pc:docMk/>
          <pc:sldMk cId="0" sldId="284"/>
        </pc:sldMkLst>
        <pc:spChg chg="del">
          <ac:chgData name="Daniel Reeves" userId="e748b5bb-59f3-4b3f-80a3-3bf8c771a8a6" providerId="ADAL" clId="{5403A261-0E13-400C-8C18-D108EE835E53}" dt="2020-11-16T08:59:56.752" v="376" actId="478"/>
          <ac:spMkLst>
            <pc:docMk/>
            <pc:sldMk cId="0" sldId="284"/>
            <ac:spMk id="4" creationId="{00000000-0000-0000-0000-000000000000}"/>
          </ac:spMkLst>
        </pc:spChg>
        <pc:spChg chg="add mod">
          <ac:chgData name="Daniel Reeves" userId="e748b5bb-59f3-4b3f-80a3-3bf8c771a8a6" providerId="ADAL" clId="{5403A261-0E13-400C-8C18-D108EE835E53}" dt="2020-11-16T09:01:20.265" v="437" actId="1076"/>
          <ac:spMkLst>
            <pc:docMk/>
            <pc:sldMk cId="0" sldId="284"/>
            <ac:spMk id="6" creationId="{2A634CFB-06E6-47D8-9B87-918905996EF0}"/>
          </ac:spMkLst>
        </pc:spChg>
        <pc:spChg chg="mod">
          <ac:chgData name="Daniel Reeves" userId="e748b5bb-59f3-4b3f-80a3-3bf8c771a8a6" providerId="ADAL" clId="{5403A261-0E13-400C-8C18-D108EE835E53}" dt="2020-11-16T08:59:44.617" v="373" actId="2711"/>
          <ac:spMkLst>
            <pc:docMk/>
            <pc:sldMk cId="0" sldId="284"/>
            <ac:spMk id="25602" creationId="{00000000-0000-0000-0000-000000000000}"/>
          </ac:spMkLst>
        </pc:spChg>
        <pc:spChg chg="mod">
          <ac:chgData name="Daniel Reeves" userId="e748b5bb-59f3-4b3f-80a3-3bf8c771a8a6" providerId="ADAL" clId="{5403A261-0E13-400C-8C18-D108EE835E53}" dt="2020-11-16T09:01:30.701" v="446" actId="20577"/>
          <ac:spMkLst>
            <pc:docMk/>
            <pc:sldMk cId="0" sldId="284"/>
            <ac:spMk id="25603" creationId="{00000000-0000-0000-0000-000000000000}"/>
          </ac:spMkLst>
        </pc:spChg>
      </pc:sldChg>
      <pc:sldChg chg="delSp modSp add mod modAnim">
        <pc:chgData name="Daniel Reeves" userId="e748b5bb-59f3-4b3f-80a3-3bf8c771a8a6" providerId="ADAL" clId="{5403A261-0E13-400C-8C18-D108EE835E53}" dt="2020-11-16T09:49:13.867" v="562" actId="404"/>
        <pc:sldMkLst>
          <pc:docMk/>
          <pc:sldMk cId="0" sldId="285"/>
        </pc:sldMkLst>
        <pc:spChg chg="mod">
          <ac:chgData name="Daniel Reeves" userId="e748b5bb-59f3-4b3f-80a3-3bf8c771a8a6" providerId="ADAL" clId="{5403A261-0E13-400C-8C18-D108EE835E53}" dt="2020-11-16T09:44:38.934" v="539" actId="2711"/>
          <ac:spMkLst>
            <pc:docMk/>
            <pc:sldMk cId="0" sldId="285"/>
            <ac:spMk id="2" creationId="{00000000-0000-0000-0000-000000000000}"/>
          </ac:spMkLst>
        </pc:spChg>
        <pc:spChg chg="mod">
          <ac:chgData name="Daniel Reeves" userId="e748b5bb-59f3-4b3f-80a3-3bf8c771a8a6" providerId="ADAL" clId="{5403A261-0E13-400C-8C18-D108EE835E53}" dt="2020-11-16T09:49:13.867" v="562" actId="404"/>
          <ac:spMkLst>
            <pc:docMk/>
            <pc:sldMk cId="0" sldId="285"/>
            <ac:spMk id="3" creationId="{00000000-0000-0000-0000-000000000000}"/>
          </ac:spMkLst>
        </pc:spChg>
        <pc:spChg chg="del">
          <ac:chgData name="Daniel Reeves" userId="e748b5bb-59f3-4b3f-80a3-3bf8c771a8a6" providerId="ADAL" clId="{5403A261-0E13-400C-8C18-D108EE835E53}" dt="2020-11-16T09:44:49.284" v="542" actId="478"/>
          <ac:spMkLst>
            <pc:docMk/>
            <pc:sldMk cId="0" sldId="285"/>
            <ac:spMk id="4" creationId="{00000000-0000-0000-0000-000000000000}"/>
          </ac:spMkLst>
        </pc:spChg>
      </pc:sldChg>
      <pc:sldChg chg="modSp add del mod">
        <pc:chgData name="Daniel Reeves" userId="e748b5bb-59f3-4b3f-80a3-3bf8c771a8a6" providerId="ADAL" clId="{5403A261-0E13-400C-8C18-D108EE835E53}" dt="2020-11-16T09:49:25.048" v="563" actId="47"/>
        <pc:sldMkLst>
          <pc:docMk/>
          <pc:sldMk cId="0" sldId="286"/>
        </pc:sldMkLst>
        <pc:spChg chg="mod">
          <ac:chgData name="Daniel Reeves" userId="e748b5bb-59f3-4b3f-80a3-3bf8c771a8a6" providerId="ADAL" clId="{5403A261-0E13-400C-8C18-D108EE835E53}" dt="2020-11-16T08:57:07.806" v="306" actId="27636"/>
          <ac:spMkLst>
            <pc:docMk/>
            <pc:sldMk cId="0" sldId="286"/>
            <ac:spMk id="2765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26C63F-4E4B-4A71-84B4-4A56A644C136}" type="datetimeFigureOut">
              <a:rPr lang="en-GB" smtClean="0"/>
              <a:t>17/11/2020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F6013F-AEE6-46B8-A440-295463AEA98D}" type="slidenum">
              <a:rPr lang="en-GB" smtClean="0"/>
              <a:t>‹#›</a:t>
            </a:fld>
            <a:endParaRPr lang="en-GB"/>
          </a:p>
        </p:txBody>
      </p:sp>
    </p:spTree>
    <p:extLst>
      <p:ext uri="{BB962C8B-B14F-4D97-AF65-F5344CB8AC3E}">
        <p14:creationId xmlns:p14="http://schemas.microsoft.com/office/powerpoint/2010/main" val="18564133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5CA9500-9995-794C-B942-B5347316B513}" type="slidenum">
              <a:rPr lang="en-US"/>
              <a:pPr/>
              <a:t>4</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9ECC77-A751-7147-AFD5-FD3BE6B789EE}" type="slidenum">
              <a:rPr lang="en-US"/>
              <a:pPr/>
              <a:t>5</a:t>
            </a:fld>
            <a:endParaRPr lang="en-US" dirty="0"/>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828710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9ECC77-A751-7147-AFD5-FD3BE6B789EE}" type="slidenum">
              <a:rPr lang="en-US"/>
              <a:pPr/>
              <a:t>6</a:t>
            </a:fld>
            <a:endParaRPr lang="en-US" dirty="0"/>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9ECC77-A751-7147-AFD5-FD3BE6B789EE}" type="slidenum">
              <a:rPr lang="en-US"/>
              <a:pPr/>
              <a:t>7</a:t>
            </a:fld>
            <a:endParaRPr lang="en-US" dirty="0"/>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7930062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D9ECC77-A751-7147-AFD5-FD3BE6B789EE}" type="slidenum">
              <a:rPr lang="en-US"/>
              <a:pPr/>
              <a:t>8</a:t>
            </a:fld>
            <a:endParaRPr lang="en-US" dirty="0"/>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dirty="0"/>
          </a:p>
        </p:txBody>
      </p:sp>
    </p:spTree>
    <p:extLst>
      <p:ext uri="{BB962C8B-B14F-4D97-AF65-F5344CB8AC3E}">
        <p14:creationId xmlns:p14="http://schemas.microsoft.com/office/powerpoint/2010/main" val="188338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DFDD6-FF2B-4FE3-ACF1-BE30B1DAFC2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DDC8308-4E27-49D3-87A0-6B24E36B6C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E78DC40-8E71-4FE0-B60B-F94851153B0E}"/>
              </a:ext>
            </a:extLst>
          </p:cNvPr>
          <p:cNvSpPr>
            <a:spLocks noGrp="1"/>
          </p:cNvSpPr>
          <p:nvPr>
            <p:ph type="dt" sz="half" idx="10"/>
          </p:nvPr>
        </p:nvSpPr>
        <p:spPr/>
        <p:txBody>
          <a:bodyPr/>
          <a:lstStyle/>
          <a:p>
            <a:fld id="{00177B45-5D74-48F2-84A7-F2CE83595313}" type="datetimeFigureOut">
              <a:rPr lang="en-GB" smtClean="0"/>
              <a:t>17/11/2020</a:t>
            </a:fld>
            <a:endParaRPr lang="en-GB"/>
          </a:p>
        </p:txBody>
      </p:sp>
      <p:sp>
        <p:nvSpPr>
          <p:cNvPr id="5" name="Footer Placeholder 4">
            <a:extLst>
              <a:ext uri="{FF2B5EF4-FFF2-40B4-BE49-F238E27FC236}">
                <a16:creationId xmlns:a16="http://schemas.microsoft.com/office/drawing/2014/main" id="{2CDAAE9E-ED65-4B7C-A1F1-8D3D2FDD018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4F2EE6D-A996-4651-A9C6-5D219565DC27}"/>
              </a:ext>
            </a:extLst>
          </p:cNvPr>
          <p:cNvSpPr>
            <a:spLocks noGrp="1"/>
          </p:cNvSpPr>
          <p:nvPr>
            <p:ph type="sldNum" sz="quarter" idx="12"/>
          </p:nvPr>
        </p:nvSpPr>
        <p:spPr/>
        <p:txBody>
          <a:bodyPr/>
          <a:lstStyle/>
          <a:p>
            <a:fld id="{0D26F2D4-F2A9-42D4-B159-79D6CF6F0A92}" type="slidenum">
              <a:rPr lang="en-GB" smtClean="0"/>
              <a:t>‹#›</a:t>
            </a:fld>
            <a:endParaRPr lang="en-GB"/>
          </a:p>
        </p:txBody>
      </p:sp>
    </p:spTree>
    <p:extLst>
      <p:ext uri="{BB962C8B-B14F-4D97-AF65-F5344CB8AC3E}">
        <p14:creationId xmlns:p14="http://schemas.microsoft.com/office/powerpoint/2010/main" val="1904027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03C8AD-AFEE-41E4-AA11-18A62358518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8E23FDE-CA76-4D56-9C9E-665008D906A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79C5233-B639-409A-A0E3-9C971EAD9BD0}"/>
              </a:ext>
            </a:extLst>
          </p:cNvPr>
          <p:cNvSpPr>
            <a:spLocks noGrp="1"/>
          </p:cNvSpPr>
          <p:nvPr>
            <p:ph type="dt" sz="half" idx="10"/>
          </p:nvPr>
        </p:nvSpPr>
        <p:spPr/>
        <p:txBody>
          <a:bodyPr/>
          <a:lstStyle/>
          <a:p>
            <a:fld id="{00177B45-5D74-48F2-84A7-F2CE83595313}" type="datetimeFigureOut">
              <a:rPr lang="en-GB" smtClean="0"/>
              <a:t>17/11/2020</a:t>
            </a:fld>
            <a:endParaRPr lang="en-GB"/>
          </a:p>
        </p:txBody>
      </p:sp>
      <p:sp>
        <p:nvSpPr>
          <p:cNvPr id="5" name="Footer Placeholder 4">
            <a:extLst>
              <a:ext uri="{FF2B5EF4-FFF2-40B4-BE49-F238E27FC236}">
                <a16:creationId xmlns:a16="http://schemas.microsoft.com/office/drawing/2014/main" id="{6ED44590-D666-48A0-B213-F23EA3EEF8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066ACA-65BD-47E7-974D-63143BA502BB}"/>
              </a:ext>
            </a:extLst>
          </p:cNvPr>
          <p:cNvSpPr>
            <a:spLocks noGrp="1"/>
          </p:cNvSpPr>
          <p:nvPr>
            <p:ph type="sldNum" sz="quarter" idx="12"/>
          </p:nvPr>
        </p:nvSpPr>
        <p:spPr/>
        <p:txBody>
          <a:bodyPr/>
          <a:lstStyle/>
          <a:p>
            <a:fld id="{0D26F2D4-F2A9-42D4-B159-79D6CF6F0A92}" type="slidenum">
              <a:rPr lang="en-GB" smtClean="0"/>
              <a:t>‹#›</a:t>
            </a:fld>
            <a:endParaRPr lang="en-GB"/>
          </a:p>
        </p:txBody>
      </p:sp>
    </p:spTree>
    <p:extLst>
      <p:ext uri="{BB962C8B-B14F-4D97-AF65-F5344CB8AC3E}">
        <p14:creationId xmlns:p14="http://schemas.microsoft.com/office/powerpoint/2010/main" val="20147894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5EBC70-7AD0-4467-B51A-73F171685F6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3CCC62B-DD63-4ED4-B9CE-E56B5DE34B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1A1813-5633-4749-A5B1-BB85BF28BA27}"/>
              </a:ext>
            </a:extLst>
          </p:cNvPr>
          <p:cNvSpPr>
            <a:spLocks noGrp="1"/>
          </p:cNvSpPr>
          <p:nvPr>
            <p:ph type="dt" sz="half" idx="10"/>
          </p:nvPr>
        </p:nvSpPr>
        <p:spPr/>
        <p:txBody>
          <a:bodyPr/>
          <a:lstStyle/>
          <a:p>
            <a:fld id="{00177B45-5D74-48F2-84A7-F2CE83595313}" type="datetimeFigureOut">
              <a:rPr lang="en-GB" smtClean="0"/>
              <a:t>17/11/2020</a:t>
            </a:fld>
            <a:endParaRPr lang="en-GB"/>
          </a:p>
        </p:txBody>
      </p:sp>
      <p:sp>
        <p:nvSpPr>
          <p:cNvPr id="5" name="Footer Placeholder 4">
            <a:extLst>
              <a:ext uri="{FF2B5EF4-FFF2-40B4-BE49-F238E27FC236}">
                <a16:creationId xmlns:a16="http://schemas.microsoft.com/office/drawing/2014/main" id="{EFC008F6-3F9D-41BE-944D-7B5EAB27E7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1023BB-E18A-4A1C-8B8F-F7555371F07B}"/>
              </a:ext>
            </a:extLst>
          </p:cNvPr>
          <p:cNvSpPr>
            <a:spLocks noGrp="1"/>
          </p:cNvSpPr>
          <p:nvPr>
            <p:ph type="sldNum" sz="quarter" idx="12"/>
          </p:nvPr>
        </p:nvSpPr>
        <p:spPr/>
        <p:txBody>
          <a:bodyPr/>
          <a:lstStyle/>
          <a:p>
            <a:fld id="{0D26F2D4-F2A9-42D4-B159-79D6CF6F0A92}" type="slidenum">
              <a:rPr lang="en-GB" smtClean="0"/>
              <a:t>‹#›</a:t>
            </a:fld>
            <a:endParaRPr lang="en-GB"/>
          </a:p>
        </p:txBody>
      </p:sp>
    </p:spTree>
    <p:extLst>
      <p:ext uri="{BB962C8B-B14F-4D97-AF65-F5344CB8AC3E}">
        <p14:creationId xmlns:p14="http://schemas.microsoft.com/office/powerpoint/2010/main" val="3494700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EBEB19-1DAF-4BD4-B303-424905B64A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956DCA0-0B64-4CDC-8A80-7862F757E88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3396AA0-A5FE-43B8-9B4D-2E5795E6BAAB}"/>
              </a:ext>
            </a:extLst>
          </p:cNvPr>
          <p:cNvSpPr>
            <a:spLocks noGrp="1"/>
          </p:cNvSpPr>
          <p:nvPr>
            <p:ph type="dt" sz="half" idx="10"/>
          </p:nvPr>
        </p:nvSpPr>
        <p:spPr/>
        <p:txBody>
          <a:bodyPr/>
          <a:lstStyle/>
          <a:p>
            <a:fld id="{00177B45-5D74-48F2-84A7-F2CE83595313}" type="datetimeFigureOut">
              <a:rPr lang="en-GB" smtClean="0"/>
              <a:t>17/11/2020</a:t>
            </a:fld>
            <a:endParaRPr lang="en-GB"/>
          </a:p>
        </p:txBody>
      </p:sp>
      <p:sp>
        <p:nvSpPr>
          <p:cNvPr id="5" name="Footer Placeholder 4">
            <a:extLst>
              <a:ext uri="{FF2B5EF4-FFF2-40B4-BE49-F238E27FC236}">
                <a16:creationId xmlns:a16="http://schemas.microsoft.com/office/drawing/2014/main" id="{71E1C374-6914-4648-9FC6-A9D0975892B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4683F7-D8A5-424C-AC8E-CB03E3E523A3}"/>
              </a:ext>
            </a:extLst>
          </p:cNvPr>
          <p:cNvSpPr>
            <a:spLocks noGrp="1"/>
          </p:cNvSpPr>
          <p:nvPr>
            <p:ph type="sldNum" sz="quarter" idx="12"/>
          </p:nvPr>
        </p:nvSpPr>
        <p:spPr/>
        <p:txBody>
          <a:bodyPr/>
          <a:lstStyle/>
          <a:p>
            <a:fld id="{0D26F2D4-F2A9-42D4-B159-79D6CF6F0A92}" type="slidenum">
              <a:rPr lang="en-GB" smtClean="0"/>
              <a:t>‹#›</a:t>
            </a:fld>
            <a:endParaRPr lang="en-GB"/>
          </a:p>
        </p:txBody>
      </p:sp>
    </p:spTree>
    <p:extLst>
      <p:ext uri="{BB962C8B-B14F-4D97-AF65-F5344CB8AC3E}">
        <p14:creationId xmlns:p14="http://schemas.microsoft.com/office/powerpoint/2010/main" val="3107939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8ADA0-F7E9-4D23-B842-7C5F99FF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0252632-7E44-430D-84B2-4E8012E2E7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5B181A1-4972-407E-9303-4F17FDC7F696}"/>
              </a:ext>
            </a:extLst>
          </p:cNvPr>
          <p:cNvSpPr>
            <a:spLocks noGrp="1"/>
          </p:cNvSpPr>
          <p:nvPr>
            <p:ph type="dt" sz="half" idx="10"/>
          </p:nvPr>
        </p:nvSpPr>
        <p:spPr/>
        <p:txBody>
          <a:bodyPr/>
          <a:lstStyle/>
          <a:p>
            <a:fld id="{00177B45-5D74-48F2-84A7-F2CE83595313}" type="datetimeFigureOut">
              <a:rPr lang="en-GB" smtClean="0"/>
              <a:t>17/11/2020</a:t>
            </a:fld>
            <a:endParaRPr lang="en-GB"/>
          </a:p>
        </p:txBody>
      </p:sp>
      <p:sp>
        <p:nvSpPr>
          <p:cNvPr id="5" name="Footer Placeholder 4">
            <a:extLst>
              <a:ext uri="{FF2B5EF4-FFF2-40B4-BE49-F238E27FC236}">
                <a16:creationId xmlns:a16="http://schemas.microsoft.com/office/drawing/2014/main" id="{0A28378D-D839-4D82-9F04-7109233220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E7DF8B-CDBE-4148-904C-4F539A4DE7B9}"/>
              </a:ext>
            </a:extLst>
          </p:cNvPr>
          <p:cNvSpPr>
            <a:spLocks noGrp="1"/>
          </p:cNvSpPr>
          <p:nvPr>
            <p:ph type="sldNum" sz="quarter" idx="12"/>
          </p:nvPr>
        </p:nvSpPr>
        <p:spPr/>
        <p:txBody>
          <a:bodyPr/>
          <a:lstStyle/>
          <a:p>
            <a:fld id="{0D26F2D4-F2A9-42D4-B159-79D6CF6F0A92}" type="slidenum">
              <a:rPr lang="en-GB" smtClean="0"/>
              <a:t>‹#›</a:t>
            </a:fld>
            <a:endParaRPr lang="en-GB"/>
          </a:p>
        </p:txBody>
      </p:sp>
    </p:spTree>
    <p:extLst>
      <p:ext uri="{BB962C8B-B14F-4D97-AF65-F5344CB8AC3E}">
        <p14:creationId xmlns:p14="http://schemas.microsoft.com/office/powerpoint/2010/main" val="2241776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761341-BA17-49E6-B74D-E4049E0CD29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6F802DF-5F25-47FB-9939-DE2EB1EF210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DB42ED4-4674-44C4-BC8D-7B66139429F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9DFAF63-0C27-4E37-B256-38EDE481AC9D}"/>
              </a:ext>
            </a:extLst>
          </p:cNvPr>
          <p:cNvSpPr>
            <a:spLocks noGrp="1"/>
          </p:cNvSpPr>
          <p:nvPr>
            <p:ph type="dt" sz="half" idx="10"/>
          </p:nvPr>
        </p:nvSpPr>
        <p:spPr/>
        <p:txBody>
          <a:bodyPr/>
          <a:lstStyle/>
          <a:p>
            <a:fld id="{00177B45-5D74-48F2-84A7-F2CE83595313}" type="datetimeFigureOut">
              <a:rPr lang="en-GB" smtClean="0"/>
              <a:t>17/11/2020</a:t>
            </a:fld>
            <a:endParaRPr lang="en-GB"/>
          </a:p>
        </p:txBody>
      </p:sp>
      <p:sp>
        <p:nvSpPr>
          <p:cNvPr id="6" name="Footer Placeholder 5">
            <a:extLst>
              <a:ext uri="{FF2B5EF4-FFF2-40B4-BE49-F238E27FC236}">
                <a16:creationId xmlns:a16="http://schemas.microsoft.com/office/drawing/2014/main" id="{DE567F97-05AB-4C15-8F73-D6E13651744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6BEF581-90A2-48E2-889B-DAEFABE1E701}"/>
              </a:ext>
            </a:extLst>
          </p:cNvPr>
          <p:cNvSpPr>
            <a:spLocks noGrp="1"/>
          </p:cNvSpPr>
          <p:nvPr>
            <p:ph type="sldNum" sz="quarter" idx="12"/>
          </p:nvPr>
        </p:nvSpPr>
        <p:spPr/>
        <p:txBody>
          <a:bodyPr/>
          <a:lstStyle/>
          <a:p>
            <a:fld id="{0D26F2D4-F2A9-42D4-B159-79D6CF6F0A92}" type="slidenum">
              <a:rPr lang="en-GB" smtClean="0"/>
              <a:t>‹#›</a:t>
            </a:fld>
            <a:endParaRPr lang="en-GB"/>
          </a:p>
        </p:txBody>
      </p:sp>
    </p:spTree>
    <p:extLst>
      <p:ext uri="{BB962C8B-B14F-4D97-AF65-F5344CB8AC3E}">
        <p14:creationId xmlns:p14="http://schemas.microsoft.com/office/powerpoint/2010/main" val="2317856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557B-959B-42B7-899A-29C52F66FB8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73456CF-557E-49EB-B5F0-43696FB788C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2F2799A-7E4B-46A6-A31E-3AF4BA5D1B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EEF3CCD-5E74-491E-AE52-89CF3456F9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40CFD8-38B9-4E20-A833-50887F13431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5420B1F-30F7-48F1-9634-7BFA7F4DDE6E}"/>
              </a:ext>
            </a:extLst>
          </p:cNvPr>
          <p:cNvSpPr>
            <a:spLocks noGrp="1"/>
          </p:cNvSpPr>
          <p:nvPr>
            <p:ph type="dt" sz="half" idx="10"/>
          </p:nvPr>
        </p:nvSpPr>
        <p:spPr/>
        <p:txBody>
          <a:bodyPr/>
          <a:lstStyle/>
          <a:p>
            <a:fld id="{00177B45-5D74-48F2-84A7-F2CE83595313}" type="datetimeFigureOut">
              <a:rPr lang="en-GB" smtClean="0"/>
              <a:t>17/11/2020</a:t>
            </a:fld>
            <a:endParaRPr lang="en-GB"/>
          </a:p>
        </p:txBody>
      </p:sp>
      <p:sp>
        <p:nvSpPr>
          <p:cNvPr id="8" name="Footer Placeholder 7">
            <a:extLst>
              <a:ext uri="{FF2B5EF4-FFF2-40B4-BE49-F238E27FC236}">
                <a16:creationId xmlns:a16="http://schemas.microsoft.com/office/drawing/2014/main" id="{383C29EE-1DF6-4DF9-9DDB-D16F20B5D24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CC3754F-6ACC-4533-B86B-796D5A1AD7FC}"/>
              </a:ext>
            </a:extLst>
          </p:cNvPr>
          <p:cNvSpPr>
            <a:spLocks noGrp="1"/>
          </p:cNvSpPr>
          <p:nvPr>
            <p:ph type="sldNum" sz="quarter" idx="12"/>
          </p:nvPr>
        </p:nvSpPr>
        <p:spPr/>
        <p:txBody>
          <a:bodyPr/>
          <a:lstStyle/>
          <a:p>
            <a:fld id="{0D26F2D4-F2A9-42D4-B159-79D6CF6F0A92}" type="slidenum">
              <a:rPr lang="en-GB" smtClean="0"/>
              <a:t>‹#›</a:t>
            </a:fld>
            <a:endParaRPr lang="en-GB"/>
          </a:p>
        </p:txBody>
      </p:sp>
    </p:spTree>
    <p:extLst>
      <p:ext uri="{BB962C8B-B14F-4D97-AF65-F5344CB8AC3E}">
        <p14:creationId xmlns:p14="http://schemas.microsoft.com/office/powerpoint/2010/main" val="2973333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1390D-E29C-45C5-A8A2-B91C7E48B44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071AE09-218C-432C-8092-B5FFBE1AC35B}"/>
              </a:ext>
            </a:extLst>
          </p:cNvPr>
          <p:cNvSpPr>
            <a:spLocks noGrp="1"/>
          </p:cNvSpPr>
          <p:nvPr>
            <p:ph type="dt" sz="half" idx="10"/>
          </p:nvPr>
        </p:nvSpPr>
        <p:spPr/>
        <p:txBody>
          <a:bodyPr/>
          <a:lstStyle/>
          <a:p>
            <a:fld id="{00177B45-5D74-48F2-84A7-F2CE83595313}" type="datetimeFigureOut">
              <a:rPr lang="en-GB" smtClean="0"/>
              <a:t>17/11/2020</a:t>
            </a:fld>
            <a:endParaRPr lang="en-GB"/>
          </a:p>
        </p:txBody>
      </p:sp>
      <p:sp>
        <p:nvSpPr>
          <p:cNvPr id="4" name="Footer Placeholder 3">
            <a:extLst>
              <a:ext uri="{FF2B5EF4-FFF2-40B4-BE49-F238E27FC236}">
                <a16:creationId xmlns:a16="http://schemas.microsoft.com/office/drawing/2014/main" id="{344B1CA0-F45C-42B2-9B78-F0436D22267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E701C2C-7DE2-4AB7-9033-2B4588141010}"/>
              </a:ext>
            </a:extLst>
          </p:cNvPr>
          <p:cNvSpPr>
            <a:spLocks noGrp="1"/>
          </p:cNvSpPr>
          <p:nvPr>
            <p:ph type="sldNum" sz="quarter" idx="12"/>
          </p:nvPr>
        </p:nvSpPr>
        <p:spPr/>
        <p:txBody>
          <a:bodyPr/>
          <a:lstStyle/>
          <a:p>
            <a:fld id="{0D26F2D4-F2A9-42D4-B159-79D6CF6F0A92}" type="slidenum">
              <a:rPr lang="en-GB" smtClean="0"/>
              <a:t>‹#›</a:t>
            </a:fld>
            <a:endParaRPr lang="en-GB"/>
          </a:p>
        </p:txBody>
      </p:sp>
    </p:spTree>
    <p:extLst>
      <p:ext uri="{BB962C8B-B14F-4D97-AF65-F5344CB8AC3E}">
        <p14:creationId xmlns:p14="http://schemas.microsoft.com/office/powerpoint/2010/main" val="1002760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F09445-364F-4EE1-93B6-00D960BF4422}"/>
              </a:ext>
            </a:extLst>
          </p:cNvPr>
          <p:cNvSpPr>
            <a:spLocks noGrp="1"/>
          </p:cNvSpPr>
          <p:nvPr>
            <p:ph type="dt" sz="half" idx="10"/>
          </p:nvPr>
        </p:nvSpPr>
        <p:spPr/>
        <p:txBody>
          <a:bodyPr/>
          <a:lstStyle/>
          <a:p>
            <a:fld id="{00177B45-5D74-48F2-84A7-F2CE83595313}" type="datetimeFigureOut">
              <a:rPr lang="en-GB" smtClean="0"/>
              <a:t>17/11/2020</a:t>
            </a:fld>
            <a:endParaRPr lang="en-GB"/>
          </a:p>
        </p:txBody>
      </p:sp>
      <p:sp>
        <p:nvSpPr>
          <p:cNvPr id="3" name="Footer Placeholder 2">
            <a:extLst>
              <a:ext uri="{FF2B5EF4-FFF2-40B4-BE49-F238E27FC236}">
                <a16:creationId xmlns:a16="http://schemas.microsoft.com/office/drawing/2014/main" id="{C0FF89D7-11A5-4A48-BCEE-50DE25837C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EB0CDEF-59BC-445F-B895-091D456CF4F2}"/>
              </a:ext>
            </a:extLst>
          </p:cNvPr>
          <p:cNvSpPr>
            <a:spLocks noGrp="1"/>
          </p:cNvSpPr>
          <p:nvPr>
            <p:ph type="sldNum" sz="quarter" idx="12"/>
          </p:nvPr>
        </p:nvSpPr>
        <p:spPr/>
        <p:txBody>
          <a:bodyPr/>
          <a:lstStyle/>
          <a:p>
            <a:fld id="{0D26F2D4-F2A9-42D4-B159-79D6CF6F0A92}" type="slidenum">
              <a:rPr lang="en-GB" smtClean="0"/>
              <a:t>‹#›</a:t>
            </a:fld>
            <a:endParaRPr lang="en-GB"/>
          </a:p>
        </p:txBody>
      </p:sp>
    </p:spTree>
    <p:extLst>
      <p:ext uri="{BB962C8B-B14F-4D97-AF65-F5344CB8AC3E}">
        <p14:creationId xmlns:p14="http://schemas.microsoft.com/office/powerpoint/2010/main" val="1434110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8EFAA-59D9-467A-AB57-EA84377BED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AA35EC3-324D-4C6E-82C5-046B91FAD2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B9B1C02-294F-4D00-B4DA-568DFC7234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F802CA-A7E7-40E5-B121-18A3FA840829}"/>
              </a:ext>
            </a:extLst>
          </p:cNvPr>
          <p:cNvSpPr>
            <a:spLocks noGrp="1"/>
          </p:cNvSpPr>
          <p:nvPr>
            <p:ph type="dt" sz="half" idx="10"/>
          </p:nvPr>
        </p:nvSpPr>
        <p:spPr/>
        <p:txBody>
          <a:bodyPr/>
          <a:lstStyle/>
          <a:p>
            <a:fld id="{00177B45-5D74-48F2-84A7-F2CE83595313}" type="datetimeFigureOut">
              <a:rPr lang="en-GB" smtClean="0"/>
              <a:t>17/11/2020</a:t>
            </a:fld>
            <a:endParaRPr lang="en-GB"/>
          </a:p>
        </p:txBody>
      </p:sp>
      <p:sp>
        <p:nvSpPr>
          <p:cNvPr id="6" name="Footer Placeholder 5">
            <a:extLst>
              <a:ext uri="{FF2B5EF4-FFF2-40B4-BE49-F238E27FC236}">
                <a16:creationId xmlns:a16="http://schemas.microsoft.com/office/drawing/2014/main" id="{41541F83-84AD-4CFC-A790-1A4570F5749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5CC3668-D03D-46ED-BCC0-C853C806E987}"/>
              </a:ext>
            </a:extLst>
          </p:cNvPr>
          <p:cNvSpPr>
            <a:spLocks noGrp="1"/>
          </p:cNvSpPr>
          <p:nvPr>
            <p:ph type="sldNum" sz="quarter" idx="12"/>
          </p:nvPr>
        </p:nvSpPr>
        <p:spPr/>
        <p:txBody>
          <a:bodyPr/>
          <a:lstStyle/>
          <a:p>
            <a:fld id="{0D26F2D4-F2A9-42D4-B159-79D6CF6F0A92}" type="slidenum">
              <a:rPr lang="en-GB" smtClean="0"/>
              <a:t>‹#›</a:t>
            </a:fld>
            <a:endParaRPr lang="en-GB"/>
          </a:p>
        </p:txBody>
      </p:sp>
    </p:spTree>
    <p:extLst>
      <p:ext uri="{BB962C8B-B14F-4D97-AF65-F5344CB8AC3E}">
        <p14:creationId xmlns:p14="http://schemas.microsoft.com/office/powerpoint/2010/main" val="4273352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277EF-00BF-4515-9D70-2018959E4D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AA1CF18-C9E8-4B4B-B77E-848C71AC021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08F7212-BCC0-4EC9-902B-C7E1B01C47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EABEFD-F765-4DE9-9C2B-821436A712E8}"/>
              </a:ext>
            </a:extLst>
          </p:cNvPr>
          <p:cNvSpPr>
            <a:spLocks noGrp="1"/>
          </p:cNvSpPr>
          <p:nvPr>
            <p:ph type="dt" sz="half" idx="10"/>
          </p:nvPr>
        </p:nvSpPr>
        <p:spPr/>
        <p:txBody>
          <a:bodyPr/>
          <a:lstStyle/>
          <a:p>
            <a:fld id="{00177B45-5D74-48F2-84A7-F2CE83595313}" type="datetimeFigureOut">
              <a:rPr lang="en-GB" smtClean="0"/>
              <a:t>17/11/2020</a:t>
            </a:fld>
            <a:endParaRPr lang="en-GB"/>
          </a:p>
        </p:txBody>
      </p:sp>
      <p:sp>
        <p:nvSpPr>
          <p:cNvPr id="6" name="Footer Placeholder 5">
            <a:extLst>
              <a:ext uri="{FF2B5EF4-FFF2-40B4-BE49-F238E27FC236}">
                <a16:creationId xmlns:a16="http://schemas.microsoft.com/office/drawing/2014/main" id="{2008A19A-CC41-49D2-9BCA-BBF13F2A415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2671F47-6E27-4003-B906-475D2B6DEAB3}"/>
              </a:ext>
            </a:extLst>
          </p:cNvPr>
          <p:cNvSpPr>
            <a:spLocks noGrp="1"/>
          </p:cNvSpPr>
          <p:nvPr>
            <p:ph type="sldNum" sz="quarter" idx="12"/>
          </p:nvPr>
        </p:nvSpPr>
        <p:spPr/>
        <p:txBody>
          <a:bodyPr/>
          <a:lstStyle/>
          <a:p>
            <a:fld id="{0D26F2D4-F2A9-42D4-B159-79D6CF6F0A92}" type="slidenum">
              <a:rPr lang="en-GB" smtClean="0"/>
              <a:t>‹#›</a:t>
            </a:fld>
            <a:endParaRPr lang="en-GB"/>
          </a:p>
        </p:txBody>
      </p:sp>
    </p:spTree>
    <p:extLst>
      <p:ext uri="{BB962C8B-B14F-4D97-AF65-F5344CB8AC3E}">
        <p14:creationId xmlns:p14="http://schemas.microsoft.com/office/powerpoint/2010/main" val="2291334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C4E39F-A644-4EF8-BBF6-C84A476F2D2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EE8F76D-26E6-4400-9782-94A6E87F7E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D1A3B9-EB1B-440D-A399-508A27CE211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177B45-5D74-48F2-84A7-F2CE83595313}" type="datetimeFigureOut">
              <a:rPr lang="en-GB" smtClean="0"/>
              <a:t>17/11/2020</a:t>
            </a:fld>
            <a:endParaRPr lang="en-GB"/>
          </a:p>
        </p:txBody>
      </p:sp>
      <p:sp>
        <p:nvSpPr>
          <p:cNvPr id="5" name="Footer Placeholder 4">
            <a:extLst>
              <a:ext uri="{FF2B5EF4-FFF2-40B4-BE49-F238E27FC236}">
                <a16:creationId xmlns:a16="http://schemas.microsoft.com/office/drawing/2014/main" id="{005D44AE-FE18-4417-B654-E22BA8462D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754286F-2D65-4B48-8175-E722A8D453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6F2D4-F2A9-42D4-B159-79D6CF6F0A92}" type="slidenum">
              <a:rPr lang="en-GB" smtClean="0"/>
              <a:t>‹#›</a:t>
            </a:fld>
            <a:endParaRPr lang="en-GB"/>
          </a:p>
        </p:txBody>
      </p:sp>
    </p:spTree>
    <p:extLst>
      <p:ext uri="{BB962C8B-B14F-4D97-AF65-F5344CB8AC3E}">
        <p14:creationId xmlns:p14="http://schemas.microsoft.com/office/powerpoint/2010/main" val="1481694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F665A-E84F-4A72-B459-519158D2CA71}"/>
              </a:ext>
            </a:extLst>
          </p:cNvPr>
          <p:cNvSpPr>
            <a:spLocks noGrp="1"/>
          </p:cNvSpPr>
          <p:nvPr>
            <p:ph type="ctrTitle"/>
          </p:nvPr>
        </p:nvSpPr>
        <p:spPr/>
        <p:txBody>
          <a:bodyPr/>
          <a:lstStyle/>
          <a:p>
            <a:endParaRPr lang="en-GB"/>
          </a:p>
        </p:txBody>
      </p:sp>
      <p:sp>
        <p:nvSpPr>
          <p:cNvPr id="3" name="Subtitle 2">
            <a:extLst>
              <a:ext uri="{FF2B5EF4-FFF2-40B4-BE49-F238E27FC236}">
                <a16:creationId xmlns:a16="http://schemas.microsoft.com/office/drawing/2014/main" id="{ED798175-90F7-4BCA-9FBE-20B2A1A37A89}"/>
              </a:ext>
            </a:extLst>
          </p:cNvPr>
          <p:cNvSpPr>
            <a:spLocks noGrp="1"/>
          </p:cNvSpPr>
          <p:nvPr>
            <p:ph type="subTitle" idx="1"/>
          </p:nvPr>
        </p:nvSpPr>
        <p:spPr/>
        <p:txBody>
          <a:bodyPr/>
          <a:lstStyle/>
          <a:p>
            <a:endParaRPr lang="en-GB"/>
          </a:p>
        </p:txBody>
      </p:sp>
      <p:pic>
        <p:nvPicPr>
          <p:cNvPr id="4" name="Picture 3">
            <a:extLst>
              <a:ext uri="{FF2B5EF4-FFF2-40B4-BE49-F238E27FC236}">
                <a16:creationId xmlns:a16="http://schemas.microsoft.com/office/drawing/2014/main" id="{D661C570-1BF1-4A28-884E-A5B9E262EE77}"/>
              </a:ext>
            </a:extLst>
          </p:cNvPr>
          <p:cNvPicPr/>
          <p:nvPr/>
        </p:nvPicPr>
        <p:blipFill rotWithShape="1">
          <a:blip r:embed="rId2"/>
          <a:srcRect b="40973"/>
          <a:stretch/>
        </p:blipFill>
        <p:spPr>
          <a:xfrm>
            <a:off x="627697" y="677862"/>
            <a:ext cx="10660063" cy="5502276"/>
          </a:xfrm>
          <a:prstGeom prst="rect">
            <a:avLst/>
          </a:prstGeom>
        </p:spPr>
      </p:pic>
    </p:spTree>
    <p:extLst>
      <p:ext uri="{BB962C8B-B14F-4D97-AF65-F5344CB8AC3E}">
        <p14:creationId xmlns:p14="http://schemas.microsoft.com/office/powerpoint/2010/main" val="8941322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sz="4000" u="sng" dirty="0">
                <a:latin typeface="Century" panose="02040604050505020304" pitchFamily="18" charset="0"/>
              </a:rPr>
              <a:t>Kant’s Objection: ‘existence is not a predicate’</a:t>
            </a:r>
          </a:p>
        </p:txBody>
      </p:sp>
      <p:sp>
        <p:nvSpPr>
          <p:cNvPr id="3" name="Content Placeholder 2"/>
          <p:cNvSpPr>
            <a:spLocks noGrp="1"/>
          </p:cNvSpPr>
          <p:nvPr>
            <p:ph idx="1"/>
          </p:nvPr>
        </p:nvSpPr>
        <p:spPr>
          <a:xfrm>
            <a:off x="219075" y="1253331"/>
            <a:ext cx="11725275" cy="5214144"/>
          </a:xfrm>
        </p:spPr>
        <p:txBody>
          <a:bodyPr>
            <a:normAutofit fontScale="70000" lnSpcReduction="20000"/>
          </a:bodyPr>
          <a:lstStyle/>
          <a:p>
            <a:r>
              <a:rPr lang="en-GB" dirty="0">
                <a:latin typeface="Century" panose="02040604050505020304" pitchFamily="18" charset="0"/>
              </a:rPr>
              <a:t>If ‘God does not exist’ is a contradiction, then ‘God exists’ is an analytic truth.</a:t>
            </a:r>
          </a:p>
          <a:p>
            <a:endParaRPr lang="en-GB" dirty="0">
              <a:latin typeface="Century" panose="02040604050505020304" pitchFamily="18" charset="0"/>
            </a:endParaRPr>
          </a:p>
          <a:p>
            <a:pPr lvl="0"/>
            <a:r>
              <a:rPr lang="en-US" dirty="0">
                <a:latin typeface="Century" panose="02040604050505020304" pitchFamily="18" charset="0"/>
              </a:rPr>
              <a:t>If ‘God exists’ is an analytic truth, then EXISTENCE is part of the concept GOD.</a:t>
            </a:r>
            <a:r>
              <a:rPr lang="en-GB" dirty="0">
                <a:latin typeface="Century" panose="02040604050505020304" pitchFamily="18" charset="0"/>
              </a:rPr>
              <a:t> </a:t>
            </a:r>
          </a:p>
          <a:p>
            <a:pPr lvl="0"/>
            <a:endParaRPr lang="en-GB" dirty="0">
              <a:latin typeface="Century" panose="02040604050505020304" pitchFamily="18" charset="0"/>
            </a:endParaRPr>
          </a:p>
          <a:p>
            <a:pPr lvl="0"/>
            <a:r>
              <a:rPr lang="en-GB" dirty="0">
                <a:latin typeface="Century" panose="02040604050505020304" pitchFamily="18" charset="0"/>
              </a:rPr>
              <a:t>Existence is not a predicate, something that can be added on to another concept.</a:t>
            </a:r>
          </a:p>
          <a:p>
            <a:pPr lvl="0"/>
            <a:endParaRPr lang="en-GB" dirty="0">
              <a:latin typeface="Century" panose="02040604050505020304" pitchFamily="18" charset="0"/>
            </a:endParaRPr>
          </a:p>
          <a:p>
            <a:r>
              <a:rPr lang="en-GB" dirty="0">
                <a:latin typeface="Century" panose="02040604050505020304" pitchFamily="18" charset="0"/>
              </a:rPr>
              <a:t>Therefore, EXISTENCE is not part of the concept GOD.</a:t>
            </a:r>
          </a:p>
          <a:p>
            <a:endParaRPr lang="en-GB" dirty="0">
              <a:latin typeface="Century" panose="02040604050505020304" pitchFamily="18" charset="0"/>
            </a:endParaRPr>
          </a:p>
          <a:p>
            <a:r>
              <a:rPr lang="en-US" dirty="0">
                <a:latin typeface="Century" panose="02040604050505020304" pitchFamily="18" charset="0"/>
              </a:rPr>
              <a:t>Therefore, ‘God exists’ is not an analytic truth.</a:t>
            </a:r>
          </a:p>
          <a:p>
            <a:endParaRPr lang="en-US" dirty="0">
              <a:latin typeface="Century" panose="02040604050505020304" pitchFamily="18" charset="0"/>
            </a:endParaRPr>
          </a:p>
          <a:p>
            <a:pPr lvl="0"/>
            <a:r>
              <a:rPr lang="en-GB" dirty="0">
                <a:latin typeface="Century" panose="02040604050505020304" pitchFamily="18" charset="0"/>
              </a:rPr>
              <a:t>Therefore, ‘God does not exist’ is not a contradiction.</a:t>
            </a:r>
          </a:p>
          <a:p>
            <a:pPr lvl="0"/>
            <a:endParaRPr lang="en-GB" dirty="0">
              <a:latin typeface="Century" panose="02040604050505020304" pitchFamily="18" charset="0"/>
            </a:endParaRPr>
          </a:p>
          <a:p>
            <a:pPr lvl="0"/>
            <a:r>
              <a:rPr lang="en-GB" dirty="0">
                <a:latin typeface="Century" panose="02040604050505020304" pitchFamily="18" charset="0"/>
              </a:rPr>
              <a:t>Therefore, we cannot deduce the existence of God from the concept of God.</a:t>
            </a:r>
          </a:p>
          <a:p>
            <a:pPr lvl="0"/>
            <a:endParaRPr lang="en-GB" dirty="0">
              <a:latin typeface="Century" panose="02040604050505020304" pitchFamily="18" charset="0"/>
            </a:endParaRPr>
          </a:p>
          <a:p>
            <a:r>
              <a:rPr lang="en-GB" dirty="0">
                <a:latin typeface="Century" panose="02040604050505020304" pitchFamily="18" charset="0"/>
              </a:rPr>
              <a:t>Therefore, ontological arguments cannot prove that God exists.</a:t>
            </a:r>
            <a:endParaRPr lang="en-US" dirty="0">
              <a:latin typeface="Century" panose="02040604050505020304" pitchFamily="18" charset="0"/>
            </a:endParaRPr>
          </a:p>
          <a:p>
            <a:endParaRPr lang="en-GB" dirty="0">
              <a:latin typeface="Century" panose="02040604050505020304" pitchFamily="18" charset="0"/>
            </a:endParaRPr>
          </a:p>
          <a:p>
            <a:pPr lvl="1"/>
            <a:endParaRPr lang="en-GB" dirty="0">
              <a:latin typeface="Century" panose="02040604050505020304" pitchFamily="18" charset="0"/>
            </a:endParaRPr>
          </a:p>
        </p:txBody>
      </p:sp>
    </p:spTree>
    <p:extLst>
      <p:ext uri="{BB962C8B-B14F-4D97-AF65-F5344CB8AC3E}">
        <p14:creationId xmlns:p14="http://schemas.microsoft.com/office/powerpoint/2010/main" val="1466774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350"/>
            <a:ext cx="12192000" cy="1325563"/>
          </a:xfrm>
        </p:spPr>
        <p:txBody>
          <a:bodyPr/>
          <a:lstStyle/>
          <a:p>
            <a:pPr algn="ctr"/>
            <a:r>
              <a:rPr lang="en-US" u="sng" dirty="0">
                <a:latin typeface="Century" panose="02040604050505020304" pitchFamily="18" charset="0"/>
              </a:rPr>
              <a:t>Necessary existence as a predicate</a:t>
            </a:r>
          </a:p>
        </p:txBody>
      </p:sp>
      <p:sp>
        <p:nvSpPr>
          <p:cNvPr id="3" name="Content Placeholder 2"/>
          <p:cNvSpPr>
            <a:spLocks noGrp="1"/>
          </p:cNvSpPr>
          <p:nvPr>
            <p:ph idx="1"/>
          </p:nvPr>
        </p:nvSpPr>
        <p:spPr>
          <a:xfrm>
            <a:off x="333375" y="1253331"/>
            <a:ext cx="11487150" cy="4351338"/>
          </a:xfrm>
        </p:spPr>
        <p:txBody>
          <a:bodyPr>
            <a:normAutofit/>
          </a:bodyPr>
          <a:lstStyle/>
          <a:p>
            <a:r>
              <a:rPr lang="en-GB" dirty="0">
                <a:latin typeface="Century" panose="02040604050505020304" pitchFamily="18" charset="0"/>
              </a:rPr>
              <a:t>‘God is the greatest possible being’ is a logically necessary truth</a:t>
            </a:r>
          </a:p>
          <a:p>
            <a:pPr lvl="1"/>
            <a:r>
              <a:rPr lang="en-GB" dirty="0">
                <a:latin typeface="Century" panose="02040604050505020304" pitchFamily="18" charset="0"/>
              </a:rPr>
              <a:t>It is part of our concept of God</a:t>
            </a:r>
          </a:p>
          <a:p>
            <a:pPr lvl="1"/>
            <a:endParaRPr lang="en-GB" dirty="0">
              <a:latin typeface="Century" panose="02040604050505020304" pitchFamily="18" charset="0"/>
            </a:endParaRPr>
          </a:p>
          <a:p>
            <a:r>
              <a:rPr lang="en-GB" dirty="0">
                <a:latin typeface="Century" panose="02040604050505020304" pitchFamily="18" charset="0"/>
              </a:rPr>
              <a:t>A being that depends on something for its existence is not as great as one that doesn’t.</a:t>
            </a:r>
          </a:p>
          <a:p>
            <a:endParaRPr lang="en-GB" dirty="0">
              <a:latin typeface="Century" panose="02040604050505020304" pitchFamily="18" charset="0"/>
            </a:endParaRPr>
          </a:p>
          <a:p>
            <a:r>
              <a:rPr lang="en-GB" dirty="0">
                <a:latin typeface="Century" panose="02040604050505020304" pitchFamily="18" charset="0"/>
              </a:rPr>
              <a:t>Therefore, God’s existence cannot depend on anything.</a:t>
            </a:r>
          </a:p>
          <a:p>
            <a:endParaRPr lang="en-GB" dirty="0">
              <a:latin typeface="Century" panose="02040604050505020304" pitchFamily="18" charset="0"/>
            </a:endParaRPr>
          </a:p>
          <a:p>
            <a:r>
              <a:rPr lang="en-GB" dirty="0">
                <a:latin typeface="Century" panose="02040604050505020304" pitchFamily="18" charset="0"/>
              </a:rPr>
              <a:t>If God exists, then God’s existence is necessary.</a:t>
            </a:r>
            <a:endParaRPr lang="en-US"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u="sng" dirty="0">
                <a:latin typeface="Century" panose="02040604050505020304" pitchFamily="18" charset="0"/>
              </a:rPr>
              <a:t>Anselm’s second version of the argument</a:t>
            </a:r>
          </a:p>
        </p:txBody>
      </p:sp>
      <p:sp>
        <p:nvSpPr>
          <p:cNvPr id="3" name="Content Placeholder 2"/>
          <p:cNvSpPr>
            <a:spLocks noGrp="1"/>
          </p:cNvSpPr>
          <p:nvPr>
            <p:ph idx="1"/>
          </p:nvPr>
        </p:nvSpPr>
        <p:spPr>
          <a:xfrm>
            <a:off x="361950" y="1253331"/>
            <a:ext cx="11410950" cy="4351338"/>
          </a:xfrm>
        </p:spPr>
        <p:txBody>
          <a:bodyPr/>
          <a:lstStyle/>
          <a:p>
            <a:r>
              <a:rPr lang="en-US" dirty="0">
                <a:latin typeface="Century" panose="02040604050505020304" pitchFamily="18" charset="0"/>
              </a:rPr>
              <a:t>Think of two </a:t>
            </a:r>
            <a:r>
              <a:rPr lang="en-GB" dirty="0">
                <a:latin typeface="Century" panose="02040604050505020304" pitchFamily="18" charset="0"/>
              </a:rPr>
              <a:t>almost identical beings, X and Y.</a:t>
            </a:r>
          </a:p>
          <a:p>
            <a:pPr lvl="1"/>
            <a:r>
              <a:rPr lang="en-GB" dirty="0">
                <a:latin typeface="Century" panose="02040604050505020304" pitchFamily="18" charset="0"/>
              </a:rPr>
              <a:t>X is a being which we can conceive not to exist</a:t>
            </a:r>
          </a:p>
          <a:p>
            <a:pPr lvl="1"/>
            <a:r>
              <a:rPr lang="en-GB" dirty="0">
                <a:latin typeface="Century" panose="02040604050505020304" pitchFamily="18" charset="0"/>
              </a:rPr>
              <a:t>Y’s not existing is inconceivable</a:t>
            </a:r>
          </a:p>
          <a:p>
            <a:pPr lvl="1"/>
            <a:r>
              <a:rPr lang="en-GB" dirty="0">
                <a:latin typeface="Century" panose="02040604050505020304" pitchFamily="18" charset="0"/>
              </a:rPr>
              <a:t>Y is greater than X</a:t>
            </a:r>
          </a:p>
          <a:p>
            <a:pPr lvl="1"/>
            <a:endParaRPr lang="en-GB" dirty="0">
              <a:latin typeface="Century" panose="02040604050505020304" pitchFamily="18" charset="0"/>
            </a:endParaRPr>
          </a:p>
          <a:p>
            <a:r>
              <a:rPr lang="en-GB" dirty="0">
                <a:latin typeface="Century" panose="02040604050505020304" pitchFamily="18" charset="0"/>
              </a:rPr>
              <a:t>The greatest conceivable being is a being who, we conceive, must exist.</a:t>
            </a:r>
          </a:p>
          <a:p>
            <a:endParaRPr lang="en-GB" dirty="0">
              <a:latin typeface="Century" panose="02040604050505020304" pitchFamily="18" charset="0"/>
            </a:endParaRPr>
          </a:p>
          <a:p>
            <a:r>
              <a:rPr lang="en-GB" dirty="0">
                <a:latin typeface="Century" panose="02040604050505020304" pitchFamily="18" charset="0"/>
              </a:rPr>
              <a:t>This does not compare a being that exists with one that doesn’t, but two types of existence – necessary and contingent</a:t>
            </a:r>
            <a:endParaRPr lang="en-US"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0"/>
            <a:ext cx="12192000" cy="1325563"/>
          </a:xfrm>
        </p:spPr>
        <p:txBody>
          <a:bodyPr/>
          <a:lstStyle/>
          <a:p>
            <a:pPr algn="ctr"/>
            <a:r>
              <a:rPr lang="en-US" u="sng" dirty="0">
                <a:latin typeface="Century" panose="02040604050505020304" pitchFamily="18" charset="0"/>
              </a:rPr>
              <a:t>Malcolm’s argument</a:t>
            </a:r>
          </a:p>
        </p:txBody>
      </p:sp>
      <p:sp>
        <p:nvSpPr>
          <p:cNvPr id="25603" name="Rectangle 3"/>
          <p:cNvSpPr>
            <a:spLocks noGrp="1" noChangeArrowheads="1"/>
          </p:cNvSpPr>
          <p:nvPr>
            <p:ph idx="1"/>
          </p:nvPr>
        </p:nvSpPr>
        <p:spPr>
          <a:xfrm>
            <a:off x="200025" y="1120774"/>
            <a:ext cx="4705350" cy="5622925"/>
          </a:xfrm>
        </p:spPr>
        <p:txBody>
          <a:bodyPr>
            <a:normAutofit fontScale="77500" lnSpcReduction="20000"/>
          </a:bodyPr>
          <a:lstStyle/>
          <a:p>
            <a:pPr marL="0" lvl="0" indent="0">
              <a:buNone/>
            </a:pPr>
            <a:r>
              <a:rPr lang="en-GB" dirty="0">
                <a:latin typeface="Century" panose="02040604050505020304" pitchFamily="18" charset="0"/>
              </a:rPr>
              <a:t>P1: Either God exists or God does not exist.</a:t>
            </a:r>
          </a:p>
          <a:p>
            <a:pPr lvl="0"/>
            <a:endParaRPr lang="en-GB" dirty="0">
              <a:latin typeface="Century" panose="02040604050505020304" pitchFamily="18" charset="0"/>
            </a:endParaRPr>
          </a:p>
          <a:p>
            <a:pPr lvl="0"/>
            <a:r>
              <a:rPr lang="en-GB" dirty="0">
                <a:latin typeface="Century" panose="02040604050505020304" pitchFamily="18" charset="0"/>
              </a:rPr>
              <a:t>God cannot come into existence or go out of existence.</a:t>
            </a:r>
          </a:p>
          <a:p>
            <a:pPr lvl="0"/>
            <a:endParaRPr lang="en-GB" dirty="0">
              <a:latin typeface="Century" panose="02040604050505020304" pitchFamily="18" charset="0"/>
            </a:endParaRPr>
          </a:p>
          <a:p>
            <a:pPr lvl="0"/>
            <a:r>
              <a:rPr lang="en-GB" dirty="0">
                <a:latin typeface="Century" panose="02040604050505020304" pitchFamily="18" charset="0"/>
              </a:rPr>
              <a:t>If God exists, God cannot cease to exist. </a:t>
            </a:r>
          </a:p>
          <a:p>
            <a:pPr lvl="0"/>
            <a:endParaRPr lang="en-GB" dirty="0">
              <a:latin typeface="Century" panose="02040604050505020304" pitchFamily="18" charset="0"/>
            </a:endParaRPr>
          </a:p>
          <a:p>
            <a:pPr lvl="0"/>
            <a:r>
              <a:rPr lang="en-GB" dirty="0">
                <a:latin typeface="Century" panose="02040604050505020304" pitchFamily="18" charset="0"/>
              </a:rPr>
              <a:t>Therefore, if God exists, God’s existence is necessary.</a:t>
            </a:r>
          </a:p>
          <a:p>
            <a:pPr lvl="0"/>
            <a:endParaRPr lang="en-GB" dirty="0">
              <a:latin typeface="Century" panose="02040604050505020304" pitchFamily="18" charset="0"/>
            </a:endParaRPr>
          </a:p>
          <a:p>
            <a:pPr lvl="0"/>
            <a:r>
              <a:rPr lang="en-GB" dirty="0">
                <a:latin typeface="Century" panose="02040604050505020304" pitchFamily="18" charset="0"/>
              </a:rPr>
              <a:t>If God does not exist, God cannot come into existence. </a:t>
            </a:r>
          </a:p>
          <a:p>
            <a:pPr lvl="0"/>
            <a:endParaRPr lang="en-GB" dirty="0">
              <a:latin typeface="Century" panose="02040604050505020304" pitchFamily="18" charset="0"/>
            </a:endParaRPr>
          </a:p>
          <a:p>
            <a:pPr lvl="0"/>
            <a:r>
              <a:rPr lang="en-GB" dirty="0">
                <a:latin typeface="Century" panose="02040604050505020304" pitchFamily="18" charset="0"/>
              </a:rPr>
              <a:t>Therefore, if God does not exist, God’s existence is impossible.</a:t>
            </a:r>
          </a:p>
          <a:p>
            <a:pPr lvl="0"/>
            <a:endParaRPr lang="en-GB" dirty="0">
              <a:latin typeface="Century" panose="02040604050505020304" pitchFamily="18" charset="0"/>
            </a:endParaRPr>
          </a:p>
          <a:p>
            <a:endParaRPr lang="en-US" dirty="0">
              <a:latin typeface="Century" panose="02040604050505020304" pitchFamily="18" charset="0"/>
            </a:endParaRPr>
          </a:p>
        </p:txBody>
      </p:sp>
      <p:sp>
        <p:nvSpPr>
          <p:cNvPr id="6" name="TextBox 5">
            <a:extLst>
              <a:ext uri="{FF2B5EF4-FFF2-40B4-BE49-F238E27FC236}">
                <a16:creationId xmlns:a16="http://schemas.microsoft.com/office/drawing/2014/main" id="{2A634CFB-06E6-47D8-9B87-918905996EF0}"/>
              </a:ext>
            </a:extLst>
          </p:cNvPr>
          <p:cNvSpPr txBox="1"/>
          <p:nvPr/>
        </p:nvSpPr>
        <p:spPr>
          <a:xfrm>
            <a:off x="5500687" y="1041339"/>
            <a:ext cx="6096000" cy="3816429"/>
          </a:xfrm>
          <a:prstGeom prst="rect">
            <a:avLst/>
          </a:prstGeom>
          <a:noFill/>
        </p:spPr>
        <p:txBody>
          <a:bodyPr wrap="square">
            <a:spAutoFit/>
          </a:bodyPr>
          <a:lstStyle/>
          <a:p>
            <a:r>
              <a:rPr lang="en-GB" sz="2200" dirty="0">
                <a:latin typeface="Century" panose="02040604050505020304" pitchFamily="18" charset="0"/>
              </a:rPr>
              <a:t>Therefore, God’s existence is either necessary or impossible.</a:t>
            </a:r>
          </a:p>
          <a:p>
            <a:endParaRPr lang="en-GB" sz="2200" dirty="0">
              <a:latin typeface="Century" panose="02040604050505020304" pitchFamily="18" charset="0"/>
            </a:endParaRPr>
          </a:p>
          <a:p>
            <a:pPr lvl="0"/>
            <a:r>
              <a:rPr lang="en-GB" sz="2200" dirty="0">
                <a:latin typeface="Century" panose="02040604050505020304" pitchFamily="18" charset="0"/>
              </a:rPr>
              <a:t>God’s existence is only impossible if the concept of God is self-contradictory.</a:t>
            </a:r>
          </a:p>
          <a:p>
            <a:pPr lvl="0"/>
            <a:endParaRPr lang="en-GB" sz="2200" dirty="0">
              <a:latin typeface="Century" panose="02040604050505020304" pitchFamily="18" charset="0"/>
            </a:endParaRPr>
          </a:p>
          <a:p>
            <a:pPr lvl="0"/>
            <a:r>
              <a:rPr lang="en-GB" sz="2200" dirty="0">
                <a:latin typeface="Century" panose="02040604050505020304" pitchFamily="18" charset="0"/>
              </a:rPr>
              <a:t>The concept of God is not self-contradictory.</a:t>
            </a:r>
          </a:p>
          <a:p>
            <a:pPr lvl="0"/>
            <a:endParaRPr lang="en-GB" sz="2200" dirty="0">
              <a:latin typeface="Century" panose="02040604050505020304" pitchFamily="18" charset="0"/>
            </a:endParaRPr>
          </a:p>
          <a:p>
            <a:pPr lvl="0"/>
            <a:r>
              <a:rPr lang="en-GB" sz="2200" dirty="0">
                <a:latin typeface="Century" panose="02040604050505020304" pitchFamily="18" charset="0"/>
              </a:rPr>
              <a:t>Therefore, God’s existence is not impossible. </a:t>
            </a:r>
          </a:p>
          <a:p>
            <a:pPr lvl="0"/>
            <a:endParaRPr lang="en-GB" sz="2200" dirty="0">
              <a:latin typeface="Century" panose="02040604050505020304" pitchFamily="18" charset="0"/>
            </a:endParaRPr>
          </a:p>
          <a:p>
            <a:r>
              <a:rPr lang="en-GB" sz="2200" dirty="0">
                <a:latin typeface="Century" panose="02040604050505020304" pitchFamily="18" charset="0"/>
              </a:rPr>
              <a:t>Therefore, God exists necessarily. </a:t>
            </a:r>
            <a:endParaRPr lang="en-US" sz="2200"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560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560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560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560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560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8576"/>
            <a:ext cx="12192000" cy="1047750"/>
          </a:xfrm>
        </p:spPr>
        <p:txBody>
          <a:bodyPr>
            <a:normAutofit/>
          </a:bodyPr>
          <a:lstStyle/>
          <a:p>
            <a:pPr algn="ctr"/>
            <a:r>
              <a:rPr lang="en-US" u="sng" dirty="0">
                <a:latin typeface="Century" panose="02040604050505020304" pitchFamily="18" charset="0"/>
              </a:rPr>
              <a:t>Is GOD a logically coherent concept?</a:t>
            </a:r>
          </a:p>
        </p:txBody>
      </p:sp>
      <p:sp>
        <p:nvSpPr>
          <p:cNvPr id="3" name="Content Placeholder 2"/>
          <p:cNvSpPr>
            <a:spLocks noGrp="1"/>
          </p:cNvSpPr>
          <p:nvPr>
            <p:ph idx="1"/>
          </p:nvPr>
        </p:nvSpPr>
        <p:spPr>
          <a:xfrm>
            <a:off x="428625" y="1177925"/>
            <a:ext cx="10515600" cy="4351338"/>
          </a:xfrm>
        </p:spPr>
        <p:txBody>
          <a:bodyPr/>
          <a:lstStyle/>
          <a:p>
            <a:r>
              <a:rPr lang="en-US" dirty="0">
                <a:latin typeface="Century" panose="02040604050505020304" pitchFamily="18" charset="0"/>
              </a:rPr>
              <a:t>Is the concept of God logically coherent</a:t>
            </a:r>
          </a:p>
          <a:p>
            <a:endParaRPr lang="en-US" dirty="0">
              <a:latin typeface="Century" panose="02040604050505020304" pitchFamily="18" charset="0"/>
            </a:endParaRPr>
          </a:p>
          <a:p>
            <a:r>
              <a:rPr lang="en-US" dirty="0">
                <a:latin typeface="Century" panose="02040604050505020304" pitchFamily="18" charset="0"/>
              </a:rPr>
              <a:t>Are the attributes of God coherent?</a:t>
            </a:r>
          </a:p>
          <a:p>
            <a:pPr lvl="1"/>
            <a:r>
              <a:rPr lang="en-US" dirty="0">
                <a:latin typeface="Century" panose="02040604050505020304" pitchFamily="18" charset="0"/>
              </a:rPr>
              <a:t>Paradox of the stone</a:t>
            </a:r>
          </a:p>
          <a:p>
            <a:pPr lvl="1"/>
            <a:r>
              <a:rPr lang="en-US" dirty="0">
                <a:latin typeface="Century" panose="02040604050505020304" pitchFamily="18" charset="0"/>
              </a:rPr>
              <a:t>Free will and omniscience</a:t>
            </a:r>
          </a:p>
          <a:p>
            <a:pPr marL="457200" lvl="1" indent="0">
              <a:buNone/>
            </a:pPr>
            <a:endParaRPr lang="en-US" dirty="0">
              <a:latin typeface="Century" panose="02040604050505020304" pitchFamily="18" charset="0"/>
            </a:endParaRPr>
          </a:p>
          <a:p>
            <a:r>
              <a:rPr lang="en-US" dirty="0">
                <a:latin typeface="Century" panose="02040604050505020304" pitchFamily="18" charset="0"/>
              </a:rPr>
              <a:t>Does it make sense to suppose a being that exists necessarily, if it exists at all?</a:t>
            </a:r>
          </a:p>
          <a:p>
            <a:endParaRPr lang="en-US" dirty="0">
              <a:latin typeface="Century" panose="02040604050505020304" pitchFamily="18" charset="0"/>
            </a:endParaRPr>
          </a:p>
          <a:p>
            <a:endParaRPr lang="en-US" dirty="0">
              <a:latin typeface="Century" panose="02040604050505020304" pitchFamily="18" charset="0"/>
            </a:endParaRPr>
          </a:p>
          <a:p>
            <a:endParaRPr lang="en-US"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lstStyle/>
          <a:p>
            <a:pPr algn="ctr"/>
            <a:r>
              <a:rPr lang="en-US" u="sng" dirty="0">
                <a:latin typeface="Century" panose="02040604050505020304" pitchFamily="18" charset="0"/>
              </a:rPr>
              <a:t>Malcolm on Kant’s objection</a:t>
            </a:r>
          </a:p>
        </p:txBody>
      </p:sp>
      <p:sp>
        <p:nvSpPr>
          <p:cNvPr id="3" name="Content Placeholder 2"/>
          <p:cNvSpPr>
            <a:spLocks noGrp="1"/>
          </p:cNvSpPr>
          <p:nvPr>
            <p:ph idx="1"/>
          </p:nvPr>
        </p:nvSpPr>
        <p:spPr>
          <a:xfrm>
            <a:off x="438149" y="1253331"/>
            <a:ext cx="11268075" cy="4351338"/>
          </a:xfrm>
        </p:spPr>
        <p:txBody>
          <a:bodyPr>
            <a:noAutofit/>
          </a:bodyPr>
          <a:lstStyle/>
          <a:p>
            <a:r>
              <a:rPr lang="en-US" sz="1800" dirty="0">
                <a:latin typeface="Century" panose="02040604050505020304" pitchFamily="18" charset="0"/>
              </a:rPr>
              <a:t>Kant famously objected that existence cannot be part of the concept of God.</a:t>
            </a:r>
          </a:p>
          <a:p>
            <a:pPr lvl="1"/>
            <a:r>
              <a:rPr lang="en-GB" sz="1600" dirty="0">
                <a:latin typeface="Century" panose="02040604050505020304" pitchFamily="18" charset="0"/>
              </a:rPr>
              <a:t>An analytic truth unpacks a concept. The predicate tells you something about the subject.</a:t>
            </a:r>
          </a:p>
          <a:p>
            <a:pPr lvl="1"/>
            <a:r>
              <a:rPr lang="en-GB" sz="1600" dirty="0">
                <a:latin typeface="Century" panose="02040604050505020304" pitchFamily="18" charset="0"/>
              </a:rPr>
              <a:t>To say ‘x exists’ is not to describe x at all or explain what x is. Existence is not part of the concept of anything.</a:t>
            </a:r>
          </a:p>
          <a:p>
            <a:pPr lvl="1"/>
            <a:endParaRPr lang="en-GB" sz="1800" dirty="0">
              <a:latin typeface="Century" panose="02040604050505020304" pitchFamily="18" charset="0"/>
            </a:endParaRPr>
          </a:p>
          <a:p>
            <a:r>
              <a:rPr lang="en-US" sz="1800" dirty="0">
                <a:latin typeface="Century" panose="02040604050505020304" pitchFamily="18" charset="0"/>
              </a:rPr>
              <a:t>Reply: This doesn’t apply to necessary existence</a:t>
            </a:r>
          </a:p>
          <a:p>
            <a:pPr lvl="1"/>
            <a:r>
              <a:rPr lang="en-GB" sz="1600" dirty="0">
                <a:latin typeface="Century" panose="02040604050505020304" pitchFamily="18" charset="0"/>
              </a:rPr>
              <a:t>To say that ‘God exists necessarily’ </a:t>
            </a:r>
            <a:r>
              <a:rPr lang="en-GB" sz="1600" i="1" dirty="0">
                <a:latin typeface="Century" panose="02040604050505020304" pitchFamily="18" charset="0"/>
              </a:rPr>
              <a:t>is </a:t>
            </a:r>
            <a:r>
              <a:rPr lang="en-GB" sz="1600" dirty="0">
                <a:latin typeface="Century" panose="02040604050505020304" pitchFamily="18" charset="0"/>
              </a:rPr>
              <a:t>to unpack the concept of God. </a:t>
            </a:r>
          </a:p>
          <a:p>
            <a:pPr lvl="1"/>
            <a:endParaRPr lang="en-GB" sz="1800" dirty="0">
              <a:latin typeface="Century" panose="02040604050505020304" pitchFamily="18" charset="0"/>
            </a:endParaRPr>
          </a:p>
          <a:p>
            <a:r>
              <a:rPr lang="en-GB" sz="1800" dirty="0">
                <a:latin typeface="Century" panose="02040604050505020304" pitchFamily="18" charset="0"/>
              </a:rPr>
              <a:t>Malcolm: If it is part of our concept that God exists necessarily, then we must accept that ‘God exists necessarily’ is an analytic truth</a:t>
            </a:r>
          </a:p>
          <a:p>
            <a:pPr lvl="1"/>
            <a:r>
              <a:rPr lang="en-GB" sz="1600" dirty="0">
                <a:latin typeface="Century" panose="02040604050505020304" pitchFamily="18" charset="0"/>
              </a:rPr>
              <a:t>So it isn’t possible that God doesn’t exist</a:t>
            </a:r>
          </a:p>
          <a:p>
            <a:pPr lvl="1"/>
            <a:endParaRPr lang="en-US" sz="1800" dirty="0">
              <a:latin typeface="Century" panose="02040604050505020304" pitchFamily="18" charset="0"/>
            </a:endParaRPr>
          </a:p>
          <a:p>
            <a:r>
              <a:rPr lang="en-US" sz="1800" dirty="0">
                <a:latin typeface="Century" panose="02040604050505020304" pitchFamily="18" charset="0"/>
              </a:rPr>
              <a:t>Kant: no, the analytic truth is ‘If God exists, then God exists necessarily’</a:t>
            </a:r>
          </a:p>
          <a:p>
            <a:pPr lvl="1"/>
            <a:r>
              <a:rPr lang="en-US" sz="1600" dirty="0">
                <a:latin typeface="Century" panose="02040604050505020304" pitchFamily="18" charset="0"/>
              </a:rPr>
              <a:t>This doesn’t entail that God exists</a:t>
            </a:r>
          </a:p>
          <a:p>
            <a:pPr lvl="1"/>
            <a:endParaRPr lang="en-US" sz="1800" dirty="0">
              <a:latin typeface="Century" panose="02040604050505020304" pitchFamily="18" charset="0"/>
            </a:endParaRPr>
          </a:p>
          <a:p>
            <a:r>
              <a:rPr lang="en-US" sz="1800" dirty="0">
                <a:latin typeface="Century" panose="02040604050505020304" pitchFamily="18" charset="0"/>
              </a:rPr>
              <a:t>Malcolm: It does. If God exists necessarily, then God does not depending on anything, and has neither beginning nor end. So it is either necessarily true or necessarily false that God exists, and it is not necessarily false.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350"/>
            <a:ext cx="12192000" cy="1325563"/>
          </a:xfrm>
        </p:spPr>
        <p:txBody>
          <a:bodyPr/>
          <a:lstStyle/>
          <a:p>
            <a:pPr algn="ctr"/>
            <a:r>
              <a:rPr lang="en-US" u="sng" dirty="0">
                <a:latin typeface="Century" panose="02040604050505020304" pitchFamily="18" charset="0"/>
              </a:rPr>
              <a:t>Objection to Malcolm</a:t>
            </a:r>
          </a:p>
        </p:txBody>
      </p:sp>
      <p:sp>
        <p:nvSpPr>
          <p:cNvPr id="3" name="Content Placeholder 2"/>
          <p:cNvSpPr>
            <a:spLocks noGrp="1"/>
          </p:cNvSpPr>
          <p:nvPr>
            <p:ph idx="1"/>
          </p:nvPr>
        </p:nvSpPr>
        <p:spPr>
          <a:xfrm>
            <a:off x="438150" y="1205706"/>
            <a:ext cx="11277600" cy="4351338"/>
          </a:xfrm>
        </p:spPr>
        <p:txBody>
          <a:bodyPr>
            <a:noAutofit/>
          </a:bodyPr>
          <a:lstStyle/>
          <a:p>
            <a:r>
              <a:rPr lang="en-GB" sz="2400" dirty="0">
                <a:latin typeface="Century" panose="02040604050505020304" pitchFamily="18" charset="0"/>
              </a:rPr>
              <a:t>If God doesn’t exist, then it is impossible for God to be brought into existence. But this impossibility isn’t the same as it being impossible for God to exist.</a:t>
            </a:r>
          </a:p>
          <a:p>
            <a:pPr lvl="1"/>
            <a:r>
              <a:rPr lang="en-GB" sz="2000" dirty="0">
                <a:latin typeface="Century" panose="02040604050505020304" pitchFamily="18" charset="0"/>
              </a:rPr>
              <a:t>If God doesn’t exist, it is this fact – not the concept of God – that makes God’s existence impossible.</a:t>
            </a:r>
          </a:p>
          <a:p>
            <a:pPr lvl="1"/>
            <a:endParaRPr lang="en-GB" dirty="0">
              <a:latin typeface="Century" panose="02040604050505020304" pitchFamily="18" charset="0"/>
            </a:endParaRPr>
          </a:p>
          <a:p>
            <a:r>
              <a:rPr lang="en-GB" sz="2400" dirty="0">
                <a:latin typeface="Century" panose="02040604050505020304" pitchFamily="18" charset="0"/>
              </a:rPr>
              <a:t>Whether God’s existence is possible depends upon whether God exists or not!</a:t>
            </a:r>
          </a:p>
          <a:p>
            <a:endParaRPr lang="en-GB" sz="2400" dirty="0">
              <a:latin typeface="Century" panose="02040604050505020304" pitchFamily="18" charset="0"/>
            </a:endParaRPr>
          </a:p>
          <a:p>
            <a:r>
              <a:rPr lang="en-GB" sz="2400" dirty="0">
                <a:latin typeface="Century" panose="02040604050505020304" pitchFamily="18" charset="0"/>
              </a:rPr>
              <a:t>The correct conclusion of Malcolm’s argument is ‘If God doesn’t exist, then God’s existence is impossible; and if God does exist, then God exists necessarily’.</a:t>
            </a:r>
          </a:p>
          <a:p>
            <a:endParaRPr lang="en-GB" sz="2400" dirty="0">
              <a:latin typeface="Century" panose="02040604050505020304" pitchFamily="18" charset="0"/>
            </a:endParaRPr>
          </a:p>
          <a:p>
            <a:r>
              <a:rPr lang="en-GB" sz="2400" dirty="0">
                <a:latin typeface="Century" panose="02040604050505020304" pitchFamily="18" charset="0"/>
              </a:rPr>
              <a:t>Not depending on anything characterises the nature of God’s existence, if God exists. But existence doesn’t characterise God.</a:t>
            </a:r>
            <a:endParaRPr lang="en-US" sz="2400" dirty="0">
              <a:latin typeface="Century" panose="02040604050505020304" pitchFamily="18" charset="0"/>
            </a:endParaRPr>
          </a:p>
          <a:p>
            <a:endParaRPr lang="en-GB" sz="2400"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942975"/>
          </a:xfrm>
        </p:spPr>
        <p:txBody>
          <a:bodyPr/>
          <a:lstStyle/>
          <a:p>
            <a:pPr algn="ctr"/>
            <a:r>
              <a:rPr lang="en-US" u="sng" dirty="0">
                <a:latin typeface="Century" panose="02040604050505020304" pitchFamily="18" charset="0"/>
              </a:rPr>
              <a:t>Anselm’s argument</a:t>
            </a:r>
          </a:p>
        </p:txBody>
      </p:sp>
      <p:sp>
        <p:nvSpPr>
          <p:cNvPr id="3" name="Content Placeholder 2"/>
          <p:cNvSpPr>
            <a:spLocks noGrp="1"/>
          </p:cNvSpPr>
          <p:nvPr>
            <p:ph idx="1"/>
          </p:nvPr>
        </p:nvSpPr>
        <p:spPr>
          <a:xfrm>
            <a:off x="333374" y="942975"/>
            <a:ext cx="10944225" cy="5686424"/>
          </a:xfrm>
        </p:spPr>
        <p:txBody>
          <a:bodyPr>
            <a:normAutofit fontScale="77500" lnSpcReduction="20000"/>
          </a:bodyPr>
          <a:lstStyle/>
          <a:p>
            <a:r>
              <a:rPr lang="en-US" dirty="0">
                <a:latin typeface="Century" panose="02040604050505020304" pitchFamily="18" charset="0"/>
              </a:rPr>
              <a:t>Definition: God is a being ‘greater </a:t>
            </a:r>
            <a:r>
              <a:rPr lang="en-GB" dirty="0">
                <a:latin typeface="Century" panose="02040604050505020304" pitchFamily="18" charset="0"/>
              </a:rPr>
              <a:t>than which cannot be conceived’</a:t>
            </a:r>
          </a:p>
          <a:p>
            <a:pPr lvl="1"/>
            <a:r>
              <a:rPr lang="en-GB" dirty="0">
                <a:latin typeface="Century" panose="02040604050505020304" pitchFamily="18" charset="0"/>
              </a:rPr>
              <a:t>If you could think of something that is greater than God, surely this something would </a:t>
            </a:r>
            <a:r>
              <a:rPr lang="en-GB" i="1" dirty="0">
                <a:latin typeface="Century" panose="02040604050505020304" pitchFamily="18" charset="0"/>
              </a:rPr>
              <a:t>be</a:t>
            </a:r>
            <a:r>
              <a:rPr lang="en-GB" dirty="0">
                <a:latin typeface="Century" panose="02040604050505020304" pitchFamily="18" charset="0"/>
              </a:rPr>
              <a:t> God.</a:t>
            </a:r>
          </a:p>
          <a:p>
            <a:pPr lvl="1"/>
            <a:endParaRPr lang="en-GB" dirty="0">
              <a:latin typeface="Century" panose="02040604050505020304" pitchFamily="18" charset="0"/>
            </a:endParaRPr>
          </a:p>
          <a:p>
            <a:r>
              <a:rPr lang="en-GB" dirty="0">
                <a:latin typeface="Century" panose="02040604050505020304" pitchFamily="18" charset="0"/>
              </a:rPr>
              <a:t>Think of two beings, one that exists and one that doesn’t</a:t>
            </a:r>
          </a:p>
          <a:p>
            <a:pPr lvl="1"/>
            <a:r>
              <a:rPr lang="en-GB" dirty="0">
                <a:latin typeface="Century" panose="02040604050505020304" pitchFamily="18" charset="0"/>
              </a:rPr>
              <a:t>Being real is greater than being fictional. So the one that actually exists is greater.</a:t>
            </a:r>
          </a:p>
          <a:p>
            <a:pPr lvl="1"/>
            <a:endParaRPr lang="en-GB" dirty="0">
              <a:latin typeface="Century" panose="02040604050505020304" pitchFamily="18" charset="0"/>
            </a:endParaRPr>
          </a:p>
          <a:p>
            <a:r>
              <a:rPr lang="en-GB" dirty="0">
                <a:latin typeface="Century" panose="02040604050505020304" pitchFamily="18" charset="0"/>
              </a:rPr>
              <a:t>So if God didn’t exist, we could think of a greater being than God. </a:t>
            </a:r>
          </a:p>
          <a:p>
            <a:endParaRPr lang="en-GB" dirty="0">
              <a:latin typeface="Century" panose="02040604050505020304" pitchFamily="18" charset="0"/>
            </a:endParaRPr>
          </a:p>
          <a:p>
            <a:r>
              <a:rPr lang="en-US" dirty="0">
                <a:latin typeface="Century" panose="02040604050505020304" pitchFamily="18" charset="0"/>
              </a:rPr>
              <a:t>Think of two </a:t>
            </a:r>
            <a:r>
              <a:rPr lang="en-GB" dirty="0">
                <a:latin typeface="Century" panose="02040604050505020304" pitchFamily="18" charset="0"/>
              </a:rPr>
              <a:t>almost identical beings, X and Y.</a:t>
            </a:r>
          </a:p>
          <a:p>
            <a:pPr lvl="1"/>
            <a:r>
              <a:rPr lang="en-GB" dirty="0">
                <a:latin typeface="Century" panose="02040604050505020304" pitchFamily="18" charset="0"/>
              </a:rPr>
              <a:t>X is a being which we can conceive not to exist</a:t>
            </a:r>
          </a:p>
          <a:p>
            <a:pPr lvl="1"/>
            <a:r>
              <a:rPr lang="en-GB" dirty="0">
                <a:latin typeface="Century" panose="02040604050505020304" pitchFamily="18" charset="0"/>
              </a:rPr>
              <a:t>Y’s not existing is inconceivable</a:t>
            </a:r>
          </a:p>
          <a:p>
            <a:pPr lvl="1"/>
            <a:r>
              <a:rPr lang="en-GB" dirty="0">
                <a:latin typeface="Century" panose="02040604050505020304" pitchFamily="18" charset="0"/>
              </a:rPr>
              <a:t>Y is greater than X</a:t>
            </a:r>
          </a:p>
          <a:p>
            <a:pPr lvl="1"/>
            <a:endParaRPr lang="en-GB" dirty="0">
              <a:latin typeface="Century" panose="02040604050505020304" pitchFamily="18" charset="0"/>
            </a:endParaRPr>
          </a:p>
          <a:p>
            <a:r>
              <a:rPr lang="en-GB" dirty="0">
                <a:latin typeface="Century" panose="02040604050505020304" pitchFamily="18" charset="0"/>
              </a:rPr>
              <a:t>The greatest conceivable being is a being who, we conceive, must exist.</a:t>
            </a:r>
          </a:p>
          <a:p>
            <a:endParaRPr lang="en-GB" dirty="0">
              <a:latin typeface="Century" panose="02040604050505020304" pitchFamily="18" charset="0"/>
            </a:endParaRPr>
          </a:p>
          <a:p>
            <a:r>
              <a:rPr lang="en-GB" dirty="0">
                <a:latin typeface="Century" panose="02040604050505020304" pitchFamily="18" charset="0"/>
              </a:rPr>
              <a:t>The thought ‘God does not exist’ seems to make sense, but on reflection, we find that it is incoherent</a:t>
            </a:r>
            <a:r>
              <a:rPr lang="en-GB" dirty="0"/>
              <a:t>. </a:t>
            </a:r>
            <a:endParaRPr lang="en-US" dirty="0"/>
          </a:p>
          <a:p>
            <a:pPr marL="0" indent="0">
              <a:buNone/>
            </a:pPr>
            <a:endParaRPr lang="en-GB" dirty="0">
              <a:latin typeface="Century" panose="02040604050505020304" pitchFamily="18" charset="0"/>
            </a:endParaRPr>
          </a:p>
          <a:p>
            <a:pPr marL="0" indent="0">
              <a:buNone/>
            </a:pPr>
            <a:endParaRPr lang="en-GB" dirty="0">
              <a:latin typeface="Century" panose="02040604050505020304" pitchFamily="18" charset="0"/>
            </a:endParaRPr>
          </a:p>
          <a:p>
            <a:pPr marL="0" indent="0">
              <a:buNone/>
            </a:pPr>
            <a:endParaRPr lang="en-US" dirty="0">
              <a:latin typeface="Century" panose="02040604050505020304" pitchFamily="18" charset="0"/>
            </a:endParaRPr>
          </a:p>
          <a:p>
            <a:endParaRPr lang="en-US" dirty="0">
              <a:latin typeface="Century" panose="02040604050505020304" pitchFamily="18" charset="0"/>
            </a:endParaRPr>
          </a:p>
        </p:txBody>
      </p:sp>
      <p:sp>
        <p:nvSpPr>
          <p:cNvPr id="6" name="TextBox 5">
            <a:extLst>
              <a:ext uri="{FF2B5EF4-FFF2-40B4-BE49-F238E27FC236}">
                <a16:creationId xmlns:a16="http://schemas.microsoft.com/office/drawing/2014/main" id="{AF1FE3ED-062A-4CD0-A08E-4A36E2DD7760}"/>
              </a:ext>
            </a:extLst>
          </p:cNvPr>
          <p:cNvSpPr txBox="1"/>
          <p:nvPr/>
        </p:nvSpPr>
        <p:spPr>
          <a:xfrm>
            <a:off x="7143750" y="3429000"/>
            <a:ext cx="4714876" cy="1384995"/>
          </a:xfrm>
          <a:prstGeom prst="rect">
            <a:avLst/>
          </a:prstGeom>
          <a:noFill/>
          <a:ln>
            <a:solidFill>
              <a:schemeClr val="tx1"/>
            </a:solidFill>
          </a:ln>
        </p:spPr>
        <p:txBody>
          <a:bodyPr wrap="square">
            <a:spAutoFit/>
          </a:bodyPr>
          <a:lstStyle/>
          <a:p>
            <a:pPr marL="0" indent="0">
              <a:buNone/>
            </a:pPr>
            <a:r>
              <a:rPr lang="en-GB" sz="1400" dirty="0">
                <a:latin typeface="Century" panose="02040604050505020304" pitchFamily="18" charset="0"/>
              </a:rPr>
              <a:t>P1: By definition, God is a being greater than which cannot be conceived.</a:t>
            </a:r>
          </a:p>
          <a:p>
            <a:pPr marL="0" indent="0">
              <a:buNone/>
            </a:pPr>
            <a:r>
              <a:rPr lang="en-GB" sz="1400" dirty="0">
                <a:latin typeface="Century" panose="02040604050505020304" pitchFamily="18" charset="0"/>
              </a:rPr>
              <a:t>P2: I can conceive of such a being, i.e. the concept is coherent.</a:t>
            </a:r>
          </a:p>
          <a:p>
            <a:pPr marL="0" indent="0">
              <a:buNone/>
            </a:pPr>
            <a:r>
              <a:rPr lang="en-GB" sz="1400" dirty="0">
                <a:latin typeface="Century" panose="02040604050505020304" pitchFamily="18" charset="0"/>
              </a:rPr>
              <a:t>P3: It is greater to exist than not to exist.</a:t>
            </a:r>
          </a:p>
          <a:p>
            <a:pPr marL="0" indent="0">
              <a:buNone/>
            </a:pPr>
            <a:r>
              <a:rPr lang="en-GB" sz="1400" dirty="0">
                <a:latin typeface="Century" panose="02040604050505020304" pitchFamily="18" charset="0"/>
              </a:rPr>
              <a:t>C: Therefore, God must exist.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5"/>
            <a:ext cx="12192000" cy="1325563"/>
          </a:xfrm>
        </p:spPr>
        <p:txBody>
          <a:bodyPr/>
          <a:lstStyle/>
          <a:p>
            <a:pPr algn="ctr"/>
            <a:r>
              <a:rPr lang="en-US" u="sng" dirty="0">
                <a:latin typeface="Century" panose="02040604050505020304" pitchFamily="18" charset="0"/>
              </a:rPr>
              <a:t>Gaunilo’s objection</a:t>
            </a:r>
          </a:p>
        </p:txBody>
      </p:sp>
      <p:sp>
        <p:nvSpPr>
          <p:cNvPr id="3" name="Content Placeholder 2"/>
          <p:cNvSpPr>
            <a:spLocks noGrp="1"/>
          </p:cNvSpPr>
          <p:nvPr>
            <p:ph idx="1"/>
          </p:nvPr>
        </p:nvSpPr>
        <p:spPr>
          <a:xfrm>
            <a:off x="431800" y="1253330"/>
            <a:ext cx="11414760" cy="5411629"/>
          </a:xfrm>
        </p:spPr>
        <p:txBody>
          <a:bodyPr>
            <a:normAutofit/>
          </a:bodyPr>
          <a:lstStyle/>
          <a:p>
            <a:r>
              <a:rPr lang="en-GB" dirty="0">
                <a:latin typeface="Century" panose="02040604050505020304" pitchFamily="18" charset="0"/>
              </a:rPr>
              <a:t>You could prove anything perfect must exist by this argument! </a:t>
            </a:r>
          </a:p>
          <a:p>
            <a:endParaRPr lang="en-GB" dirty="0">
              <a:latin typeface="Century" panose="02040604050505020304" pitchFamily="18" charset="0"/>
            </a:endParaRPr>
          </a:p>
          <a:p>
            <a:r>
              <a:rPr lang="en-GB" dirty="0">
                <a:latin typeface="Century" panose="02040604050505020304" pitchFamily="18" charset="0"/>
              </a:rPr>
              <a:t>I can conceive of the perfect island, greater than which cannot be conceived. </a:t>
            </a:r>
          </a:p>
          <a:p>
            <a:endParaRPr lang="en-GB" dirty="0">
              <a:latin typeface="Century" panose="02040604050505020304" pitchFamily="18" charset="0"/>
            </a:endParaRPr>
          </a:p>
          <a:p>
            <a:r>
              <a:rPr lang="en-GB" dirty="0">
                <a:latin typeface="Century" panose="02040604050505020304" pitchFamily="18" charset="0"/>
              </a:rPr>
              <a:t>And so such an island must exist, because it would be less great if it didn’t. </a:t>
            </a:r>
          </a:p>
          <a:p>
            <a:endParaRPr lang="en-GB" dirty="0">
              <a:latin typeface="Century" panose="02040604050505020304" pitchFamily="18" charset="0"/>
            </a:endParaRPr>
          </a:p>
          <a:p>
            <a:r>
              <a:rPr lang="en-GB" dirty="0">
                <a:latin typeface="Century" panose="02040604050505020304" pitchFamily="18" charset="0"/>
              </a:rPr>
              <a:t>But this is ridiculous, so the ontological argument must be flawed. </a:t>
            </a:r>
            <a:endParaRPr lang="en-US" dirty="0">
              <a:latin typeface="Century" panose="02040604050505020304" pitchFamily="18" charset="0"/>
            </a:endParaRPr>
          </a:p>
          <a:p>
            <a:pPr lvl="1"/>
            <a:endParaRPr lang="en-GB" dirty="0">
              <a:latin typeface="Century" panose="02040604050505020304" pitchFamily="18" charset="0"/>
            </a:endParaRPr>
          </a:p>
          <a:p>
            <a:pPr lvl="1"/>
            <a:endParaRPr lang="en-US"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0"/>
            <a:ext cx="12192000" cy="1325563"/>
          </a:xfrm>
        </p:spPr>
        <p:txBody>
          <a:bodyPr/>
          <a:lstStyle/>
          <a:p>
            <a:pPr algn="ctr"/>
            <a:r>
              <a:rPr lang="en-US" u="sng" dirty="0">
                <a:latin typeface="Century" panose="02040604050505020304" pitchFamily="18" charset="0"/>
              </a:rPr>
              <a:t>Anselm’s reply to Gaunilo</a:t>
            </a:r>
          </a:p>
        </p:txBody>
      </p:sp>
      <p:sp>
        <p:nvSpPr>
          <p:cNvPr id="21507" name="Rectangle 3"/>
          <p:cNvSpPr>
            <a:spLocks noGrp="1" noChangeArrowheads="1"/>
          </p:cNvSpPr>
          <p:nvPr>
            <p:ph type="body" idx="1"/>
          </p:nvPr>
        </p:nvSpPr>
        <p:spPr>
          <a:xfrm>
            <a:off x="347980" y="1253331"/>
            <a:ext cx="11496040" cy="4351338"/>
          </a:xfrm>
        </p:spPr>
        <p:txBody>
          <a:bodyPr>
            <a:normAutofit fontScale="92500" lnSpcReduction="10000"/>
          </a:bodyPr>
          <a:lstStyle/>
          <a:p>
            <a:pPr>
              <a:lnSpc>
                <a:spcPct val="90000"/>
              </a:lnSpc>
            </a:pPr>
            <a:r>
              <a:rPr lang="en-GB" dirty="0">
                <a:latin typeface="Century" panose="02040604050505020304" pitchFamily="18" charset="0"/>
              </a:rPr>
              <a:t>The thought that the greatest conceivable being doesn’t exist is incoherent. But the thought that the greatest conceivable island doesn’t exist is coherent.</a:t>
            </a:r>
          </a:p>
          <a:p>
            <a:pPr lvl="1">
              <a:lnSpc>
                <a:spcPct val="90000"/>
              </a:lnSpc>
            </a:pPr>
            <a:r>
              <a:rPr lang="en-GB" dirty="0">
                <a:latin typeface="Century" panose="02040604050505020304" pitchFamily="18" charset="0"/>
              </a:rPr>
              <a:t>There is nothing in the concept of such an island that makes it essentially or necessarily the greatest conceivable island.</a:t>
            </a:r>
          </a:p>
          <a:p>
            <a:pPr lvl="1">
              <a:lnSpc>
                <a:spcPct val="90000"/>
              </a:lnSpc>
            </a:pPr>
            <a:r>
              <a:rPr lang="en-GB" dirty="0">
                <a:latin typeface="Century" panose="02040604050505020304" pitchFamily="18" charset="0"/>
              </a:rPr>
              <a:t>An island is essentially surrounded by water, therefore dependent on water, therefore contingent. The greatest island would be necessary, this is contradictory.</a:t>
            </a:r>
          </a:p>
          <a:p>
            <a:pPr lvl="1">
              <a:lnSpc>
                <a:spcPct val="90000"/>
              </a:lnSpc>
            </a:pPr>
            <a:r>
              <a:rPr lang="en-GB" dirty="0">
                <a:latin typeface="Century" panose="02040604050505020304" pitchFamily="18" charset="0"/>
              </a:rPr>
              <a:t>Plantinga: an island’s properties have ‘no intrinsic maximum’</a:t>
            </a:r>
          </a:p>
          <a:p>
            <a:pPr lvl="1">
              <a:lnSpc>
                <a:spcPct val="90000"/>
              </a:lnSpc>
            </a:pPr>
            <a:r>
              <a:rPr lang="en-GB" dirty="0">
                <a:latin typeface="Century" panose="02040604050505020304" pitchFamily="18" charset="0"/>
              </a:rPr>
              <a:t>Instead, the concept of ‘the greatest conceivable island’ is somewhat incoherent.</a:t>
            </a:r>
          </a:p>
          <a:p>
            <a:pPr lvl="1">
              <a:lnSpc>
                <a:spcPct val="90000"/>
              </a:lnSpc>
            </a:pPr>
            <a:endParaRPr lang="en-GB" dirty="0">
              <a:latin typeface="Century" panose="02040604050505020304" pitchFamily="18" charset="0"/>
            </a:endParaRPr>
          </a:p>
          <a:p>
            <a:r>
              <a:rPr lang="en-GB" dirty="0">
                <a:latin typeface="Century" panose="02040604050505020304" pitchFamily="18" charset="0"/>
              </a:rPr>
              <a:t>God </a:t>
            </a:r>
            <a:r>
              <a:rPr lang="en-GB" i="1" dirty="0">
                <a:latin typeface="Century" panose="02040604050505020304" pitchFamily="18" charset="0"/>
              </a:rPr>
              <a:t>wouldn’t be God</a:t>
            </a:r>
            <a:r>
              <a:rPr lang="en-GB" dirty="0">
                <a:latin typeface="Century" panose="02040604050505020304" pitchFamily="18" charset="0"/>
              </a:rPr>
              <a:t> if there was some being even greater than God. </a:t>
            </a:r>
          </a:p>
          <a:p>
            <a:pPr lvl="1"/>
            <a:r>
              <a:rPr lang="en-GB" dirty="0">
                <a:latin typeface="Century" panose="02040604050505020304" pitchFamily="18" charset="0"/>
              </a:rPr>
              <a:t>Being the greatest conceivable being is an essential property of God.</a:t>
            </a:r>
          </a:p>
          <a:p>
            <a:pPr lvl="1"/>
            <a:endParaRPr lang="en-GB" dirty="0">
              <a:latin typeface="Century" panose="02040604050505020304" pitchFamily="18" charset="0"/>
            </a:endParaRPr>
          </a:p>
          <a:p>
            <a:pPr lvl="1">
              <a:lnSpc>
                <a:spcPct val="90000"/>
              </a:lnSpc>
            </a:pPr>
            <a:endParaRPr lang="en-GB"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215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2150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2150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2150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2150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21507">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2150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12192000" cy="1325563"/>
          </a:xfrm>
        </p:spPr>
        <p:txBody>
          <a:bodyPr/>
          <a:lstStyle/>
          <a:p>
            <a:pPr algn="ctr"/>
            <a:r>
              <a:rPr lang="en-GB" u="sng" dirty="0">
                <a:latin typeface="Century" panose="02040604050505020304" pitchFamily="18" charset="0"/>
              </a:rPr>
              <a:t>Descartes’ argument</a:t>
            </a:r>
          </a:p>
        </p:txBody>
      </p:sp>
      <p:sp>
        <p:nvSpPr>
          <p:cNvPr id="3075" name="Rectangle 3"/>
          <p:cNvSpPr>
            <a:spLocks noGrp="1" noChangeArrowheads="1"/>
          </p:cNvSpPr>
          <p:nvPr>
            <p:ph idx="1"/>
          </p:nvPr>
        </p:nvSpPr>
        <p:spPr>
          <a:xfrm>
            <a:off x="419100" y="1325563"/>
            <a:ext cx="11315700" cy="4875212"/>
          </a:xfrm>
        </p:spPr>
        <p:txBody>
          <a:bodyPr>
            <a:noAutofit/>
          </a:bodyPr>
          <a:lstStyle/>
          <a:p>
            <a:r>
              <a:rPr lang="en-GB" sz="2000" dirty="0">
                <a:latin typeface="Century" panose="02040604050505020304" pitchFamily="18" charset="0"/>
              </a:rPr>
              <a:t>‘The idea of God (that is, of a supremely perfect being) is certainly one that I find within me…; and I understand from this idea that it belongs to God’s nature that </a:t>
            </a:r>
            <a:r>
              <a:rPr lang="en-GB" sz="2000" i="1" dirty="0">
                <a:latin typeface="Century" panose="02040604050505020304" pitchFamily="18" charset="0"/>
              </a:rPr>
              <a:t>he always exists</a:t>
            </a:r>
            <a:r>
              <a:rPr lang="en-GB" sz="2000" dirty="0">
                <a:latin typeface="Century" panose="02040604050505020304" pitchFamily="18" charset="0"/>
              </a:rPr>
              <a:t>.’</a:t>
            </a:r>
          </a:p>
          <a:p>
            <a:endParaRPr lang="en-GB" sz="2000" dirty="0">
              <a:latin typeface="Century" panose="02040604050505020304" pitchFamily="18" charset="0"/>
            </a:endParaRPr>
          </a:p>
          <a:p>
            <a:r>
              <a:rPr lang="en-GB" sz="2000" dirty="0">
                <a:latin typeface="Century" panose="02040604050505020304" pitchFamily="18" charset="0"/>
              </a:rPr>
              <a:t>A rational intuition of the concept GOD or a very short deductive argument</a:t>
            </a:r>
          </a:p>
          <a:p>
            <a:pPr lvl="1"/>
            <a:r>
              <a:rPr lang="en-GB" sz="1800" dirty="0">
                <a:latin typeface="Century" panose="02040604050505020304" pitchFamily="18" charset="0"/>
              </a:rPr>
              <a:t>Rational reflection on the concept GOD shows that to think God does not exist is a contradiction in terms</a:t>
            </a:r>
          </a:p>
          <a:p>
            <a:pPr lvl="1"/>
            <a:endParaRPr lang="en-GB" sz="1800" dirty="0">
              <a:latin typeface="Century" panose="02040604050505020304" pitchFamily="18" charset="0"/>
            </a:endParaRPr>
          </a:p>
          <a:p>
            <a:r>
              <a:rPr lang="en-GB" sz="2000" dirty="0">
                <a:latin typeface="Century" panose="02040604050505020304" pitchFamily="18" charset="0"/>
              </a:rPr>
              <a:t>And I can’t change the concept of God any more than the concept of a triangle. I discover it.</a:t>
            </a:r>
          </a:p>
          <a:p>
            <a:endParaRPr lang="en-GB" sz="2000" dirty="0">
              <a:latin typeface="Century" panose="02040604050505020304" pitchFamily="18" charset="0"/>
            </a:endParaRPr>
          </a:p>
          <a:p>
            <a:pPr lvl="0"/>
            <a:r>
              <a:rPr lang="en-GB" sz="2000" dirty="0">
                <a:latin typeface="Century" panose="02040604050505020304" pitchFamily="18" charset="0"/>
              </a:rPr>
              <a:t>Why think a perfect being can’t lack existence? The deductive argument form:</a:t>
            </a:r>
          </a:p>
          <a:p>
            <a:pPr marL="457200" lvl="1" indent="0">
              <a:buNone/>
            </a:pPr>
            <a:r>
              <a:rPr lang="en-GB" sz="1800" dirty="0">
                <a:latin typeface="Century" panose="02040604050505020304" pitchFamily="18" charset="0"/>
              </a:rPr>
              <a:t>P1: I have the clear and distinct idea of God.</a:t>
            </a:r>
          </a:p>
          <a:p>
            <a:pPr marL="457200" lvl="1" indent="0">
              <a:buNone/>
            </a:pPr>
            <a:r>
              <a:rPr lang="en-GB" sz="1800" dirty="0">
                <a:latin typeface="Century" panose="02040604050505020304" pitchFamily="18" charset="0"/>
              </a:rPr>
              <a:t>P2: The idea of God is the idea of a supremely perfect being.</a:t>
            </a:r>
          </a:p>
          <a:p>
            <a:pPr marL="457200" lvl="1" indent="0">
              <a:buNone/>
            </a:pPr>
            <a:r>
              <a:rPr lang="en-GB" sz="1800" dirty="0">
                <a:latin typeface="Century" panose="02040604050505020304" pitchFamily="18" charset="0"/>
              </a:rPr>
              <a:t>P3: A supremely perfect being does not lack any perfection.</a:t>
            </a:r>
          </a:p>
          <a:p>
            <a:pPr marL="457200" lvl="1" indent="0">
              <a:buNone/>
            </a:pPr>
            <a:r>
              <a:rPr lang="en-GB" sz="1800" dirty="0">
                <a:latin typeface="Century" panose="02040604050505020304" pitchFamily="18" charset="0"/>
              </a:rPr>
              <a:t>P4: Existence is a perfection. </a:t>
            </a:r>
          </a:p>
          <a:p>
            <a:pPr marL="457200" lvl="1" indent="0">
              <a:buNone/>
            </a:pPr>
            <a:r>
              <a:rPr lang="en-GB" sz="1800" dirty="0">
                <a:latin typeface="Century" panose="02040604050505020304" pitchFamily="18" charset="0"/>
              </a:rPr>
              <a:t>C: Therefore, God exists.</a:t>
            </a:r>
          </a:p>
          <a:p>
            <a:endParaRPr lang="en-GB" sz="2000" dirty="0">
              <a:latin typeface="Century" panose="02040604050505020304" pitchFamily="18" charset="0"/>
            </a:endParaRPr>
          </a:p>
        </p:txBody>
      </p:sp>
    </p:spTree>
    <p:extLst>
      <p:ext uri="{BB962C8B-B14F-4D97-AF65-F5344CB8AC3E}">
        <p14:creationId xmlns:p14="http://schemas.microsoft.com/office/powerpoint/2010/main" val="2149184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5">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07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07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075">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075">
                                            <p:txEl>
                                              <p:pRg st="9" end="9"/>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075">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3075">
                                            <p:txEl>
                                              <p:pRg st="11" end="11"/>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3075">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bldLvl="2"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12192000" cy="1325563"/>
          </a:xfrm>
        </p:spPr>
        <p:txBody>
          <a:bodyPr/>
          <a:lstStyle/>
          <a:p>
            <a:pPr algn="ctr"/>
            <a:r>
              <a:rPr lang="en-GB" u="sng" dirty="0">
                <a:latin typeface="Century" panose="02040604050505020304" pitchFamily="18" charset="0"/>
              </a:rPr>
              <a:t>Descartes’ argument</a:t>
            </a:r>
          </a:p>
        </p:txBody>
      </p:sp>
      <p:sp>
        <p:nvSpPr>
          <p:cNvPr id="3075" name="Rectangle 3"/>
          <p:cNvSpPr>
            <a:spLocks noGrp="1" noChangeArrowheads="1"/>
          </p:cNvSpPr>
          <p:nvPr>
            <p:ph idx="1"/>
          </p:nvPr>
        </p:nvSpPr>
        <p:spPr>
          <a:xfrm>
            <a:off x="419100" y="1325563"/>
            <a:ext cx="11315700" cy="4875212"/>
          </a:xfrm>
        </p:spPr>
        <p:txBody>
          <a:bodyPr>
            <a:noAutofit/>
          </a:bodyPr>
          <a:lstStyle/>
          <a:p>
            <a:pPr marL="0" indent="0">
              <a:buNone/>
            </a:pPr>
            <a:r>
              <a:rPr lang="en-US" sz="2600" u="sng" dirty="0">
                <a:latin typeface="Century" panose="02040604050505020304" pitchFamily="18" charset="0"/>
              </a:rPr>
              <a:t>What is a clear and distinct idea?</a:t>
            </a:r>
          </a:p>
          <a:p>
            <a:r>
              <a:rPr lang="en-US" sz="2600" dirty="0">
                <a:latin typeface="Century" panose="02040604050505020304" pitchFamily="18" charset="0"/>
              </a:rPr>
              <a:t>Consider: you can think that there can be triangles </a:t>
            </a:r>
            <a:r>
              <a:rPr lang="en-GB" sz="2600" dirty="0">
                <a:latin typeface="Century" panose="02040604050505020304" pitchFamily="18" charset="0"/>
              </a:rPr>
              <a:t>whose internal angles don’t add up to 180°. But reflection proves this impossible.</a:t>
            </a:r>
          </a:p>
          <a:p>
            <a:pPr lvl="1"/>
            <a:r>
              <a:rPr lang="en-GB" dirty="0">
                <a:latin typeface="Century" panose="02040604050505020304" pitchFamily="18" charset="0"/>
              </a:rPr>
              <a:t>Our thought is constrained. Our concepts, when clear and distinct, determine certain truths.</a:t>
            </a:r>
          </a:p>
          <a:p>
            <a:pPr lvl="1"/>
            <a:endParaRPr lang="en-GB" dirty="0">
              <a:latin typeface="Century" panose="02040604050505020304" pitchFamily="18" charset="0"/>
            </a:endParaRPr>
          </a:p>
          <a:p>
            <a:pPr marL="0" indent="0">
              <a:buNone/>
            </a:pPr>
            <a:r>
              <a:rPr lang="en-GB" u="sng" dirty="0">
                <a:latin typeface="Century" panose="02040604050505020304" pitchFamily="18" charset="0"/>
              </a:rPr>
              <a:t>On existence and perfection</a:t>
            </a:r>
          </a:p>
          <a:p>
            <a:r>
              <a:rPr lang="en-GB" sz="2600" dirty="0">
                <a:latin typeface="Century" panose="02040604050505020304" pitchFamily="18" charset="0"/>
              </a:rPr>
              <a:t>Existence is entailed by other divine perfections </a:t>
            </a:r>
          </a:p>
          <a:p>
            <a:pPr lvl="1"/>
            <a:r>
              <a:rPr lang="en-GB" dirty="0">
                <a:latin typeface="Century" panose="02040604050505020304" pitchFamily="18" charset="0"/>
              </a:rPr>
              <a:t>If God is omnipotent, then </a:t>
            </a:r>
            <a:r>
              <a:rPr lang="en-GB" dirty="0">
                <a:latin typeface="Century" panose="02040604050505020304" pitchFamily="18" charset="0"/>
                <a:ea typeface="Times New Roman" pitchFamily="-1" charset="0"/>
                <a:cs typeface="Times New Roman" pitchFamily="-1" charset="0"/>
              </a:rPr>
              <a:t>God must not depend on anything else.</a:t>
            </a:r>
          </a:p>
          <a:p>
            <a:pPr lvl="1"/>
            <a:r>
              <a:rPr lang="en-GB" dirty="0">
                <a:latin typeface="Century" panose="02040604050505020304" pitchFamily="18" charset="0"/>
                <a:ea typeface="Times New Roman" pitchFamily="-1" charset="0"/>
                <a:cs typeface="Times New Roman" pitchFamily="-1" charset="0"/>
              </a:rPr>
              <a:t>Therefore, God must not depend on anything else to exist.</a:t>
            </a:r>
          </a:p>
          <a:p>
            <a:pPr lvl="1"/>
            <a:r>
              <a:rPr lang="en-GB" dirty="0">
                <a:latin typeface="Century" panose="02040604050505020304" pitchFamily="18" charset="0"/>
              </a:rPr>
              <a:t>Therefore, God must have necessary existence, never coming into being or ceasing to exist.</a:t>
            </a:r>
          </a:p>
          <a:p>
            <a:pPr marL="0" indent="0">
              <a:buNone/>
            </a:pPr>
            <a:endParaRPr lang="en-GB" dirty="0">
              <a:latin typeface="Century" panose="02040604050505020304" pitchFamily="18" charset="0"/>
            </a:endParaRPr>
          </a:p>
          <a:p>
            <a:endParaRPr lang="en-GB" sz="2000"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07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07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075">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075">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07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12192000" cy="1325563"/>
          </a:xfrm>
        </p:spPr>
        <p:txBody>
          <a:bodyPr/>
          <a:lstStyle/>
          <a:p>
            <a:pPr algn="ctr"/>
            <a:r>
              <a:rPr lang="en-GB" u="sng" dirty="0">
                <a:latin typeface="Century" panose="02040604050505020304" pitchFamily="18" charset="0"/>
              </a:rPr>
              <a:t>Descartes’ argument</a:t>
            </a:r>
          </a:p>
        </p:txBody>
      </p:sp>
      <p:sp>
        <p:nvSpPr>
          <p:cNvPr id="3075" name="Rectangle 3"/>
          <p:cNvSpPr>
            <a:spLocks noGrp="1" noChangeArrowheads="1"/>
          </p:cNvSpPr>
          <p:nvPr>
            <p:ph idx="1"/>
          </p:nvPr>
        </p:nvSpPr>
        <p:spPr>
          <a:xfrm>
            <a:off x="419100" y="1325563"/>
            <a:ext cx="11315700" cy="4875212"/>
          </a:xfrm>
        </p:spPr>
        <p:txBody>
          <a:bodyPr>
            <a:noAutofit/>
          </a:bodyPr>
          <a:lstStyle/>
          <a:p>
            <a:r>
              <a:rPr lang="en-US" sz="2600" dirty="0">
                <a:latin typeface="Century" panose="02040604050505020304" pitchFamily="18" charset="0"/>
              </a:rPr>
              <a:t>Objection</a:t>
            </a:r>
            <a:r>
              <a:rPr lang="en-GB" sz="2600" dirty="0">
                <a:latin typeface="Century" panose="02040604050505020304" pitchFamily="18" charset="0"/>
              </a:rPr>
              <a:t>: There is a difference between thinking God exists and God actually existing.</a:t>
            </a:r>
          </a:p>
          <a:p>
            <a:pPr marL="0" indent="0">
              <a:buNone/>
            </a:pPr>
            <a:endParaRPr lang="en-GB" sz="2600" dirty="0">
              <a:latin typeface="Century" panose="02040604050505020304" pitchFamily="18" charset="0"/>
            </a:endParaRPr>
          </a:p>
          <a:p>
            <a:r>
              <a:rPr lang="en-GB" sz="2600" dirty="0">
                <a:latin typeface="Century" panose="02040604050505020304" pitchFamily="18" charset="0"/>
              </a:rPr>
              <a:t>Reply: but you can infer one from the other (as with the internal angles of triangles)</a:t>
            </a:r>
          </a:p>
          <a:p>
            <a:pPr lvl="1"/>
            <a:r>
              <a:rPr lang="en-GB" sz="2600" dirty="0">
                <a:latin typeface="Century" panose="02040604050505020304" pitchFamily="18" charset="0"/>
              </a:rPr>
              <a:t>‘</a:t>
            </a:r>
            <a:r>
              <a:rPr lang="en-US" sz="2600" dirty="0">
                <a:latin typeface="Century" panose="02040604050505020304" pitchFamily="18" charset="0"/>
              </a:rPr>
              <a:t>from the fact that I can’t think of God except as existing it follows that </a:t>
            </a:r>
            <a:r>
              <a:rPr lang="en-US" sz="2600" i="1" dirty="0">
                <a:latin typeface="Century" panose="02040604050505020304" pitchFamily="18" charset="0"/>
              </a:rPr>
              <a:t>God </a:t>
            </a:r>
            <a:r>
              <a:rPr lang="en-US" sz="2600" dirty="0">
                <a:latin typeface="Century" panose="02040604050505020304" pitchFamily="18" charset="0"/>
              </a:rPr>
              <a:t>and </a:t>
            </a:r>
            <a:r>
              <a:rPr lang="en-US" sz="2600" i="1" dirty="0">
                <a:latin typeface="Century" panose="02040604050505020304" pitchFamily="18" charset="0"/>
              </a:rPr>
              <a:t>existence </a:t>
            </a:r>
            <a:r>
              <a:rPr lang="en-US" sz="2600" dirty="0">
                <a:latin typeface="Century" panose="02040604050505020304" pitchFamily="18" charset="0"/>
              </a:rPr>
              <a:t>are inseparable, which is to say that God really exists</a:t>
            </a:r>
            <a:r>
              <a:rPr lang="en-GB" sz="2600" dirty="0">
                <a:latin typeface="Century" panose="02040604050505020304" pitchFamily="18" charset="0"/>
              </a:rPr>
              <a:t>’</a:t>
            </a:r>
          </a:p>
          <a:p>
            <a:pPr marL="0" indent="0">
              <a:buNone/>
            </a:pPr>
            <a:endParaRPr lang="en-GB" sz="2600" dirty="0">
              <a:latin typeface="Century" panose="02040604050505020304" pitchFamily="18" charset="0"/>
            </a:endParaRPr>
          </a:p>
          <a:p>
            <a:endParaRPr lang="en-GB" sz="2600" dirty="0">
              <a:latin typeface="Century" panose="02040604050505020304" pitchFamily="18" charset="0"/>
            </a:endParaRPr>
          </a:p>
        </p:txBody>
      </p:sp>
    </p:spTree>
    <p:extLst>
      <p:ext uri="{BB962C8B-B14F-4D97-AF65-F5344CB8AC3E}">
        <p14:creationId xmlns:p14="http://schemas.microsoft.com/office/powerpoint/2010/main" val="2659623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bldLvl="2"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0" y="0"/>
            <a:ext cx="12192000" cy="1325563"/>
          </a:xfrm>
        </p:spPr>
        <p:txBody>
          <a:bodyPr/>
          <a:lstStyle/>
          <a:p>
            <a:pPr algn="ctr"/>
            <a:r>
              <a:rPr lang="en-GB" u="sng" dirty="0">
                <a:latin typeface="Century" panose="02040604050505020304" pitchFamily="18" charset="0"/>
              </a:rPr>
              <a:t>Hume’s objection</a:t>
            </a:r>
          </a:p>
        </p:txBody>
      </p:sp>
      <p:sp>
        <p:nvSpPr>
          <p:cNvPr id="3075" name="Rectangle 3"/>
          <p:cNvSpPr>
            <a:spLocks noGrp="1" noChangeArrowheads="1"/>
          </p:cNvSpPr>
          <p:nvPr>
            <p:ph idx="1"/>
          </p:nvPr>
        </p:nvSpPr>
        <p:spPr>
          <a:xfrm>
            <a:off x="419100" y="1325563"/>
            <a:ext cx="11315700" cy="5275262"/>
          </a:xfrm>
        </p:spPr>
        <p:txBody>
          <a:bodyPr>
            <a:normAutofit fontScale="77500" lnSpcReduction="20000"/>
          </a:bodyPr>
          <a:lstStyle/>
          <a:p>
            <a:pPr lvl="0"/>
            <a:r>
              <a:rPr lang="en-GB" dirty="0">
                <a:latin typeface="Century" panose="02040604050505020304" pitchFamily="18" charset="0"/>
              </a:rPr>
              <a:t>Nothing that is distinctly conceivable implies a contradiction.</a:t>
            </a:r>
          </a:p>
          <a:p>
            <a:pPr lvl="0"/>
            <a:endParaRPr lang="en-GB" dirty="0">
              <a:latin typeface="Century" panose="02040604050505020304" pitchFamily="18" charset="0"/>
            </a:endParaRPr>
          </a:p>
          <a:p>
            <a:pPr lvl="0"/>
            <a:r>
              <a:rPr lang="en-GB" dirty="0">
                <a:latin typeface="Century" panose="02040604050505020304" pitchFamily="18" charset="0"/>
              </a:rPr>
              <a:t>Whatever we conceive as existent, we can also conceive as non-existent.</a:t>
            </a:r>
          </a:p>
          <a:p>
            <a:pPr lvl="0"/>
            <a:endParaRPr lang="en-GB" dirty="0">
              <a:latin typeface="Century" panose="02040604050505020304" pitchFamily="18" charset="0"/>
            </a:endParaRPr>
          </a:p>
          <a:p>
            <a:r>
              <a:rPr lang="en-GB" dirty="0">
                <a:latin typeface="Century" panose="02040604050505020304" pitchFamily="18" charset="0"/>
              </a:rPr>
              <a:t>Therefore, there is no being whose non-existence implies a contradiction.</a:t>
            </a:r>
          </a:p>
          <a:p>
            <a:endParaRPr lang="en-GB" sz="2600" dirty="0">
              <a:latin typeface="Century" panose="02040604050505020304" pitchFamily="18" charset="0"/>
            </a:endParaRPr>
          </a:p>
          <a:p>
            <a:r>
              <a:rPr lang="en-GB" dirty="0">
                <a:latin typeface="Century" panose="02040604050505020304" pitchFamily="18" charset="0"/>
              </a:rPr>
              <a:t>If ‘God does not exist’ is a contradiction, then ‘God exists’ is a relation of ideas. </a:t>
            </a:r>
          </a:p>
          <a:p>
            <a:pPr lvl="1"/>
            <a:r>
              <a:rPr lang="en-GB" dirty="0">
                <a:latin typeface="Century" panose="02040604050505020304" pitchFamily="18" charset="0"/>
              </a:rPr>
              <a:t>But claims about what exists are matters of fact. </a:t>
            </a:r>
          </a:p>
          <a:p>
            <a:pPr lvl="1"/>
            <a:endParaRPr lang="en-GB" dirty="0">
              <a:latin typeface="Century" panose="02040604050505020304" pitchFamily="18" charset="0"/>
            </a:endParaRPr>
          </a:p>
          <a:p>
            <a:r>
              <a:rPr lang="en-GB" dirty="0">
                <a:latin typeface="Century" panose="02040604050505020304" pitchFamily="18" charset="0"/>
              </a:rPr>
              <a:t>If ‘God does not exist’ is a contradiction, then ‘God exists’ must be analytic. </a:t>
            </a:r>
          </a:p>
          <a:p>
            <a:pPr lvl="1"/>
            <a:r>
              <a:rPr lang="en-GB" dirty="0">
                <a:latin typeface="Century" panose="02040604050505020304" pitchFamily="18" charset="0"/>
              </a:rPr>
              <a:t>But claims about what exists are synthetic.</a:t>
            </a:r>
          </a:p>
          <a:p>
            <a:pPr lvl="1"/>
            <a:endParaRPr lang="en-GB" dirty="0">
              <a:latin typeface="Century" panose="02040604050505020304" pitchFamily="18" charset="0"/>
            </a:endParaRPr>
          </a:p>
          <a:p>
            <a:r>
              <a:rPr lang="en-GB" sz="2600" dirty="0">
                <a:latin typeface="Century" panose="02040604050505020304" pitchFamily="18" charset="0"/>
              </a:rPr>
              <a:t>Reply: Descartes could argue that ‘God exists’ is analytic or that it is synthetic, but known a priori</a:t>
            </a:r>
          </a:p>
          <a:p>
            <a:pPr lvl="1"/>
            <a:r>
              <a:rPr lang="en-GB" dirty="0">
                <a:latin typeface="Century" panose="02040604050505020304" pitchFamily="18" charset="0"/>
              </a:rPr>
              <a:t>But he doesn’t have these concepts</a:t>
            </a:r>
          </a:p>
          <a:p>
            <a:pPr lvl="1"/>
            <a:r>
              <a:rPr lang="en-GB" dirty="0">
                <a:latin typeface="Century" panose="02040604050505020304" pitchFamily="18" charset="0"/>
              </a:rPr>
              <a:t>Instead, he defends his theory of clear and distinct ideas</a:t>
            </a:r>
          </a:p>
          <a:p>
            <a:endParaRPr lang="en-GB" sz="2600" dirty="0">
              <a:latin typeface="Century" panose="02040604050505020304" pitchFamily="18" charset="0"/>
            </a:endParaRPr>
          </a:p>
        </p:txBody>
      </p:sp>
    </p:spTree>
    <p:extLst>
      <p:ext uri="{BB962C8B-B14F-4D97-AF65-F5344CB8AC3E}">
        <p14:creationId xmlns:p14="http://schemas.microsoft.com/office/powerpoint/2010/main" val="396741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07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307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3075">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307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075">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3075">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3075">
                                            <p:txEl>
                                              <p:pRg st="12" end="1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3075">
                                            <p:txEl>
                                              <p:pRg st="13" end="1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3075">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bldLvl="2"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325563"/>
          </a:xfrm>
        </p:spPr>
        <p:txBody>
          <a:bodyPr>
            <a:normAutofit/>
          </a:bodyPr>
          <a:lstStyle/>
          <a:p>
            <a:pPr algn="ctr"/>
            <a:r>
              <a:rPr lang="en-US" sz="4000" u="sng" dirty="0">
                <a:latin typeface="Century" panose="02040604050505020304" pitchFamily="18" charset="0"/>
              </a:rPr>
              <a:t>Kant’s Objection: ‘existence is not a predicate’</a:t>
            </a:r>
          </a:p>
        </p:txBody>
      </p:sp>
      <p:sp>
        <p:nvSpPr>
          <p:cNvPr id="3" name="Content Placeholder 2"/>
          <p:cNvSpPr>
            <a:spLocks noGrp="1"/>
          </p:cNvSpPr>
          <p:nvPr>
            <p:ph idx="1"/>
          </p:nvPr>
        </p:nvSpPr>
        <p:spPr>
          <a:xfrm>
            <a:off x="219075" y="1253331"/>
            <a:ext cx="11725275" cy="5214144"/>
          </a:xfrm>
        </p:spPr>
        <p:txBody>
          <a:bodyPr>
            <a:normAutofit fontScale="85000" lnSpcReduction="10000"/>
          </a:bodyPr>
          <a:lstStyle/>
          <a:p>
            <a:pPr lvl="0"/>
            <a:r>
              <a:rPr lang="en-GB" dirty="0">
                <a:latin typeface="Century" panose="02040604050505020304" pitchFamily="18" charset="0"/>
              </a:rPr>
              <a:t>Things don’t ‘have’ existence the way that they ‘have’ other properties. So existence can’t make something ‘greater’ or be a ‘perfection’.</a:t>
            </a:r>
          </a:p>
          <a:p>
            <a:pPr lvl="0"/>
            <a:endParaRPr lang="en-GB" dirty="0">
              <a:latin typeface="Century" panose="02040604050505020304" pitchFamily="18" charset="0"/>
            </a:endParaRPr>
          </a:p>
          <a:p>
            <a:pPr lvl="0"/>
            <a:r>
              <a:rPr lang="en-GB" dirty="0">
                <a:latin typeface="Century" panose="02040604050505020304" pitchFamily="18" charset="0"/>
              </a:rPr>
              <a:t>An analytic judgment, e.g. ‘A triangle has three sides’, tells you more about the concept identified in the subject</a:t>
            </a:r>
          </a:p>
          <a:p>
            <a:pPr lvl="1"/>
            <a:r>
              <a:rPr lang="en-GB" dirty="0">
                <a:latin typeface="Century" panose="02040604050505020304" pitchFamily="18" charset="0"/>
              </a:rPr>
              <a:t>The concept in the predicate THREE SIDES is part of the concept in the subject TRIANGLE</a:t>
            </a:r>
          </a:p>
          <a:p>
            <a:pPr lvl="1"/>
            <a:endParaRPr lang="en-GB" dirty="0">
              <a:latin typeface="Century" panose="02040604050505020304" pitchFamily="18" charset="0"/>
            </a:endParaRPr>
          </a:p>
          <a:p>
            <a:r>
              <a:rPr lang="en-GB" dirty="0">
                <a:latin typeface="Century" panose="02040604050505020304" pitchFamily="18" charset="0"/>
              </a:rPr>
              <a:t>‘X exists’ does not tell you anything about what X is.</a:t>
            </a:r>
          </a:p>
          <a:p>
            <a:pPr lvl="1"/>
            <a:r>
              <a:rPr lang="en-GB" dirty="0">
                <a:latin typeface="Century" panose="02040604050505020304" pitchFamily="18" charset="0"/>
              </a:rPr>
              <a:t>EXISTENCE isn’t a concept that can be added on to another concept to create a richer idea: cp. ‘The kite is red’ and ‘The kite exists’.</a:t>
            </a:r>
          </a:p>
          <a:p>
            <a:pPr lvl="1"/>
            <a:r>
              <a:rPr lang="en-GB" dirty="0">
                <a:latin typeface="Century" panose="02040604050505020304" pitchFamily="18" charset="0"/>
              </a:rPr>
              <a:t>There is no difference between the concept of 100 real thalers and 100 possible thalers</a:t>
            </a:r>
          </a:p>
          <a:p>
            <a:pPr lvl="1"/>
            <a:endParaRPr lang="en-GB" dirty="0">
              <a:latin typeface="Century" panose="02040604050505020304" pitchFamily="18" charset="0"/>
            </a:endParaRPr>
          </a:p>
          <a:p>
            <a:r>
              <a:rPr lang="en-GB" dirty="0">
                <a:latin typeface="Century" panose="02040604050505020304" pitchFamily="18" charset="0"/>
              </a:rPr>
              <a:t>‘X exists’ simply says that something in the world corresponds to the concept ‘X’.</a:t>
            </a:r>
          </a:p>
          <a:p>
            <a:pPr lvl="1"/>
            <a:r>
              <a:rPr lang="en-GB" dirty="0">
                <a:latin typeface="Century" panose="02040604050505020304" pitchFamily="18" charset="0"/>
              </a:rPr>
              <a:t>‘X’ is a possible object of experience.</a:t>
            </a:r>
          </a:p>
          <a:p>
            <a:pPr lvl="1"/>
            <a:r>
              <a:rPr lang="en-GB" dirty="0">
                <a:latin typeface="Century" panose="02040604050505020304" pitchFamily="18" charset="0"/>
              </a:rPr>
              <a:t>This can only be verified by experience, so it is not an analytic claim.</a:t>
            </a:r>
          </a:p>
          <a:p>
            <a:pPr lvl="1"/>
            <a:endParaRPr lang="en-GB" dirty="0">
              <a:latin typeface="Century" panose="020406040505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TotalTime>
  <Words>1799</Words>
  <Application>Microsoft Office PowerPoint</Application>
  <PresentationFormat>Widescreen</PresentationFormat>
  <Paragraphs>191</Paragraphs>
  <Slides>16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Century</vt:lpstr>
      <vt:lpstr>Office Theme</vt:lpstr>
      <vt:lpstr>PowerPoint Presentation</vt:lpstr>
      <vt:lpstr>Anselm’s argument</vt:lpstr>
      <vt:lpstr>Gaunilo’s objection</vt:lpstr>
      <vt:lpstr>Anselm’s reply to Gaunilo</vt:lpstr>
      <vt:lpstr>Descartes’ argument</vt:lpstr>
      <vt:lpstr>Descartes’ argument</vt:lpstr>
      <vt:lpstr>Descartes’ argument</vt:lpstr>
      <vt:lpstr>Hume’s objection</vt:lpstr>
      <vt:lpstr>Kant’s Objection: ‘existence is not a predicate’</vt:lpstr>
      <vt:lpstr>Kant’s Objection: ‘existence is not a predicate’</vt:lpstr>
      <vt:lpstr>Necessary existence as a predicate</vt:lpstr>
      <vt:lpstr>Anselm’s second version of the argument</vt:lpstr>
      <vt:lpstr>Malcolm’s argument</vt:lpstr>
      <vt:lpstr>Is GOD a logically coherent concept?</vt:lpstr>
      <vt:lpstr>Malcolm on Kant’s objection</vt:lpstr>
      <vt:lpstr>Objection to Malcolm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Reeves</dc:creator>
  <cp:lastModifiedBy>Daniel Reeves</cp:lastModifiedBy>
  <cp:revision>2</cp:revision>
  <dcterms:created xsi:type="dcterms:W3CDTF">2020-11-16T08:33:44Z</dcterms:created>
  <dcterms:modified xsi:type="dcterms:W3CDTF">2020-11-17T14:25:11Z</dcterms:modified>
</cp:coreProperties>
</file>