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89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89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96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95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438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39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9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1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97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3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56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4D33C-73D4-4EA1-8262-7D07A41FDEA3}" type="datetimeFigureOut">
              <a:rPr lang="en-GB" smtClean="0"/>
              <a:t>16/06/2016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CC9C1-884B-433E-A431-FA34FC8292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97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09" y="283335"/>
            <a:ext cx="5525036" cy="44642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1554" y="169786"/>
            <a:ext cx="6061656" cy="448112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37904" y="169786"/>
            <a:ext cx="2047741" cy="4577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9594758" y="169786"/>
            <a:ext cx="2597241" cy="42944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6200000">
            <a:off x="10144011" y="583684"/>
            <a:ext cx="246086" cy="1860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362939" y="1390918"/>
            <a:ext cx="42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25003" y="4950511"/>
            <a:ext cx="11243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i="1" dirty="0" smtClean="0"/>
              <a:t>LABEL THE PLANT CELL AND ANIMAL CELL. CHOOSE FROM THE FOLLOWING: </a:t>
            </a:r>
          </a:p>
          <a:p>
            <a:r>
              <a:rPr lang="en-GB" dirty="0" smtClean="0"/>
              <a:t>(Note: labels can be used more than once. You do not need the label for the structures labelled X on the animal cell.)</a:t>
            </a:r>
          </a:p>
          <a:p>
            <a:endParaRPr lang="en-GB" dirty="0"/>
          </a:p>
          <a:p>
            <a:r>
              <a:rPr lang="en-GB" sz="2400" b="1" dirty="0" smtClean="0"/>
              <a:t> Cell membrane, cell wall, chloroplast, cytoplasm, nucleus, DNA, mitochondria, vacuole</a:t>
            </a:r>
            <a:endParaRPr lang="en-GB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25003" y="121460"/>
            <a:ext cx="275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PLANT CELL</a:t>
            </a:r>
            <a:endParaRPr lang="en-GB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41251" y="34384"/>
            <a:ext cx="2756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ANIMAL CELL</a:t>
            </a:r>
            <a:endParaRPr lang="en-GB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50088" y="249828"/>
            <a:ext cx="42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46986" y="3000777"/>
            <a:ext cx="1390918" cy="772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680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02166"/>
              </p:ext>
            </p:extLst>
          </p:nvPr>
        </p:nvGraphicFramePr>
        <p:xfrm>
          <a:off x="360610" y="719666"/>
          <a:ext cx="11410680" cy="5608320"/>
        </p:xfrm>
        <a:graphic>
          <a:graphicData uri="http://schemas.openxmlformats.org/drawingml/2006/table">
            <a:tbl>
              <a:tblPr firstRow="1" bandRow="1"/>
              <a:tblGrid>
                <a:gridCol w="2282136"/>
                <a:gridCol w="5998978"/>
                <a:gridCol w="1081825"/>
                <a:gridCol w="1171978"/>
                <a:gridCol w="8757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NAME OF STRUCTURE 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FUNCTION (job)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ANIMAL CELL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PLANT CELL 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BOTH</a:t>
                      </a:r>
                      <a:endParaRPr lang="en-GB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Nucleus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Cytoplasm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Cell membrane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Cell wall</a:t>
                      </a:r>
                    </a:p>
                    <a:p>
                      <a:endParaRPr lang="en-GB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Mitochondrion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Vacuole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Chloroplast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58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85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Boroughbridge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Rayner</dc:creator>
  <cp:lastModifiedBy>Joanna Rayner</cp:lastModifiedBy>
  <cp:revision>9</cp:revision>
  <cp:lastPrinted>2016-06-16T13:15:07Z</cp:lastPrinted>
  <dcterms:created xsi:type="dcterms:W3CDTF">2016-05-27T11:09:55Z</dcterms:created>
  <dcterms:modified xsi:type="dcterms:W3CDTF">2016-06-16T13:15:24Z</dcterms:modified>
</cp:coreProperties>
</file>