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3" r:id="rId4"/>
    <p:sldId id="260" r:id="rId5"/>
    <p:sldId id="261" r:id="rId6"/>
    <p:sldId id="262" r:id="rId7"/>
    <p:sldId id="258" r:id="rId8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86146" autoAdjust="0"/>
  </p:normalViewPr>
  <p:slideViewPr>
    <p:cSldViewPr>
      <p:cViewPr varScale="1">
        <p:scale>
          <a:sx n="73" d="100"/>
          <a:sy n="73" d="100"/>
        </p:scale>
        <p:origin x="164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550" cy="497492"/>
          </a:xfrm>
          <a:prstGeom prst="rect">
            <a:avLst/>
          </a:prstGeom>
        </p:spPr>
        <p:txBody>
          <a:bodyPr vert="horz" lIns="88249" tIns="44124" rIns="88249" bIns="4412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94" y="1"/>
            <a:ext cx="2946550" cy="497492"/>
          </a:xfrm>
          <a:prstGeom prst="rect">
            <a:avLst/>
          </a:prstGeom>
        </p:spPr>
        <p:txBody>
          <a:bodyPr vert="horz" lIns="88249" tIns="44124" rIns="88249" bIns="44124" rtlCol="0"/>
          <a:lstStyle>
            <a:lvl1pPr algn="r">
              <a:defRPr sz="1200"/>
            </a:lvl1pPr>
          </a:lstStyle>
          <a:p>
            <a:fld id="{78AF4C25-D401-4E1A-9D42-CEFE00ABC493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321"/>
            <a:ext cx="2946550" cy="497492"/>
          </a:xfrm>
          <a:prstGeom prst="rect">
            <a:avLst/>
          </a:prstGeom>
        </p:spPr>
        <p:txBody>
          <a:bodyPr vert="horz" lIns="88249" tIns="44124" rIns="88249" bIns="4412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94" y="9432321"/>
            <a:ext cx="2946550" cy="497492"/>
          </a:xfrm>
          <a:prstGeom prst="rect">
            <a:avLst/>
          </a:prstGeom>
        </p:spPr>
        <p:txBody>
          <a:bodyPr vert="horz" lIns="88249" tIns="44124" rIns="88249" bIns="44124" rtlCol="0" anchor="b"/>
          <a:lstStyle>
            <a:lvl1pPr algn="r">
              <a:defRPr sz="1200"/>
            </a:lvl1pPr>
          </a:lstStyle>
          <a:p>
            <a:fld id="{94099CC8-B1C7-48D7-973D-A9C927A13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91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45CEBC7F-F412-4E4A-A2AB-189BE3AD35E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83410D0C-670B-4833-BA5C-40E269772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11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control characters in ASCII still in common use include:</a:t>
            </a:r>
          </a:p>
          <a:p>
            <a:r>
              <a:rPr lang="en-GB" dirty="0" smtClean="0"/>
              <a:t>0 (null, NUL, \0, ^@), originally intended to be an ignored character, but now used by many programming languages to mark the end of a string.</a:t>
            </a:r>
          </a:p>
          <a:p>
            <a:r>
              <a:rPr lang="en-GB" dirty="0" smtClean="0"/>
              <a:t>7 (bell, BEL, \a, ^G), which may cause the device receiving it to emit a warning of some kind (usually audible).</a:t>
            </a:r>
          </a:p>
          <a:p>
            <a:r>
              <a:rPr lang="en-GB" dirty="0" smtClean="0"/>
              <a:t>8 (backspace, BS, \b, ^H), used either to erase the last character printed or to overprint it.</a:t>
            </a:r>
          </a:p>
          <a:p>
            <a:r>
              <a:rPr lang="en-GB" dirty="0" smtClean="0"/>
              <a:t>9 (horizontal tab, HT, \t, ^I), moves the printing position some spaces to the right.</a:t>
            </a:r>
          </a:p>
          <a:p>
            <a:r>
              <a:rPr lang="en-GB" dirty="0" smtClean="0"/>
              <a:t>10 (line feed, LF, \n, ^J), used as the end of line marker in most UNIX systems and variants.</a:t>
            </a:r>
          </a:p>
          <a:p>
            <a:r>
              <a:rPr lang="en-GB" dirty="0" smtClean="0"/>
              <a:t>12 (form feed, FF, \f, ^L), to cause a printer to eject paper to the top of the next page, or a video terminal to clear the screen.</a:t>
            </a:r>
          </a:p>
          <a:p>
            <a:r>
              <a:rPr lang="en-GB" dirty="0" smtClean="0"/>
              <a:t>13 (carriage return, CR, \r, ^M), used as the end of line marker in Mac OS, OS-9, FLEX (and variants). A carriage return/line feed pair is used by CP/M-80 and its derivatives including DOS and Windows, and by Application Layer protocols such as HTTP.</a:t>
            </a:r>
          </a:p>
          <a:p>
            <a:r>
              <a:rPr lang="en-GB" dirty="0" smtClean="0"/>
              <a:t>27 (escape, ESC, \e [GCC only], ^[).</a:t>
            </a:r>
          </a:p>
          <a:p>
            <a:r>
              <a:rPr lang="en-GB" dirty="0" smtClean="0"/>
              <a:t>127 (delete, DEL, ^?), originally intended to be an ignored character, but now used in some systems to erase a character.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10D0C-670B-4833-BA5C-40E2697723B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3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Numbers can be encoded, but are stored as a text character</a:t>
            </a:r>
            <a:r>
              <a:rPr lang="en-GB" baseline="0" dirty="0" smtClean="0"/>
              <a:t> (like a string in a database), so can not be used in calculations.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10D0C-670B-4833-BA5C-40E2697723B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3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53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14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44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9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2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06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3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8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34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46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96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45E6-2DD3-4E40-8AB0-EECF9A0B964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5905-B234-4EE9-ABD4-F6A91E6BB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52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eviantart.com/download/159364670/Ascii_bunny_rabbit_by_Pulvin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7384"/>
            <a:ext cx="9143999" cy="67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6809"/>
            <a:ext cx="9144000" cy="1470025"/>
          </a:xfrm>
          <a:solidFill>
            <a:srgbClr val="7030A0">
              <a:alpha val="80000"/>
            </a:srgbClr>
          </a:solidFill>
        </p:spPr>
        <p:txBody>
          <a:bodyPr/>
          <a:lstStyle/>
          <a:p>
            <a:pPr marL="0" indent="0"/>
            <a:r>
              <a:rPr lang="en-GB" dirty="0" smtClean="0">
                <a:solidFill>
                  <a:schemeClr val="bg1"/>
                </a:solidFill>
              </a:rPr>
              <a:t>The ASCII Alphanumeric Code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332584"/>
            <a:ext cx="9143999" cy="1752600"/>
          </a:xfrm>
          <a:solidFill>
            <a:srgbClr val="7030A0">
              <a:alpha val="80000"/>
            </a:srgbClr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What is it?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Why use it?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How do we use it?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6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eviantart.com/download/159364670/Ascii_bunny_rabbit_by_Pulvin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7384"/>
            <a:ext cx="9143999" cy="67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44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7030A0">
              <a:alpha val="80000"/>
            </a:srgbClr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What is it?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ASCII code represents alphanumeric data in most computers.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“American Standard Code for Information Interchange”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It works like any other code.  One thing represents another.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ASCII, binary is used to represent our numbers, letters and symbols.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ASCII includes definitions for 128 characters: </a:t>
            </a:r>
          </a:p>
          <a:p>
            <a:pPr marL="0" indent="0">
              <a:buNone/>
            </a:pPr>
            <a:r>
              <a:rPr lang="en-GB" dirty="0" smtClean="0"/>
              <a:t>33 are non-printing control characters (many now obsolete) that affect how text and space is processed and 95 printable characters, including space.</a:t>
            </a:r>
          </a:p>
        </p:txBody>
      </p:sp>
    </p:spTree>
    <p:extLst>
      <p:ext uri="{BB962C8B-B14F-4D97-AF65-F5344CB8AC3E}">
        <p14:creationId xmlns:p14="http://schemas.microsoft.com/office/powerpoint/2010/main" val="41823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7030A0">
              <a:alpha val="80000"/>
            </a:srgbClr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Why do we use it?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At a very basic level we use ASCII because computers store all information in binary.  </a:t>
            </a:r>
          </a:p>
          <a:p>
            <a:pPr marL="0" indent="0">
              <a:buNone/>
            </a:pPr>
            <a:r>
              <a:rPr lang="en-GB" dirty="0" smtClean="0"/>
              <a:t>Therefore we need some way to encode numbers, letters and symbols in binary.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At first many different character sets were used, so on one system the code 0100001 would represent A, but on another it could be P, or Y!!!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8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Obviously this situation was far from ideal.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standard character set was needed so that consistency between systems could be achieved.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Almost all character sets in use, now begin with the 128 ASCII characters.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7030A0">
              <a:alpha val="80000"/>
            </a:srgbClr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Why do we use it?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4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Each character (or command) is represented as a number from  0 to 127.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is stored as a binary value in 7 bits.  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7030A0">
              <a:alpha val="80000"/>
            </a:srgbClr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How do we use it?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4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60648"/>
            <a:ext cx="8511732" cy="631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534</Words>
  <Application>Microsoft Office PowerPoint</Application>
  <PresentationFormat>On-screen Show (4:3)</PresentationFormat>
  <Paragraphs>43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The ASCII Alphanumeric Code</vt:lpstr>
      <vt:lpstr>PowerPoint Presentation</vt:lpstr>
      <vt:lpstr>What is it?</vt:lpstr>
      <vt:lpstr>Why do we use it?</vt:lpstr>
      <vt:lpstr>Why do we use it?</vt:lpstr>
      <vt:lpstr>How do we use it?</vt:lpstr>
      <vt:lpstr>PowerPoint Presentation</vt:lpstr>
    </vt:vector>
  </TitlesOfParts>
  <Company>Highcliffe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ASCII Code</dc:title>
  <dc:creator>AClement</dc:creator>
  <cp:lastModifiedBy>Karen Titman</cp:lastModifiedBy>
  <cp:revision>19</cp:revision>
  <cp:lastPrinted>2019-02-05T12:07:15Z</cp:lastPrinted>
  <dcterms:created xsi:type="dcterms:W3CDTF">2012-10-09T11:01:10Z</dcterms:created>
  <dcterms:modified xsi:type="dcterms:W3CDTF">2020-04-01T21:15:35Z</dcterms:modified>
</cp:coreProperties>
</file>