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44" d="100"/>
          <a:sy n="44" d="100"/>
        </p:scale>
        <p:origin x="3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334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985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86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25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50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74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69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658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442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594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BC9-DED2-4488-A17B-B31D055CD3AC}" type="datetimeFigureOut">
              <a:rPr lang="en-GB" smtClean="0"/>
              <a:t>13/09/2018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EAEC-11F8-430F-B348-834FF8F13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4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rct=j&amp;q=&amp;esrc=s&amp;source=images&amp;cd=&amp;cad=rja&amp;uact=8&amp;ved=0ahUKEwiG8LmB27vNAhXpAcAKHeubBFkQjRwIBw&amp;url=http://all-that-is-interesting.com/the-ten-most-iconic-photos-of-the-1940s&amp;bvm=bv.125221236,d.ZGg&amp;psig=AFQjCNHFmmhldZZnxugU3y-kXiRSITcycQ&amp;ust=1466687538415774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378372" y="299546"/>
            <a:ext cx="3954299" cy="1201738"/>
          </a:xfrm>
          <a:prstGeom prst="rect">
            <a:avLst/>
          </a:prstGeom>
          <a:solidFill>
            <a:srgbClr val="DAEEF3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in the picture? Describe it in detail.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4247" y="1670845"/>
            <a:ext cx="3944774" cy="1306512"/>
          </a:xfrm>
          <a:prstGeom prst="rect">
            <a:avLst/>
          </a:prstGeom>
          <a:solidFill>
            <a:srgbClr val="E5DFEC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kind of colours are in the picture? What do they make you think about?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78372" y="3090370"/>
            <a:ext cx="3944774" cy="2112963"/>
          </a:xfrm>
          <a:prstGeom prst="rect">
            <a:avLst/>
          </a:prstGeom>
          <a:solidFill>
            <a:srgbClr val="CCFFCC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mood or atmosphere is created in the picture? How does it make you feel and why?</a:t>
            </a: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524759" y="299546"/>
            <a:ext cx="3181350" cy="1238250"/>
          </a:xfrm>
          <a:prstGeom prst="rect">
            <a:avLst/>
          </a:prstGeom>
          <a:solidFill>
            <a:srgbClr val="FBD4B4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 has the photograph been taken? Describe the setting or scene.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956934" y="299545"/>
            <a:ext cx="4056389" cy="1685925"/>
          </a:xfrm>
          <a:prstGeom prst="rect">
            <a:avLst/>
          </a:prstGeom>
          <a:solidFill>
            <a:srgbClr val="CCFFCC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message do you think the photographer wants to communicate to you? What is the work about?</a:t>
            </a: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958520" y="2077545"/>
            <a:ext cx="4054803" cy="2995613"/>
          </a:xfrm>
          <a:prstGeom prst="rect">
            <a:avLst/>
          </a:prstGeom>
          <a:solidFill>
            <a:srgbClr val="E5DFEC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formal elements can you talk about in this picture? Can you describe the lighting/ composition/ viewpoints/ pattern/ textures?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78372" y="5465270"/>
            <a:ext cx="5846599" cy="1009650"/>
          </a:xfrm>
          <a:prstGeom prst="rect">
            <a:avLst/>
          </a:prstGeom>
          <a:solidFill>
            <a:srgbClr val="FBD4B4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your opinion of this photograph? Be specific and explain yourself fully.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485321" y="5274770"/>
            <a:ext cx="5528002" cy="1198563"/>
          </a:xfrm>
          <a:prstGeom prst="rect">
            <a:avLst/>
          </a:prstGeom>
          <a:solidFill>
            <a:srgbClr val="DAEEF3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ideas could you take from this photographer to inspire your own photography?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7" name="irc_mi" descr="http://all-that-is-interesting.com/wordpress/wp-content/uploads/2012/06/iconic-photographs-1940-dali-atomicu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434" y="1817195"/>
            <a:ext cx="3367088" cy="270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644614" y="4707213"/>
            <a:ext cx="2992438" cy="403225"/>
          </a:xfrm>
          <a:prstGeom prst="rect">
            <a:avLst/>
          </a:prstGeom>
          <a:solidFill>
            <a:srgbClr val="CCFFCC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Salvador Dali -  ‘Dali A (Dali Atomicus)’</a:t>
            </a: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545021" y="29954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592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Crawford</dc:creator>
  <cp:lastModifiedBy>Laura Crawford</cp:lastModifiedBy>
  <cp:revision>1</cp:revision>
  <dcterms:created xsi:type="dcterms:W3CDTF">2018-09-13T10:14:01Z</dcterms:created>
  <dcterms:modified xsi:type="dcterms:W3CDTF">2018-09-13T10:15:13Z</dcterms:modified>
</cp:coreProperties>
</file>