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60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01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37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5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93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8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24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34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75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04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4B88-025E-4E71-847F-DCC0D620D1C3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699D-426D-4AAD-BD89-D052A04A7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73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8580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/>
              <a:t>Dot and Cross Diagrams of Covalent Molecules</a:t>
            </a:r>
          </a:p>
          <a:p>
            <a:endParaRPr lang="en-GB" u="sng" dirty="0"/>
          </a:p>
          <a:p>
            <a:r>
              <a:rPr lang="en-GB" u="sng" dirty="0" smtClean="0"/>
              <a:t>Name…………………………………………….</a:t>
            </a:r>
          </a:p>
          <a:p>
            <a:endParaRPr lang="en-GB" u="sng" dirty="0"/>
          </a:p>
          <a:p>
            <a:endParaRPr lang="en-GB" u="sng" dirty="0" smtClean="0"/>
          </a:p>
          <a:p>
            <a:r>
              <a:rPr lang="en-GB" u="sng" dirty="0" smtClean="0"/>
              <a:t>Chlorine  Cl</a:t>
            </a:r>
            <a:r>
              <a:rPr lang="en-GB" u="sng" baseline="-25000" dirty="0" smtClean="0"/>
              <a:t>2</a:t>
            </a:r>
            <a:r>
              <a:rPr lang="en-GB" u="sng" dirty="0" smtClean="0"/>
              <a:t> </a:t>
            </a:r>
            <a:r>
              <a:rPr lang="en-GB" dirty="0" smtClean="0"/>
              <a:t>			</a:t>
            </a:r>
            <a:r>
              <a:rPr lang="en-GB" u="sng" dirty="0" smtClean="0"/>
              <a:t>Hydrogen  H</a:t>
            </a:r>
            <a:r>
              <a:rPr lang="en-GB" u="sng" baseline="-25000" dirty="0" smtClean="0"/>
              <a:t>2</a:t>
            </a:r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 smtClean="0"/>
          </a:p>
          <a:p>
            <a:endParaRPr lang="en-GB" u="sng" dirty="0" smtClean="0"/>
          </a:p>
          <a:p>
            <a:endParaRPr lang="en-GB" u="sng" dirty="0"/>
          </a:p>
          <a:p>
            <a:r>
              <a:rPr lang="en-GB" u="sng" dirty="0" smtClean="0"/>
              <a:t>Water H</a:t>
            </a:r>
            <a:r>
              <a:rPr lang="en-GB" u="sng" baseline="-25000" dirty="0" smtClean="0"/>
              <a:t>2</a:t>
            </a:r>
            <a:r>
              <a:rPr lang="en-GB" u="sng" dirty="0" smtClean="0"/>
              <a:t>O</a:t>
            </a:r>
            <a:r>
              <a:rPr lang="en-GB" dirty="0" smtClean="0"/>
              <a:t>			</a:t>
            </a:r>
            <a:r>
              <a:rPr lang="en-GB" u="sng" dirty="0" smtClean="0"/>
              <a:t>Methane CH</a:t>
            </a:r>
            <a:r>
              <a:rPr lang="en-GB" u="sng" baseline="-25000" dirty="0" smtClean="0"/>
              <a:t>4</a:t>
            </a:r>
          </a:p>
          <a:p>
            <a:endParaRPr lang="en-GB" u="sng" baseline="-25000" dirty="0"/>
          </a:p>
          <a:p>
            <a:endParaRPr lang="en-GB" u="sng" baseline="-25000" dirty="0" smtClean="0"/>
          </a:p>
          <a:p>
            <a:endParaRPr lang="en-GB" u="sng" baseline="-25000" dirty="0"/>
          </a:p>
          <a:p>
            <a:endParaRPr lang="en-GB" u="sng" baseline="-25000" dirty="0" smtClean="0"/>
          </a:p>
          <a:p>
            <a:endParaRPr lang="en-GB" u="sng" baseline="-25000" dirty="0" smtClean="0"/>
          </a:p>
          <a:p>
            <a:endParaRPr lang="en-GB" u="sng" baseline="-25000" dirty="0" smtClean="0"/>
          </a:p>
          <a:p>
            <a:endParaRPr lang="en-GB" u="sng" dirty="0" smtClean="0"/>
          </a:p>
          <a:p>
            <a:endParaRPr lang="en-GB" u="sng" dirty="0" smtClean="0"/>
          </a:p>
          <a:p>
            <a:endParaRPr lang="en-GB" u="sng" dirty="0" smtClean="0"/>
          </a:p>
          <a:p>
            <a:r>
              <a:rPr lang="en-GB" u="sng" dirty="0" smtClean="0"/>
              <a:t>Ammonia NH</a:t>
            </a:r>
            <a:r>
              <a:rPr lang="en-GB" u="sng" baseline="-25000" dirty="0" smtClean="0"/>
              <a:t>3</a:t>
            </a:r>
            <a:r>
              <a:rPr lang="en-GB" baseline="-25000" dirty="0" smtClean="0"/>
              <a:t>			</a:t>
            </a:r>
            <a:r>
              <a:rPr lang="en-GB" u="sng" dirty="0" smtClean="0"/>
              <a:t>Carbon dioxide  CO</a:t>
            </a:r>
            <a:r>
              <a:rPr lang="en-GB" u="sng" baseline="-25000" dirty="0" smtClean="0"/>
              <a:t>2</a:t>
            </a:r>
          </a:p>
          <a:p>
            <a:endParaRPr lang="en-GB" u="sng" baseline="-25000" dirty="0"/>
          </a:p>
          <a:p>
            <a:endParaRPr lang="en-GB" u="sng" baseline="-25000" dirty="0" smtClean="0"/>
          </a:p>
          <a:p>
            <a:endParaRPr lang="en-GB" u="sng" baseline="-25000" dirty="0" smtClean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r>
              <a:rPr lang="en-GB" u="sng" dirty="0" smtClean="0"/>
              <a:t>EXT: Nitrogen  N</a:t>
            </a:r>
            <a:r>
              <a:rPr lang="en-GB" u="sng" baseline="-25000" dirty="0" smtClean="0"/>
              <a:t>2</a:t>
            </a:r>
            <a:r>
              <a:rPr lang="en-GB" dirty="0" smtClean="0"/>
              <a:t>			EXT: </a:t>
            </a:r>
            <a:r>
              <a:rPr lang="en-GB" u="sng" dirty="0" smtClean="0"/>
              <a:t>Oxygen O</a:t>
            </a:r>
            <a:r>
              <a:rPr lang="en-GB" u="sng" baseline="-25000" dirty="0" smtClean="0"/>
              <a:t>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81819" y="2069822"/>
            <a:ext cx="1650454" cy="895617"/>
            <a:chOff x="908720" y="2524255"/>
            <a:chExt cx="1650454" cy="895617"/>
          </a:xfrm>
        </p:grpSpPr>
        <p:sp>
          <p:nvSpPr>
            <p:cNvPr id="10" name="Oval 9"/>
            <p:cNvSpPr/>
            <p:nvPr/>
          </p:nvSpPr>
          <p:spPr>
            <a:xfrm>
              <a:off x="1623070" y="2555776"/>
              <a:ext cx="936104" cy="8640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908720" y="2524255"/>
              <a:ext cx="936104" cy="8640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667010" y="2674620"/>
              <a:ext cx="105806" cy="604927"/>
            </a:xfrm>
            <a:custGeom>
              <a:avLst/>
              <a:gdLst>
                <a:gd name="connsiteX0" fmla="*/ 105806 w 105806"/>
                <a:gd name="connsiteY0" fmla="*/ 0 h 604927"/>
                <a:gd name="connsiteX1" fmla="*/ 25796 w 105806"/>
                <a:gd name="connsiteY1" fmla="*/ 137160 h 604927"/>
                <a:gd name="connsiteX2" fmla="*/ 2936 w 105806"/>
                <a:gd name="connsiteY2" fmla="*/ 354330 h 604927"/>
                <a:gd name="connsiteX3" fmla="*/ 82946 w 105806"/>
                <a:gd name="connsiteY3" fmla="*/ 582930 h 604927"/>
                <a:gd name="connsiteX4" fmla="*/ 94376 w 105806"/>
                <a:gd name="connsiteY4" fmla="*/ 582930 h 6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06" h="604927">
                  <a:moveTo>
                    <a:pt x="105806" y="0"/>
                  </a:moveTo>
                  <a:cubicBezTo>
                    <a:pt x="74373" y="39052"/>
                    <a:pt x="42941" y="78105"/>
                    <a:pt x="25796" y="137160"/>
                  </a:cubicBezTo>
                  <a:cubicBezTo>
                    <a:pt x="8651" y="196215"/>
                    <a:pt x="-6589" y="280035"/>
                    <a:pt x="2936" y="354330"/>
                  </a:cubicBezTo>
                  <a:cubicBezTo>
                    <a:pt x="12461" y="428625"/>
                    <a:pt x="67706" y="544830"/>
                    <a:pt x="82946" y="582930"/>
                  </a:cubicBezTo>
                  <a:cubicBezTo>
                    <a:pt x="98186" y="621030"/>
                    <a:pt x="96281" y="601980"/>
                    <a:pt x="94376" y="58293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895840" y="1953319"/>
            <a:ext cx="1650454" cy="895617"/>
            <a:chOff x="908720" y="2524255"/>
            <a:chExt cx="1650454" cy="895617"/>
          </a:xfrm>
        </p:grpSpPr>
        <p:sp>
          <p:nvSpPr>
            <p:cNvPr id="16" name="Oval 15"/>
            <p:cNvSpPr/>
            <p:nvPr/>
          </p:nvSpPr>
          <p:spPr>
            <a:xfrm>
              <a:off x="1623070" y="2555776"/>
              <a:ext cx="936104" cy="8640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908720" y="2524255"/>
              <a:ext cx="936104" cy="8640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667010" y="2674620"/>
              <a:ext cx="105806" cy="604927"/>
            </a:xfrm>
            <a:custGeom>
              <a:avLst/>
              <a:gdLst>
                <a:gd name="connsiteX0" fmla="*/ 105806 w 105806"/>
                <a:gd name="connsiteY0" fmla="*/ 0 h 604927"/>
                <a:gd name="connsiteX1" fmla="*/ 25796 w 105806"/>
                <a:gd name="connsiteY1" fmla="*/ 137160 h 604927"/>
                <a:gd name="connsiteX2" fmla="*/ 2936 w 105806"/>
                <a:gd name="connsiteY2" fmla="*/ 354330 h 604927"/>
                <a:gd name="connsiteX3" fmla="*/ 82946 w 105806"/>
                <a:gd name="connsiteY3" fmla="*/ 582930 h 604927"/>
                <a:gd name="connsiteX4" fmla="*/ 94376 w 105806"/>
                <a:gd name="connsiteY4" fmla="*/ 582930 h 6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06" h="604927">
                  <a:moveTo>
                    <a:pt x="105806" y="0"/>
                  </a:moveTo>
                  <a:cubicBezTo>
                    <a:pt x="74373" y="39052"/>
                    <a:pt x="42941" y="78105"/>
                    <a:pt x="25796" y="137160"/>
                  </a:cubicBezTo>
                  <a:cubicBezTo>
                    <a:pt x="8651" y="196215"/>
                    <a:pt x="-6589" y="280035"/>
                    <a:pt x="2936" y="354330"/>
                  </a:cubicBezTo>
                  <a:cubicBezTo>
                    <a:pt x="12461" y="428625"/>
                    <a:pt x="67706" y="544830"/>
                    <a:pt x="82946" y="582930"/>
                  </a:cubicBezTo>
                  <a:cubicBezTo>
                    <a:pt x="98186" y="621030"/>
                    <a:pt x="96281" y="601980"/>
                    <a:pt x="94376" y="58293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10394" y="7812360"/>
            <a:ext cx="1650454" cy="895617"/>
            <a:chOff x="908720" y="2524255"/>
            <a:chExt cx="1650454" cy="895617"/>
          </a:xfrm>
        </p:grpSpPr>
        <p:sp>
          <p:nvSpPr>
            <p:cNvPr id="26" name="Oval 25"/>
            <p:cNvSpPr/>
            <p:nvPr/>
          </p:nvSpPr>
          <p:spPr>
            <a:xfrm>
              <a:off x="1623070" y="2555776"/>
              <a:ext cx="936104" cy="8640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908720" y="2524255"/>
              <a:ext cx="936104" cy="8640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667010" y="2674620"/>
              <a:ext cx="105806" cy="604927"/>
            </a:xfrm>
            <a:custGeom>
              <a:avLst/>
              <a:gdLst>
                <a:gd name="connsiteX0" fmla="*/ 105806 w 105806"/>
                <a:gd name="connsiteY0" fmla="*/ 0 h 604927"/>
                <a:gd name="connsiteX1" fmla="*/ 25796 w 105806"/>
                <a:gd name="connsiteY1" fmla="*/ 137160 h 604927"/>
                <a:gd name="connsiteX2" fmla="*/ 2936 w 105806"/>
                <a:gd name="connsiteY2" fmla="*/ 354330 h 604927"/>
                <a:gd name="connsiteX3" fmla="*/ 82946 w 105806"/>
                <a:gd name="connsiteY3" fmla="*/ 582930 h 604927"/>
                <a:gd name="connsiteX4" fmla="*/ 94376 w 105806"/>
                <a:gd name="connsiteY4" fmla="*/ 582930 h 6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06" h="604927">
                  <a:moveTo>
                    <a:pt x="105806" y="0"/>
                  </a:moveTo>
                  <a:cubicBezTo>
                    <a:pt x="74373" y="39052"/>
                    <a:pt x="42941" y="78105"/>
                    <a:pt x="25796" y="137160"/>
                  </a:cubicBezTo>
                  <a:cubicBezTo>
                    <a:pt x="8651" y="196215"/>
                    <a:pt x="-6589" y="280035"/>
                    <a:pt x="2936" y="354330"/>
                  </a:cubicBezTo>
                  <a:cubicBezTo>
                    <a:pt x="12461" y="428625"/>
                    <a:pt x="67706" y="544830"/>
                    <a:pt x="82946" y="582930"/>
                  </a:cubicBezTo>
                  <a:cubicBezTo>
                    <a:pt x="98186" y="621030"/>
                    <a:pt x="96281" y="601980"/>
                    <a:pt x="94376" y="58293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38786" y="7812360"/>
            <a:ext cx="1650454" cy="895617"/>
            <a:chOff x="908720" y="2524255"/>
            <a:chExt cx="1650454" cy="895617"/>
          </a:xfrm>
        </p:grpSpPr>
        <p:sp>
          <p:nvSpPr>
            <p:cNvPr id="30" name="Oval 29"/>
            <p:cNvSpPr/>
            <p:nvPr/>
          </p:nvSpPr>
          <p:spPr>
            <a:xfrm>
              <a:off x="1623070" y="2555776"/>
              <a:ext cx="936104" cy="8640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908720" y="2524255"/>
              <a:ext cx="936104" cy="86409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667010" y="2674620"/>
              <a:ext cx="105806" cy="604927"/>
            </a:xfrm>
            <a:custGeom>
              <a:avLst/>
              <a:gdLst>
                <a:gd name="connsiteX0" fmla="*/ 105806 w 105806"/>
                <a:gd name="connsiteY0" fmla="*/ 0 h 604927"/>
                <a:gd name="connsiteX1" fmla="*/ 25796 w 105806"/>
                <a:gd name="connsiteY1" fmla="*/ 137160 h 604927"/>
                <a:gd name="connsiteX2" fmla="*/ 2936 w 105806"/>
                <a:gd name="connsiteY2" fmla="*/ 354330 h 604927"/>
                <a:gd name="connsiteX3" fmla="*/ 82946 w 105806"/>
                <a:gd name="connsiteY3" fmla="*/ 582930 h 604927"/>
                <a:gd name="connsiteX4" fmla="*/ 94376 w 105806"/>
                <a:gd name="connsiteY4" fmla="*/ 582930 h 6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06" h="604927">
                  <a:moveTo>
                    <a:pt x="105806" y="0"/>
                  </a:moveTo>
                  <a:cubicBezTo>
                    <a:pt x="74373" y="39052"/>
                    <a:pt x="42941" y="78105"/>
                    <a:pt x="25796" y="137160"/>
                  </a:cubicBezTo>
                  <a:cubicBezTo>
                    <a:pt x="8651" y="196215"/>
                    <a:pt x="-6589" y="280035"/>
                    <a:pt x="2936" y="354330"/>
                  </a:cubicBezTo>
                  <a:cubicBezTo>
                    <a:pt x="12461" y="428625"/>
                    <a:pt x="67706" y="544830"/>
                    <a:pt x="82946" y="582930"/>
                  </a:cubicBezTo>
                  <a:cubicBezTo>
                    <a:pt x="98186" y="621030"/>
                    <a:pt x="96281" y="601980"/>
                    <a:pt x="94376" y="58293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" name="Oval 38"/>
          <p:cNvSpPr/>
          <p:nvPr/>
        </p:nvSpPr>
        <p:spPr>
          <a:xfrm>
            <a:off x="5122882" y="4389120"/>
            <a:ext cx="538366" cy="54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3933056" y="4355976"/>
            <a:ext cx="538366" cy="54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509120" y="4965184"/>
            <a:ext cx="538366" cy="54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4509120" y="3851920"/>
            <a:ext cx="538366" cy="54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1428720" y="6228184"/>
            <a:ext cx="538366" cy="54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348600" y="6195040"/>
            <a:ext cx="538366" cy="54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924664" y="6804248"/>
            <a:ext cx="538366" cy="54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813394" y="2317204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28800" y="2339752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4212854" y="2195736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941168" y="2258452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28478" y="4418692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124622" y="4418692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9667" y="6272542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44502" y="6938972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527615" y="6314978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026415" y="4409547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611803" y="3952364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20966" y="4490700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635258" y="5065141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55374" y="4459342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3987160" y="6132109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5333095" y="6097168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4250471" y="8091263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5040946" y="8091263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4656217" y="6178405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40037" y="8077263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74734" y="8128016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90388" y="6320493"/>
            <a:ext cx="44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</a:t>
            </a:r>
          </a:p>
        </p:txBody>
      </p:sp>
      <p:sp>
        <p:nvSpPr>
          <p:cNvPr id="3" name="Oval 2"/>
          <p:cNvSpPr/>
          <p:nvPr/>
        </p:nvSpPr>
        <p:spPr>
          <a:xfrm>
            <a:off x="4379932" y="4283968"/>
            <a:ext cx="849268" cy="7543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56470" y="6156176"/>
            <a:ext cx="836326" cy="832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427442" y="5940152"/>
            <a:ext cx="833645" cy="8418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124744" y="4137030"/>
            <a:ext cx="999878" cy="9012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88840" y="4372887"/>
            <a:ext cx="576064" cy="5422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740037" y="4356655"/>
            <a:ext cx="576064" cy="5422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3850074" y="5976682"/>
            <a:ext cx="785183" cy="707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/>
          <p:nvPr/>
        </p:nvSpPr>
        <p:spPr>
          <a:xfrm>
            <a:off x="5048841" y="6007240"/>
            <a:ext cx="785183" cy="707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32557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34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king S</dc:creator>
  <cp:lastModifiedBy>sophie</cp:lastModifiedBy>
  <cp:revision>7</cp:revision>
  <cp:lastPrinted>2018-05-01T07:48:02Z</cp:lastPrinted>
  <dcterms:created xsi:type="dcterms:W3CDTF">2013-10-21T12:33:58Z</dcterms:created>
  <dcterms:modified xsi:type="dcterms:W3CDTF">2020-04-09T16:30:15Z</dcterms:modified>
</cp:coreProperties>
</file>