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58" r:id="rId12"/>
    <p:sldId id="259" r:id="rId13"/>
    <p:sldId id="260" r:id="rId14"/>
    <p:sldId id="261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90" r:id="rId33"/>
    <p:sldId id="291" r:id="rId34"/>
    <p:sldId id="292" r:id="rId35"/>
    <p:sldId id="289" r:id="rId36"/>
    <p:sldId id="293" r:id="rId37"/>
    <p:sldId id="294" r:id="rId38"/>
    <p:sldId id="295" r:id="rId39"/>
    <p:sldId id="297" r:id="rId40"/>
    <p:sldId id="296" r:id="rId41"/>
    <p:sldId id="298" r:id="rId42"/>
    <p:sldId id="302" r:id="rId43"/>
    <p:sldId id="303" r:id="rId44"/>
    <p:sldId id="304" r:id="rId45"/>
    <p:sldId id="305" r:id="rId46"/>
    <p:sldId id="299" r:id="rId47"/>
    <p:sldId id="300" r:id="rId48"/>
    <p:sldId id="301" r:id="rId49"/>
    <p:sldId id="314" r:id="rId50"/>
    <p:sldId id="315" r:id="rId51"/>
    <p:sldId id="316" r:id="rId52"/>
    <p:sldId id="317" r:id="rId53"/>
    <p:sldId id="310" r:id="rId54"/>
    <p:sldId id="311" r:id="rId55"/>
    <p:sldId id="312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954E-A55D-432B-AC2F-35D7BD8B0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06669-8A36-42A0-8D99-35418B5F2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CC2C8-8FF1-4C08-81EC-6D9DE382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903-68A4-4A08-9222-C225F7430EBE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11677-9ABF-45E8-BC5C-9D2E93F9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931AE-C796-476C-9345-CC8105FA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BB6D-A213-4341-B690-C30C3C68B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5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DF21-C70F-46BE-9783-33A12D17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83630-73D0-4CC2-A036-24296532F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BACC1-B115-4B22-92EC-D81B9550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903-68A4-4A08-9222-C225F7430EBE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EB8F5-720D-4F4A-A01C-7B3B31F8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9C056-58F2-415E-B289-CCE1641A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BB6D-A213-4341-B690-C30C3C68B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48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73A661-633C-464A-95DA-DDC3D541E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14259-EAD6-4B37-AD7D-6AA6277BD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8193-8C63-4683-84DF-67687633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903-68A4-4A08-9222-C225F7430EBE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8DFD2-693E-4ACF-821F-8CEC52D7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186E5-99E7-4459-81C2-5DAA78C2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BB6D-A213-4341-B690-C30C3C68B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20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FA5C-C71B-404C-841C-14989AE4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8ECA9-1CBA-4D52-A3F3-B82D70ACD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F1657-3679-46D1-8BEB-79EBCC2FB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903-68A4-4A08-9222-C225F7430EBE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33F5B-01FE-4D19-AE1A-06F0237E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6DB75-D65A-485B-B22B-D7BA91E7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BB6D-A213-4341-B690-C30C3C68B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2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18FF-A3D2-40CB-98E1-827C5950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5D5D7-EAF6-4B7F-AFE0-8955AB161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EA474-9328-497C-90E2-E489711D5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903-68A4-4A08-9222-C225F7430EBE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B9094-6260-4B08-BD66-AF76FB77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A22C0-50C8-453A-8B1F-D590E44D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BB6D-A213-4341-B690-C30C3C68B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84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C9A61-AF27-440A-8D32-6FA705A7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E7C95-472B-4249-96B6-26AF899D4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03414-17E1-4163-B8D2-594146EFE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1850D-5DA5-47B6-8CF7-D6251141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903-68A4-4A08-9222-C225F7430EBE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7142F-9EE3-4D61-9BAE-F5473B16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57905-E150-45DD-BFE2-F0B6336F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BB6D-A213-4341-B690-C30C3C68B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7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88D51-2D38-4887-B101-25B5F95A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0A67-D71F-473E-AB82-642FD4220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E28AA-8460-4A8D-BFCC-9D22AC26B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D4C28-1E83-46C4-B3BB-1BB8C2F7F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D2B01-B34A-482B-B704-2847701B1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26B6B1-ED6D-43D8-8288-97AED981B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903-68A4-4A08-9222-C225F7430EBE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66213-F393-42F3-8EC7-796B3CBB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107E4-CBE0-4D46-AA33-570712E7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BB6D-A213-4341-B690-C30C3C68B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89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565C-0563-43FB-8466-A2C04895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7E45E-FE71-4A21-898D-B4140F4E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903-68A4-4A08-9222-C225F7430EBE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1DAEB-4089-4DFB-B181-22CCBC52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312EA-C913-4479-99E5-22BB59FF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BB6D-A213-4341-B690-C30C3C68B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4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3ED63-968D-4A8C-8D96-DD550F93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903-68A4-4A08-9222-C225F7430EBE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FB15F-15DC-4039-ACBD-3E476867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C6A10-08E8-4AA4-82D8-A5F5614E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BB6D-A213-4341-B690-C30C3C68B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FD18-CEB3-4684-83CE-EA3D429F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4560F-B957-4603-ADF9-AE9E2DF95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07B5E-295B-4C9F-AFC9-1C3D14E66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4D6E5-90F9-498B-8657-F4CD439E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903-68A4-4A08-9222-C225F7430EBE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4E343-8F6F-4301-A705-375864B5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8969D-B018-4045-89C2-B1020931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BB6D-A213-4341-B690-C30C3C68B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0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46BB-2D6E-4BEC-A4DD-8DAB622F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777CE-5EC6-467F-9535-CA832449A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4210C-705F-4936-9C27-21EA65975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88A2C-88BD-4B11-9EBD-0A2588BD6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2903-68A4-4A08-9222-C225F7430EBE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57EA8-D400-4E5A-97AF-72E88B14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46251-EC5A-4755-BD2A-6425FAA9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BB6D-A213-4341-B690-C30C3C68B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00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642BE-CE9E-4116-A21A-51936FF9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B8993-AD33-4FBB-9B9C-762244590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516D6-3A91-473C-BD47-A3096C44B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F2903-68A4-4A08-9222-C225F7430EBE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7AD15-BA7E-448B-9143-2229EA5A9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AE436-B9B4-46BA-AE3D-441D0A544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EBB6D-A213-4341-B690-C30C3C68B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5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2530C1-A1D0-4CA6-93F2-70622EED1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257299"/>
            <a:ext cx="11595528" cy="4886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841F91-3990-46DF-B231-CF0C86FE2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14312"/>
            <a:ext cx="35814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valent bonds in organic molecules table, downloadable AS &amp; A Level Biology revision notes">
            <a:extLst>
              <a:ext uri="{FF2B5EF4-FFF2-40B4-BE49-F238E27FC236}">
                <a16:creationId xmlns:a16="http://schemas.microsoft.com/office/drawing/2014/main" id="{73FD2185-2FD9-4B8F-B77B-41E2C14D9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0"/>
            <a:ext cx="5807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00D26C-8DFC-4729-96AE-10F0B898B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19087"/>
            <a:ext cx="4010025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7B834-49D9-4679-91B5-F1FA0F73A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3105150"/>
            <a:ext cx="6891338" cy="18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7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7EE642-9E19-4A5B-8974-D04836159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65" y="373185"/>
            <a:ext cx="9792454" cy="57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7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946F7-2326-4A02-A526-7BF2CD417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914400"/>
            <a:ext cx="96107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79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48297-29FB-4B71-8CB5-CAB38BED3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1395412"/>
            <a:ext cx="89058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2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Two Forms of Glucose, downloadable AS &amp; A Level Biology revision notes">
            <a:extLst>
              <a:ext uri="{FF2B5EF4-FFF2-40B4-BE49-F238E27FC236}">
                <a16:creationId xmlns:a16="http://schemas.microsoft.com/office/drawing/2014/main" id="{AF4BEF79-9C14-470C-974C-90BF1A7D0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0"/>
            <a:ext cx="5811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CF44FB-2BC5-4602-A154-653A38FBE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6391274"/>
            <a:ext cx="49053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D91244-0181-44C4-A08A-52A8B01B7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457200"/>
            <a:ext cx="7581900" cy="3867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92915D-1E48-4CA0-BE2E-3C2D2609D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4276725"/>
            <a:ext cx="9163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5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33B645-7BB1-4E84-AC4C-E47EC128E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73" y="657225"/>
            <a:ext cx="10300877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48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ucrose formation, downloadable IGCSE &amp; GCSE Biology revision notes, downloadable IGCSE &amp; GCSE Biology revision notes">
            <a:extLst>
              <a:ext uri="{FF2B5EF4-FFF2-40B4-BE49-F238E27FC236}">
                <a16:creationId xmlns:a16="http://schemas.microsoft.com/office/drawing/2014/main" id="{759FD736-E2B6-4A30-A695-5207063AE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" y="920401"/>
            <a:ext cx="6492875" cy="593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E2F14F-D2A6-49A0-8A4D-C9C16730D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9050"/>
            <a:ext cx="85058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98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D33B6-3A26-48DA-9A42-5F224382D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33362"/>
            <a:ext cx="8191500" cy="904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18F29E-8577-467F-9B0E-41DA9D400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1343025"/>
            <a:ext cx="7958651" cy="515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F05BA9-2309-4521-8C74-3F85B88F5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805" y="369255"/>
            <a:ext cx="8067675" cy="3829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DAC3D6-E31D-48DA-83FE-4DC8D650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690" y="4198305"/>
            <a:ext cx="91249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9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Biological molecules (1), downloadable IGCSE &amp; GCSE Biology revision notes">
            <a:extLst>
              <a:ext uri="{FF2B5EF4-FFF2-40B4-BE49-F238E27FC236}">
                <a16:creationId xmlns:a16="http://schemas.microsoft.com/office/drawing/2014/main" id="{2EFAE394-14A8-4BC8-B7D3-6EFA09AC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0" y="123826"/>
            <a:ext cx="601899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5 Biological molecules (2), downloadable IGCSE &amp; GCSE Biology revision notes">
            <a:extLst>
              <a:ext uri="{FF2B5EF4-FFF2-40B4-BE49-F238E27FC236}">
                <a16:creationId xmlns:a16="http://schemas.microsoft.com/office/drawing/2014/main" id="{BAD9D07F-DD94-4B70-B183-02E204C4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209551"/>
            <a:ext cx="5692775" cy="619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AA54B1-4B0C-49EA-8912-51BA96214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5" y="4662487"/>
            <a:ext cx="44672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02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5C225-09DB-42B0-A11F-F3FAFAC83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528637"/>
            <a:ext cx="59150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91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4718B-55D2-44F4-8758-81497930A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0987"/>
            <a:ext cx="8896350" cy="290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5F90E8-17FB-4E34-86A8-651029137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0" y="4262438"/>
            <a:ext cx="89916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55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9F1820-170E-4CD7-BF57-9973B06F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271462"/>
            <a:ext cx="831532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15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09399-1732-4165-91F7-103ECB532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0"/>
            <a:ext cx="8372475" cy="110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2EB5A5-BFE6-402A-BED7-2C335FE46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3" y="1270812"/>
            <a:ext cx="7307856" cy="537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47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0FBC4-6E25-4DC7-8395-09BF8EC4E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119062"/>
            <a:ext cx="88677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81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93921-697B-4FED-8E15-DDF8869EE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881062"/>
            <a:ext cx="90106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71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60DCFC-7D80-4716-A90E-DCC236A7A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766762"/>
            <a:ext cx="87915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90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6925D-622B-4C0C-9300-0D1153985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938212"/>
            <a:ext cx="90201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55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romatography of monosaccharides (1), downloadable AS &amp; A Level Biology revision notes">
            <a:extLst>
              <a:ext uri="{FF2B5EF4-FFF2-40B4-BE49-F238E27FC236}">
                <a16:creationId xmlns:a16="http://schemas.microsoft.com/office/drawing/2014/main" id="{BFE0D9E2-C8E5-44BB-8E27-0526EA3B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962025"/>
            <a:ext cx="104775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37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romatography of monosaccharides (2), downloadable AS &amp; A Level Biology revision notes">
            <a:extLst>
              <a:ext uri="{FF2B5EF4-FFF2-40B4-BE49-F238E27FC236}">
                <a16:creationId xmlns:a16="http://schemas.microsoft.com/office/drawing/2014/main" id="{9CD37AE4-DB45-4389-B3B7-89D2BCA2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95375"/>
            <a:ext cx="104775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2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61948-F6D2-4426-9DDF-3F8BA3BA2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4" y="295275"/>
            <a:ext cx="10887756" cy="47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43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DCF379B-28BC-493A-A157-7E45C8BED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2400"/>
            <a:ext cx="104775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30F466-6360-4F4F-81CC-FF7E3190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37" y="5391150"/>
            <a:ext cx="82200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06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434E0-B72B-41C2-8120-4CF57A2FE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74" y="83044"/>
            <a:ext cx="89249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47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283A27-FCBA-4E0A-A763-942193B10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69" y="0"/>
            <a:ext cx="7915275" cy="3819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BB3268-0B8F-4F3F-AA44-BABB285A2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734" y="3721871"/>
            <a:ext cx="90868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20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2DCEB4-C773-403A-AA03-BC715BE0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581024"/>
            <a:ext cx="4800600" cy="4651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A9D77F-0383-43DA-BB0F-E4885D236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800100"/>
            <a:ext cx="6080625" cy="44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62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380AF7-FA1D-4A07-9786-AE4D568E2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347787"/>
            <a:ext cx="87725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70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60CAC5-B5A9-40AB-91AD-52179A6C0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23837"/>
            <a:ext cx="8877300" cy="3057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2ACE4-ED88-44EF-A904-D29849B12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88" y="2978540"/>
            <a:ext cx="6853238" cy="38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22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2CBCD6-6890-4573-8E85-8625BCF9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09537"/>
            <a:ext cx="7924800" cy="1552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75ED4A-AD86-407E-B4FB-028103828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12" y="2304549"/>
            <a:ext cx="5986463" cy="4334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AFBBB9-A3EB-438E-A2A5-69D3B8A72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343" y="1857375"/>
            <a:ext cx="16764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5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CE812-B7AB-43D8-A84B-C0E8033FB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17" y="167334"/>
            <a:ext cx="8848725" cy="284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E66E59-5C0A-445A-AAE5-067547A51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25" y="2902270"/>
            <a:ext cx="6334125" cy="38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53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F2630-9131-42FF-8739-75344301C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7044"/>
            <a:ext cx="7029450" cy="1680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E39407-9DDF-4757-AEA4-E454C5AFA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7747"/>
            <a:ext cx="72390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24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DB90D-5EFC-4A80-8CC4-452F869F3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71" y="600075"/>
            <a:ext cx="11388458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5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F5B10-368F-4E86-8E37-7D69FE476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629650" cy="226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677F6D-F7E2-4BA3-95DE-FE9479E71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2" y="2466976"/>
            <a:ext cx="94392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84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E36F0-3F00-4409-AE1F-AC1AADB1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1095375"/>
            <a:ext cx="87344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0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684DA-F204-4186-A726-2B0D8C946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90525"/>
            <a:ext cx="84963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56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F8442-3CC3-4BAA-8E70-A339BC68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504825"/>
            <a:ext cx="8648700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9BB0A-2D5C-49AF-8646-CFA68A92E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4076700"/>
            <a:ext cx="8991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2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ellulose_ Structure linking to function of cellulose, downloadable IGCSE &amp; GCSE Biology revision notes">
            <a:extLst>
              <a:ext uri="{FF2B5EF4-FFF2-40B4-BE49-F238E27FC236}">
                <a16:creationId xmlns:a16="http://schemas.microsoft.com/office/drawing/2014/main" id="{10A4BE29-1EC4-49CF-90B3-1AF9A1A4E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723900"/>
            <a:ext cx="5132385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C4B743-DA69-4CC4-AFF1-F46FF9E70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23825"/>
            <a:ext cx="88963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6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CF80FC-2219-486D-962A-0A85775F7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933575"/>
            <a:ext cx="85915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41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E30AF-48B2-42AF-B02F-F94B3003C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561975"/>
            <a:ext cx="87915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82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B0992A-0659-46DC-9D36-3EF7A423F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247650"/>
            <a:ext cx="841057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91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092D4D-8207-4277-8730-FD7DDCCFE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1895475"/>
            <a:ext cx="63150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951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8C357-2BD7-4E8C-94E2-80503F7D5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8991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032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E7FB28-B626-4A30-B84E-CD5A1F01C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38362"/>
            <a:ext cx="86868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7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ypes of carbohydrate table, downloadable AS &amp; A Level Biology revision notes">
            <a:extLst>
              <a:ext uri="{FF2B5EF4-FFF2-40B4-BE49-F238E27FC236}">
                <a16:creationId xmlns:a16="http://schemas.microsoft.com/office/drawing/2014/main" id="{1513F9A7-7AFE-4BAD-931B-E51CC9536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0"/>
            <a:ext cx="7288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29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93C58-491F-4273-B2C1-07F85A6CD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280987"/>
            <a:ext cx="89725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95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32132-568E-4C2E-9613-B37A29F9A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19062"/>
            <a:ext cx="89820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10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EC6C9D-1D88-4730-B0BE-92C844EF0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3850"/>
            <a:ext cx="87630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961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.1 The Benedict’s test - Serial dilutions, downloadable IGCSE &amp; GCSE Biology revision notes">
            <a:extLst>
              <a:ext uri="{FF2B5EF4-FFF2-40B4-BE49-F238E27FC236}">
                <a16:creationId xmlns:a16="http://schemas.microsoft.com/office/drawing/2014/main" id="{C512136E-8F20-493B-90EB-5119E92E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0"/>
            <a:ext cx="5811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2191A8-9FE8-4AA2-AC85-78DA9578F623}"/>
              </a:ext>
            </a:extLst>
          </p:cNvPr>
          <p:cNvSpPr txBox="1"/>
          <p:nvPr/>
        </p:nvSpPr>
        <p:spPr>
          <a:xfrm>
            <a:off x="6743700" y="419100"/>
            <a:ext cx="458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MAKING SERIAL DILUTIONS</a:t>
            </a:r>
          </a:p>
        </p:txBody>
      </p:sp>
    </p:spTree>
    <p:extLst>
      <p:ext uri="{BB962C8B-B14F-4D97-AF65-F5344CB8AC3E}">
        <p14:creationId xmlns:p14="http://schemas.microsoft.com/office/powerpoint/2010/main" val="3400659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FAFB1-3AFE-4B03-8A7A-5A6EE531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247650"/>
            <a:ext cx="8791575" cy="5086350"/>
          </a:xfrm>
          <a:prstGeom prst="rect">
            <a:avLst/>
          </a:prstGeom>
        </p:spPr>
      </p:pic>
      <p:pic>
        <p:nvPicPr>
          <p:cNvPr id="13314" name="Picture 2" descr="The Benedict’s test - Colorimeter and Calibration Curve (1), downloadable AS &amp; A Level Biology revision notes">
            <a:extLst>
              <a:ext uri="{FF2B5EF4-FFF2-40B4-BE49-F238E27FC236}">
                <a16:creationId xmlns:a16="http://schemas.microsoft.com/office/drawing/2014/main" id="{2E5D531D-4623-4B01-8351-BFE0898BE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6" y="3479224"/>
            <a:ext cx="4252912" cy="30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773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06B87-47F7-4378-889A-00E81DAE8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485775"/>
            <a:ext cx="89725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3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31B215-8806-4C97-BD7B-0D1F2C08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38125"/>
            <a:ext cx="9477375" cy="3451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D0852C-FB47-47CB-A718-4CDE5AA57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3429000"/>
            <a:ext cx="9296400" cy="125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50EA4-414D-452D-95CF-4BE5055A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55" y="252597"/>
            <a:ext cx="68580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6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1BDDE-803C-4B33-BD7B-CAF161C27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209550"/>
            <a:ext cx="89058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0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40D0D-33E5-4468-8FBE-82227CE51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85762"/>
            <a:ext cx="8763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89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</Words>
  <Application>Microsoft Office PowerPoint</Application>
  <PresentationFormat>Widescreen</PresentationFormat>
  <Paragraphs>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Rayner</dc:creator>
  <cp:lastModifiedBy>Jo Rayner</cp:lastModifiedBy>
  <cp:revision>11</cp:revision>
  <dcterms:created xsi:type="dcterms:W3CDTF">2021-05-17T12:31:28Z</dcterms:created>
  <dcterms:modified xsi:type="dcterms:W3CDTF">2021-05-17T14:21:01Z</dcterms:modified>
</cp:coreProperties>
</file>