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310" r:id="rId6"/>
    <p:sldId id="309" r:id="rId7"/>
    <p:sldId id="269" r:id="rId8"/>
    <p:sldId id="311" r:id="rId9"/>
    <p:sldId id="257" r:id="rId10"/>
    <p:sldId id="258" r:id="rId11"/>
    <p:sldId id="259" r:id="rId12"/>
    <p:sldId id="262" r:id="rId13"/>
    <p:sldId id="260" r:id="rId14"/>
    <p:sldId id="261" r:id="rId15"/>
    <p:sldId id="263" r:id="rId16"/>
    <p:sldId id="264" r:id="rId17"/>
    <p:sldId id="265" r:id="rId18"/>
    <p:sldId id="266" r:id="rId19"/>
    <p:sldId id="267" r:id="rId20"/>
    <p:sldId id="278" r:id="rId21"/>
    <p:sldId id="279" r:id="rId22"/>
    <p:sldId id="268" r:id="rId23"/>
    <p:sldId id="280" r:id="rId24"/>
    <p:sldId id="270" r:id="rId25"/>
    <p:sldId id="304" r:id="rId26"/>
    <p:sldId id="308" r:id="rId27"/>
    <p:sldId id="301" r:id="rId28"/>
    <p:sldId id="302" r:id="rId29"/>
    <p:sldId id="303" r:id="rId30"/>
    <p:sldId id="271" r:id="rId31"/>
    <p:sldId id="273" r:id="rId32"/>
    <p:sldId id="272" r:id="rId33"/>
    <p:sldId id="274" r:id="rId34"/>
    <p:sldId id="312" r:id="rId35"/>
    <p:sldId id="275" r:id="rId36"/>
    <p:sldId id="276" r:id="rId37"/>
    <p:sldId id="27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romley" userId="7dd9c0f9-cfb3-494f-8e11-3d9c7b646b80" providerId="ADAL" clId="{AB160F2F-A572-459B-8C8B-B145506F4F23}"/>
    <pc:docChg chg="undo custSel addSld delSld modSld sldOrd">
      <pc:chgData name="Helen Bromley" userId="7dd9c0f9-cfb3-494f-8e11-3d9c7b646b80" providerId="ADAL" clId="{AB160F2F-A572-459B-8C8B-B145506F4F23}" dt="2022-05-19T15:48:44.007" v="1919" actId="255"/>
      <pc:docMkLst>
        <pc:docMk/>
      </pc:docMkLst>
      <pc:sldChg chg="modSp">
        <pc:chgData name="Helen Bromley" userId="7dd9c0f9-cfb3-494f-8e11-3d9c7b646b80" providerId="ADAL" clId="{AB160F2F-A572-459B-8C8B-B145506F4F23}" dt="2022-05-19T15:46:12.563" v="1863" actId="20577"/>
        <pc:sldMkLst>
          <pc:docMk/>
          <pc:sldMk cId="2394274950" sldId="258"/>
        </pc:sldMkLst>
        <pc:spChg chg="mod">
          <ac:chgData name="Helen Bromley" userId="7dd9c0f9-cfb3-494f-8e11-3d9c7b646b80" providerId="ADAL" clId="{AB160F2F-A572-459B-8C8B-B145506F4F23}" dt="2022-05-19T15:46:12.563" v="1863" actId="20577"/>
          <ac:spMkLst>
            <pc:docMk/>
            <pc:sldMk cId="2394274950" sldId="258"/>
            <ac:spMk id="3" creationId="{7228DF17-292B-43BB-AB56-3D0025CD2DC2}"/>
          </ac:spMkLst>
        </pc:spChg>
      </pc:sldChg>
      <pc:sldChg chg="modSp">
        <pc:chgData name="Helen Bromley" userId="7dd9c0f9-cfb3-494f-8e11-3d9c7b646b80" providerId="ADAL" clId="{AB160F2F-A572-459B-8C8B-B145506F4F23}" dt="2022-05-19T15:45:41.872" v="1849" actId="27636"/>
        <pc:sldMkLst>
          <pc:docMk/>
          <pc:sldMk cId="452553320" sldId="259"/>
        </pc:sldMkLst>
        <pc:spChg chg="mod">
          <ac:chgData name="Helen Bromley" userId="7dd9c0f9-cfb3-494f-8e11-3d9c7b646b80" providerId="ADAL" clId="{AB160F2F-A572-459B-8C8B-B145506F4F23}" dt="2022-05-19T15:45:41.872" v="1849" actId="27636"/>
          <ac:spMkLst>
            <pc:docMk/>
            <pc:sldMk cId="452553320" sldId="259"/>
            <ac:spMk id="2" creationId="{31789197-BE72-4E14-8029-A5E8EE1754FF}"/>
          </ac:spMkLst>
        </pc:spChg>
        <pc:spChg chg="mod">
          <ac:chgData name="Helen Bromley" userId="7dd9c0f9-cfb3-494f-8e11-3d9c7b646b80" providerId="ADAL" clId="{AB160F2F-A572-459B-8C8B-B145506F4F23}" dt="2022-05-19T15:45:41.871" v="1848" actId="27636"/>
          <ac:spMkLst>
            <pc:docMk/>
            <pc:sldMk cId="452553320" sldId="259"/>
            <ac:spMk id="3" creationId="{4100D866-0175-404E-BCC7-1C83E10B5346}"/>
          </ac:spMkLst>
        </pc:spChg>
      </pc:sldChg>
      <pc:sldChg chg="modSp">
        <pc:chgData name="Helen Bromley" userId="7dd9c0f9-cfb3-494f-8e11-3d9c7b646b80" providerId="ADAL" clId="{AB160F2F-A572-459B-8C8B-B145506F4F23}" dt="2022-05-19T15:46:40.964" v="1898" actId="20577"/>
        <pc:sldMkLst>
          <pc:docMk/>
          <pc:sldMk cId="2203118285" sldId="260"/>
        </pc:sldMkLst>
        <pc:spChg chg="mod">
          <ac:chgData name="Helen Bromley" userId="7dd9c0f9-cfb3-494f-8e11-3d9c7b646b80" providerId="ADAL" clId="{AB160F2F-A572-459B-8C8B-B145506F4F23}" dt="2022-05-19T15:46:40.964" v="1898" actId="20577"/>
          <ac:spMkLst>
            <pc:docMk/>
            <pc:sldMk cId="2203118285" sldId="260"/>
            <ac:spMk id="2" creationId="{90012B25-0296-420B-8B41-AC6E355D4A6E}"/>
          </ac:spMkLst>
        </pc:spChg>
      </pc:sldChg>
      <pc:sldChg chg="modSp">
        <pc:chgData name="Helen Bromley" userId="7dd9c0f9-cfb3-494f-8e11-3d9c7b646b80" providerId="ADAL" clId="{AB160F2F-A572-459B-8C8B-B145506F4F23}" dt="2022-05-19T15:45:41.883" v="1850" actId="27636"/>
        <pc:sldMkLst>
          <pc:docMk/>
          <pc:sldMk cId="3327212697" sldId="261"/>
        </pc:sldMkLst>
        <pc:spChg chg="mod">
          <ac:chgData name="Helen Bromley" userId="7dd9c0f9-cfb3-494f-8e11-3d9c7b646b80" providerId="ADAL" clId="{AB160F2F-A572-459B-8C8B-B145506F4F23}" dt="2022-05-19T15:45:41.883" v="1850" actId="27636"/>
          <ac:spMkLst>
            <pc:docMk/>
            <pc:sldMk cId="3327212697" sldId="261"/>
            <ac:spMk id="3" creationId="{44919207-8D6F-4E31-B07A-756A15AE87EB}"/>
          </ac:spMkLst>
        </pc:spChg>
      </pc:sldChg>
      <pc:sldChg chg="modSp">
        <pc:chgData name="Helen Bromley" userId="7dd9c0f9-cfb3-494f-8e11-3d9c7b646b80" providerId="ADAL" clId="{AB160F2F-A572-459B-8C8B-B145506F4F23}" dt="2022-05-19T11:42:36.022" v="251" actId="20577"/>
        <pc:sldMkLst>
          <pc:docMk/>
          <pc:sldMk cId="2950790651" sldId="262"/>
        </pc:sldMkLst>
        <pc:spChg chg="mod">
          <ac:chgData name="Helen Bromley" userId="7dd9c0f9-cfb3-494f-8e11-3d9c7b646b80" providerId="ADAL" clId="{AB160F2F-A572-459B-8C8B-B145506F4F23}" dt="2022-05-19T11:42:36.022" v="251" actId="20577"/>
          <ac:spMkLst>
            <pc:docMk/>
            <pc:sldMk cId="2950790651" sldId="262"/>
            <ac:spMk id="3" creationId="{F29C1111-F8B6-4B79-8AA8-53C9C0E22566}"/>
          </ac:spMkLst>
        </pc:spChg>
      </pc:sldChg>
      <pc:sldChg chg="modSp">
        <pc:chgData name="Helen Bromley" userId="7dd9c0f9-cfb3-494f-8e11-3d9c7b646b80" providerId="ADAL" clId="{AB160F2F-A572-459B-8C8B-B145506F4F23}" dt="2022-05-19T15:45:41.890" v="1851" actId="27636"/>
        <pc:sldMkLst>
          <pc:docMk/>
          <pc:sldMk cId="387579852" sldId="263"/>
        </pc:sldMkLst>
        <pc:spChg chg="mod">
          <ac:chgData name="Helen Bromley" userId="7dd9c0f9-cfb3-494f-8e11-3d9c7b646b80" providerId="ADAL" clId="{AB160F2F-A572-459B-8C8B-B145506F4F23}" dt="2022-05-19T15:45:41.890" v="1851" actId="27636"/>
          <ac:spMkLst>
            <pc:docMk/>
            <pc:sldMk cId="387579852" sldId="263"/>
            <ac:spMk id="3" creationId="{17598BCA-7C85-40C0-830F-0FBDE58715DC}"/>
          </ac:spMkLst>
        </pc:spChg>
      </pc:sldChg>
      <pc:sldChg chg="modSp">
        <pc:chgData name="Helen Bromley" userId="7dd9c0f9-cfb3-494f-8e11-3d9c7b646b80" providerId="ADAL" clId="{AB160F2F-A572-459B-8C8B-B145506F4F23}" dt="2022-05-19T11:52:51.690" v="799" actId="20577"/>
        <pc:sldMkLst>
          <pc:docMk/>
          <pc:sldMk cId="2028342436" sldId="264"/>
        </pc:sldMkLst>
        <pc:spChg chg="mod">
          <ac:chgData name="Helen Bromley" userId="7dd9c0f9-cfb3-494f-8e11-3d9c7b646b80" providerId="ADAL" clId="{AB160F2F-A572-459B-8C8B-B145506F4F23}" dt="2022-05-19T11:52:51.690" v="799" actId="20577"/>
          <ac:spMkLst>
            <pc:docMk/>
            <pc:sldMk cId="2028342436" sldId="264"/>
            <ac:spMk id="2" creationId="{E99C1C39-E969-41E8-8DD4-83CFC3D91C2B}"/>
          </ac:spMkLst>
        </pc:spChg>
      </pc:sldChg>
      <pc:sldChg chg="modSp">
        <pc:chgData name="Helen Bromley" userId="7dd9c0f9-cfb3-494f-8e11-3d9c7b646b80" providerId="ADAL" clId="{AB160F2F-A572-459B-8C8B-B145506F4F23}" dt="2022-05-19T15:45:41.898" v="1852" actId="27636"/>
        <pc:sldMkLst>
          <pc:docMk/>
          <pc:sldMk cId="2389239591" sldId="265"/>
        </pc:sldMkLst>
        <pc:spChg chg="mod">
          <ac:chgData name="Helen Bromley" userId="7dd9c0f9-cfb3-494f-8e11-3d9c7b646b80" providerId="ADAL" clId="{AB160F2F-A572-459B-8C8B-B145506F4F23}" dt="2022-05-19T15:45:41.898" v="1852" actId="27636"/>
          <ac:spMkLst>
            <pc:docMk/>
            <pc:sldMk cId="2389239591" sldId="265"/>
            <ac:spMk id="3" creationId="{74F7654C-8C7D-4F43-B1D5-C30E155E09CF}"/>
          </ac:spMkLst>
        </pc:spChg>
      </pc:sldChg>
      <pc:sldChg chg="modSp">
        <pc:chgData name="Helen Bromley" userId="7dd9c0f9-cfb3-494f-8e11-3d9c7b646b80" providerId="ADAL" clId="{AB160F2F-A572-459B-8C8B-B145506F4F23}" dt="2022-05-19T15:45:41.904" v="1853" actId="27636"/>
        <pc:sldMkLst>
          <pc:docMk/>
          <pc:sldMk cId="743264917" sldId="266"/>
        </pc:sldMkLst>
        <pc:spChg chg="mod">
          <ac:chgData name="Helen Bromley" userId="7dd9c0f9-cfb3-494f-8e11-3d9c7b646b80" providerId="ADAL" clId="{AB160F2F-A572-459B-8C8B-B145506F4F23}" dt="2022-05-19T15:45:41.904" v="1853" actId="27636"/>
          <ac:spMkLst>
            <pc:docMk/>
            <pc:sldMk cId="743264917" sldId="266"/>
            <ac:spMk id="3" creationId="{326EB5EA-4ABC-4C41-A977-62F4DC482689}"/>
          </ac:spMkLst>
        </pc:spChg>
      </pc:sldChg>
      <pc:sldChg chg="modSp">
        <pc:chgData name="Helen Bromley" userId="7dd9c0f9-cfb3-494f-8e11-3d9c7b646b80" providerId="ADAL" clId="{AB160F2F-A572-459B-8C8B-B145506F4F23}" dt="2022-05-19T11:34:05.636" v="185" actId="20577"/>
        <pc:sldMkLst>
          <pc:docMk/>
          <pc:sldMk cId="1952512993" sldId="267"/>
        </pc:sldMkLst>
        <pc:spChg chg="mod">
          <ac:chgData name="Helen Bromley" userId="7dd9c0f9-cfb3-494f-8e11-3d9c7b646b80" providerId="ADAL" clId="{AB160F2F-A572-459B-8C8B-B145506F4F23}" dt="2022-05-19T11:33:36.657" v="169" actId="20577"/>
          <ac:spMkLst>
            <pc:docMk/>
            <pc:sldMk cId="1952512993" sldId="267"/>
            <ac:spMk id="2" creationId="{022F8B02-96B8-4A19-B475-EFB2780B3523}"/>
          </ac:spMkLst>
        </pc:spChg>
        <pc:spChg chg="mod">
          <ac:chgData name="Helen Bromley" userId="7dd9c0f9-cfb3-494f-8e11-3d9c7b646b80" providerId="ADAL" clId="{AB160F2F-A572-459B-8C8B-B145506F4F23}" dt="2022-05-19T11:34:05.636" v="185" actId="20577"/>
          <ac:spMkLst>
            <pc:docMk/>
            <pc:sldMk cId="1952512993" sldId="267"/>
            <ac:spMk id="3" creationId="{67EBBFA6-2E12-43FF-89E0-30C573260759}"/>
          </ac:spMkLst>
        </pc:spChg>
      </pc:sldChg>
      <pc:sldChg chg="modSp">
        <pc:chgData name="Helen Bromley" userId="7dd9c0f9-cfb3-494f-8e11-3d9c7b646b80" providerId="ADAL" clId="{AB160F2F-A572-459B-8C8B-B145506F4F23}" dt="2022-05-19T11:53:30.301" v="878" actId="20577"/>
        <pc:sldMkLst>
          <pc:docMk/>
          <pc:sldMk cId="2504604332" sldId="268"/>
        </pc:sldMkLst>
        <pc:spChg chg="mod">
          <ac:chgData name="Helen Bromley" userId="7dd9c0f9-cfb3-494f-8e11-3d9c7b646b80" providerId="ADAL" clId="{AB160F2F-A572-459B-8C8B-B145506F4F23}" dt="2022-05-19T11:46:28.037" v="353" actId="20577"/>
          <ac:spMkLst>
            <pc:docMk/>
            <pc:sldMk cId="2504604332" sldId="268"/>
            <ac:spMk id="2" creationId="{8BB667D5-549D-4ACD-B283-7B381689F63E}"/>
          </ac:spMkLst>
        </pc:spChg>
        <pc:spChg chg="mod">
          <ac:chgData name="Helen Bromley" userId="7dd9c0f9-cfb3-494f-8e11-3d9c7b646b80" providerId="ADAL" clId="{AB160F2F-A572-459B-8C8B-B145506F4F23}" dt="2022-05-19T11:53:30.301" v="878" actId="20577"/>
          <ac:spMkLst>
            <pc:docMk/>
            <pc:sldMk cId="2504604332" sldId="268"/>
            <ac:spMk id="3" creationId="{8B9BA7CE-8A2F-4157-BC19-F5F1233FEBA5}"/>
          </ac:spMkLst>
        </pc:spChg>
      </pc:sldChg>
      <pc:sldChg chg="modSp">
        <pc:chgData name="Helen Bromley" userId="7dd9c0f9-cfb3-494f-8e11-3d9c7b646b80" providerId="ADAL" clId="{AB160F2F-A572-459B-8C8B-B145506F4F23}" dt="2022-05-19T15:45:41.825" v="1846" actId="27636"/>
        <pc:sldMkLst>
          <pc:docMk/>
          <pc:sldMk cId="807656005" sldId="269"/>
        </pc:sldMkLst>
        <pc:spChg chg="mod">
          <ac:chgData name="Helen Bromley" userId="7dd9c0f9-cfb3-494f-8e11-3d9c7b646b80" providerId="ADAL" clId="{AB160F2F-A572-459B-8C8B-B145506F4F23}" dt="2022-05-19T15:45:41.825" v="1846" actId="27636"/>
          <ac:spMkLst>
            <pc:docMk/>
            <pc:sldMk cId="807656005" sldId="269"/>
            <ac:spMk id="3" creationId="{888A4E04-5E28-4EEB-B42A-C4ACC9F3D8A2}"/>
          </ac:spMkLst>
        </pc:spChg>
      </pc:sldChg>
      <pc:sldChg chg="modSp ord">
        <pc:chgData name="Helen Bromley" userId="7dd9c0f9-cfb3-494f-8e11-3d9c7b646b80" providerId="ADAL" clId="{AB160F2F-A572-459B-8C8B-B145506F4F23}" dt="2022-05-19T15:47:05.075" v="1901" actId="20577"/>
        <pc:sldMkLst>
          <pc:docMk/>
          <pc:sldMk cId="2526308604" sldId="270"/>
        </pc:sldMkLst>
        <pc:spChg chg="mod">
          <ac:chgData name="Helen Bromley" userId="7dd9c0f9-cfb3-494f-8e11-3d9c7b646b80" providerId="ADAL" clId="{AB160F2F-A572-459B-8C8B-B145506F4F23}" dt="2022-05-19T15:47:05.075" v="1901" actId="20577"/>
          <ac:spMkLst>
            <pc:docMk/>
            <pc:sldMk cId="2526308604" sldId="270"/>
            <ac:spMk id="2" creationId="{BEC2C95C-6DB4-43B9-A8B9-16A6F347C5C1}"/>
          </ac:spMkLst>
        </pc:spChg>
        <pc:spChg chg="mod">
          <ac:chgData name="Helen Bromley" userId="7dd9c0f9-cfb3-494f-8e11-3d9c7b646b80" providerId="ADAL" clId="{AB160F2F-A572-459B-8C8B-B145506F4F23}" dt="2022-05-19T15:45:41.922" v="1854" actId="27636"/>
          <ac:spMkLst>
            <pc:docMk/>
            <pc:sldMk cId="2526308604" sldId="270"/>
            <ac:spMk id="3" creationId="{D9F94726-80A8-4555-93B2-F43EADB045C6}"/>
          </ac:spMkLst>
        </pc:spChg>
      </pc:sldChg>
      <pc:sldChg chg="modSp">
        <pc:chgData name="Helen Bromley" userId="7dd9c0f9-cfb3-494f-8e11-3d9c7b646b80" providerId="ADAL" clId="{AB160F2F-A572-459B-8C8B-B145506F4F23}" dt="2022-05-19T11:26:18.013" v="156" actId="20577"/>
        <pc:sldMkLst>
          <pc:docMk/>
          <pc:sldMk cId="1417757792" sldId="271"/>
        </pc:sldMkLst>
        <pc:spChg chg="mod">
          <ac:chgData name="Helen Bromley" userId="7dd9c0f9-cfb3-494f-8e11-3d9c7b646b80" providerId="ADAL" clId="{AB160F2F-A572-459B-8C8B-B145506F4F23}" dt="2022-05-19T11:25:42.889" v="72" actId="20577"/>
          <ac:spMkLst>
            <pc:docMk/>
            <pc:sldMk cId="1417757792" sldId="271"/>
            <ac:spMk id="2" creationId="{4EC333AF-CB01-4CC2-90B8-381760B1187B}"/>
          </ac:spMkLst>
        </pc:spChg>
        <pc:spChg chg="mod">
          <ac:chgData name="Helen Bromley" userId="7dd9c0f9-cfb3-494f-8e11-3d9c7b646b80" providerId="ADAL" clId="{AB160F2F-A572-459B-8C8B-B145506F4F23}" dt="2022-05-19T11:26:18.013" v="156" actId="20577"/>
          <ac:spMkLst>
            <pc:docMk/>
            <pc:sldMk cId="1417757792" sldId="271"/>
            <ac:spMk id="3" creationId="{299AC7CF-EFCC-4485-9CCF-0A7F7D7F2B1E}"/>
          </ac:spMkLst>
        </pc:spChg>
      </pc:sldChg>
      <pc:sldChg chg="modSp">
        <pc:chgData name="Helen Bromley" userId="7dd9c0f9-cfb3-494f-8e11-3d9c7b646b80" providerId="ADAL" clId="{AB160F2F-A572-459B-8C8B-B145506F4F23}" dt="2022-05-19T15:45:41.948" v="1856" actId="27636"/>
        <pc:sldMkLst>
          <pc:docMk/>
          <pc:sldMk cId="4016191474" sldId="272"/>
        </pc:sldMkLst>
        <pc:spChg chg="mod">
          <ac:chgData name="Helen Bromley" userId="7dd9c0f9-cfb3-494f-8e11-3d9c7b646b80" providerId="ADAL" clId="{AB160F2F-A572-459B-8C8B-B145506F4F23}" dt="2022-05-19T11:26:02.524" v="106" actId="20577"/>
          <ac:spMkLst>
            <pc:docMk/>
            <pc:sldMk cId="4016191474" sldId="272"/>
            <ac:spMk id="2" creationId="{DE5CD13A-78B5-44C0-B6DC-5EA321108F2C}"/>
          </ac:spMkLst>
        </pc:spChg>
        <pc:spChg chg="mod">
          <ac:chgData name="Helen Bromley" userId="7dd9c0f9-cfb3-494f-8e11-3d9c7b646b80" providerId="ADAL" clId="{AB160F2F-A572-459B-8C8B-B145506F4F23}" dt="2022-05-19T15:45:41.948" v="1856" actId="27636"/>
          <ac:spMkLst>
            <pc:docMk/>
            <pc:sldMk cId="4016191474" sldId="272"/>
            <ac:spMk id="3" creationId="{616B0B20-28C5-4B9D-B18E-5A561AAFF38D}"/>
          </ac:spMkLst>
        </pc:spChg>
      </pc:sldChg>
      <pc:sldChg chg="modSp">
        <pc:chgData name="Helen Bromley" userId="7dd9c0f9-cfb3-494f-8e11-3d9c7b646b80" providerId="ADAL" clId="{AB160F2F-A572-459B-8C8B-B145506F4F23}" dt="2022-05-19T15:45:41.937" v="1855" actId="27636"/>
        <pc:sldMkLst>
          <pc:docMk/>
          <pc:sldMk cId="2214564402" sldId="273"/>
        </pc:sldMkLst>
        <pc:spChg chg="mod">
          <ac:chgData name="Helen Bromley" userId="7dd9c0f9-cfb3-494f-8e11-3d9c7b646b80" providerId="ADAL" clId="{AB160F2F-A572-459B-8C8B-B145506F4F23}" dt="2022-05-19T15:45:41.937" v="1855" actId="27636"/>
          <ac:spMkLst>
            <pc:docMk/>
            <pc:sldMk cId="2214564402" sldId="273"/>
            <ac:spMk id="3" creationId="{0DDB7F34-2742-4289-8ED5-2535EE958C42}"/>
          </ac:spMkLst>
        </pc:spChg>
      </pc:sldChg>
      <pc:sldChg chg="modSp">
        <pc:chgData name="Helen Bromley" userId="7dd9c0f9-cfb3-494f-8e11-3d9c7b646b80" providerId="ADAL" clId="{AB160F2F-A572-459B-8C8B-B145506F4F23}" dt="2022-05-19T15:40:58.508" v="1448" actId="20577"/>
        <pc:sldMkLst>
          <pc:docMk/>
          <pc:sldMk cId="3447448279" sldId="274"/>
        </pc:sldMkLst>
        <pc:spChg chg="mod">
          <ac:chgData name="Helen Bromley" userId="7dd9c0f9-cfb3-494f-8e11-3d9c7b646b80" providerId="ADAL" clId="{AB160F2F-A572-459B-8C8B-B145506F4F23}" dt="2022-05-19T11:53:53.818" v="880" actId="20577"/>
          <ac:spMkLst>
            <pc:docMk/>
            <pc:sldMk cId="3447448279" sldId="274"/>
            <ac:spMk id="2" creationId="{EAF16F57-8DF8-4286-9FAA-363C2D133FF7}"/>
          </ac:spMkLst>
        </pc:spChg>
        <pc:spChg chg="mod">
          <ac:chgData name="Helen Bromley" userId="7dd9c0f9-cfb3-494f-8e11-3d9c7b646b80" providerId="ADAL" clId="{AB160F2F-A572-459B-8C8B-B145506F4F23}" dt="2022-05-19T15:40:58.508" v="1448" actId="20577"/>
          <ac:spMkLst>
            <pc:docMk/>
            <pc:sldMk cId="3447448279" sldId="274"/>
            <ac:spMk id="3" creationId="{5E184FE9-376F-414C-90F9-53FBD819BB20}"/>
          </ac:spMkLst>
        </pc:spChg>
      </pc:sldChg>
      <pc:sldChg chg="modSp">
        <pc:chgData name="Helen Bromley" userId="7dd9c0f9-cfb3-494f-8e11-3d9c7b646b80" providerId="ADAL" clId="{AB160F2F-A572-459B-8C8B-B145506F4F23}" dt="2022-05-19T15:48:09.767" v="1914" actId="12"/>
        <pc:sldMkLst>
          <pc:docMk/>
          <pc:sldMk cId="1978793170" sldId="275"/>
        </pc:sldMkLst>
        <pc:spChg chg="mod">
          <ac:chgData name="Helen Bromley" userId="7dd9c0f9-cfb3-494f-8e11-3d9c7b646b80" providerId="ADAL" clId="{AB160F2F-A572-459B-8C8B-B145506F4F23}" dt="2022-05-19T15:40:14.548" v="1291" actId="20577"/>
          <ac:spMkLst>
            <pc:docMk/>
            <pc:sldMk cId="1978793170" sldId="275"/>
            <ac:spMk id="2" creationId="{FDD81027-D018-44DD-B874-BDD61130FE7D}"/>
          </ac:spMkLst>
        </pc:spChg>
        <pc:spChg chg="mod">
          <ac:chgData name="Helen Bromley" userId="7dd9c0f9-cfb3-494f-8e11-3d9c7b646b80" providerId="ADAL" clId="{AB160F2F-A572-459B-8C8B-B145506F4F23}" dt="2022-05-19T15:48:09.767" v="1914" actId="12"/>
          <ac:spMkLst>
            <pc:docMk/>
            <pc:sldMk cId="1978793170" sldId="275"/>
            <ac:spMk id="4" creationId="{2D11E425-5BA5-4659-ADE8-89289F0DB5ED}"/>
          </ac:spMkLst>
        </pc:spChg>
        <pc:spChg chg="mod">
          <ac:chgData name="Helen Bromley" userId="7dd9c0f9-cfb3-494f-8e11-3d9c7b646b80" providerId="ADAL" clId="{AB160F2F-A572-459B-8C8B-B145506F4F23}" dt="2022-05-19T15:48:02.402" v="1912" actId="255"/>
          <ac:spMkLst>
            <pc:docMk/>
            <pc:sldMk cId="1978793170" sldId="275"/>
            <ac:spMk id="5" creationId="{63959F67-A95B-4C9E-B41E-41F293B2571C}"/>
          </ac:spMkLst>
        </pc:spChg>
      </pc:sldChg>
      <pc:sldChg chg="addSp delSp modSp">
        <pc:chgData name="Helen Bromley" userId="7dd9c0f9-cfb3-494f-8e11-3d9c7b646b80" providerId="ADAL" clId="{AB160F2F-A572-459B-8C8B-B145506F4F23}" dt="2022-05-19T15:48:44.007" v="1919" actId="255"/>
        <pc:sldMkLst>
          <pc:docMk/>
          <pc:sldMk cId="1956070274" sldId="276"/>
        </pc:sldMkLst>
        <pc:spChg chg="mod">
          <ac:chgData name="Helen Bromley" userId="7dd9c0f9-cfb3-494f-8e11-3d9c7b646b80" providerId="ADAL" clId="{AB160F2F-A572-459B-8C8B-B145506F4F23}" dt="2022-05-19T15:45:09.651" v="1801" actId="20577"/>
          <ac:spMkLst>
            <pc:docMk/>
            <pc:sldMk cId="1956070274" sldId="276"/>
            <ac:spMk id="2" creationId="{1E6213F3-5750-43E5-875D-0FB9D13A2C77}"/>
          </ac:spMkLst>
        </pc:spChg>
        <pc:spChg chg="del">
          <ac:chgData name="Helen Bromley" userId="7dd9c0f9-cfb3-494f-8e11-3d9c7b646b80" providerId="ADAL" clId="{AB160F2F-A572-459B-8C8B-B145506F4F23}" dt="2022-05-19T15:39:05.277" v="1234"/>
          <ac:spMkLst>
            <pc:docMk/>
            <pc:sldMk cId="1956070274" sldId="276"/>
            <ac:spMk id="3" creationId="{93528296-9D86-4956-993F-A8CC96148D5F}"/>
          </ac:spMkLst>
        </pc:spChg>
        <pc:spChg chg="add del mod">
          <ac:chgData name="Helen Bromley" userId="7dd9c0f9-cfb3-494f-8e11-3d9c7b646b80" providerId="ADAL" clId="{AB160F2F-A572-459B-8C8B-B145506F4F23}" dt="2022-05-19T15:39:07.449" v="1235"/>
          <ac:spMkLst>
            <pc:docMk/>
            <pc:sldMk cId="1956070274" sldId="276"/>
            <ac:spMk id="4" creationId="{5E7FED59-C816-4B0B-ABE2-585090BDC1A6}"/>
          </ac:spMkLst>
        </pc:spChg>
        <pc:spChg chg="add del mod">
          <ac:chgData name="Helen Bromley" userId="7dd9c0f9-cfb3-494f-8e11-3d9c7b646b80" providerId="ADAL" clId="{AB160F2F-A572-459B-8C8B-B145506F4F23}" dt="2022-05-19T15:39:07.449" v="1235"/>
          <ac:spMkLst>
            <pc:docMk/>
            <pc:sldMk cId="1956070274" sldId="276"/>
            <ac:spMk id="5" creationId="{D2162E2B-F533-462D-B67B-91F4A958BEA8}"/>
          </ac:spMkLst>
        </pc:spChg>
        <pc:spChg chg="add del mod">
          <ac:chgData name="Helen Bromley" userId="7dd9c0f9-cfb3-494f-8e11-3d9c7b646b80" providerId="ADAL" clId="{AB160F2F-A572-459B-8C8B-B145506F4F23}" dt="2022-05-19T15:39:07.449" v="1235"/>
          <ac:spMkLst>
            <pc:docMk/>
            <pc:sldMk cId="1956070274" sldId="276"/>
            <ac:spMk id="6" creationId="{C39A42D9-0D58-4765-9CBA-0F9FC8E8057E}"/>
          </ac:spMkLst>
        </pc:spChg>
        <pc:spChg chg="add del mod">
          <ac:chgData name="Helen Bromley" userId="7dd9c0f9-cfb3-494f-8e11-3d9c7b646b80" providerId="ADAL" clId="{AB160F2F-A572-459B-8C8B-B145506F4F23}" dt="2022-05-19T15:39:07.449" v="1235"/>
          <ac:spMkLst>
            <pc:docMk/>
            <pc:sldMk cId="1956070274" sldId="276"/>
            <ac:spMk id="7" creationId="{E267F2B1-A21C-46BA-BC02-AC37EE1E3053}"/>
          </ac:spMkLst>
        </pc:spChg>
        <pc:spChg chg="add mod">
          <ac:chgData name="Helen Bromley" userId="7dd9c0f9-cfb3-494f-8e11-3d9c7b646b80" providerId="ADAL" clId="{AB160F2F-A572-459B-8C8B-B145506F4F23}" dt="2022-05-19T15:48:28.032" v="1916" actId="255"/>
          <ac:spMkLst>
            <pc:docMk/>
            <pc:sldMk cId="1956070274" sldId="276"/>
            <ac:spMk id="8" creationId="{2BB4E63F-A0CA-4DEF-A628-2E136B8037AD}"/>
          </ac:spMkLst>
        </pc:spChg>
        <pc:spChg chg="add mod">
          <ac:chgData name="Helen Bromley" userId="7dd9c0f9-cfb3-494f-8e11-3d9c7b646b80" providerId="ADAL" clId="{AB160F2F-A572-459B-8C8B-B145506F4F23}" dt="2022-05-19T15:48:44.007" v="1919" actId="255"/>
          <ac:spMkLst>
            <pc:docMk/>
            <pc:sldMk cId="1956070274" sldId="276"/>
            <ac:spMk id="9" creationId="{B15AF96E-B279-475D-9B84-47D0F3EB968E}"/>
          </ac:spMkLst>
        </pc:spChg>
        <pc:spChg chg="add del">
          <ac:chgData name="Helen Bromley" userId="7dd9c0f9-cfb3-494f-8e11-3d9c7b646b80" providerId="ADAL" clId="{AB160F2F-A572-459B-8C8B-B145506F4F23}" dt="2022-05-19T15:42:55.286" v="1661"/>
          <ac:spMkLst>
            <pc:docMk/>
            <pc:sldMk cId="1956070274" sldId="276"/>
            <ac:spMk id="10" creationId="{324BC120-0BBB-4EF6-BE61-85BC95CF04A2}"/>
          </ac:spMkLst>
        </pc:spChg>
        <pc:spChg chg="add del">
          <ac:chgData name="Helen Bromley" userId="7dd9c0f9-cfb3-494f-8e11-3d9c7b646b80" providerId="ADAL" clId="{AB160F2F-A572-459B-8C8B-B145506F4F23}" dt="2022-05-19T15:42:55.286" v="1661"/>
          <ac:spMkLst>
            <pc:docMk/>
            <pc:sldMk cId="1956070274" sldId="276"/>
            <ac:spMk id="11" creationId="{7B6E7254-22AF-4370-8977-74D4F22B9460}"/>
          </ac:spMkLst>
        </pc:spChg>
        <pc:spChg chg="add del">
          <ac:chgData name="Helen Bromley" userId="7dd9c0f9-cfb3-494f-8e11-3d9c7b646b80" providerId="ADAL" clId="{AB160F2F-A572-459B-8C8B-B145506F4F23}" dt="2022-05-19T15:42:55.286" v="1661"/>
          <ac:spMkLst>
            <pc:docMk/>
            <pc:sldMk cId="1956070274" sldId="276"/>
            <ac:spMk id="12" creationId="{0DF45CC3-C88A-42B8-8DF3-E7BC51EA3B19}"/>
          </ac:spMkLst>
        </pc:spChg>
      </pc:sldChg>
      <pc:sldChg chg="modSp">
        <pc:chgData name="Helen Bromley" userId="7dd9c0f9-cfb3-494f-8e11-3d9c7b646b80" providerId="ADAL" clId="{AB160F2F-A572-459B-8C8B-B145506F4F23}" dt="2022-05-19T15:45:16.595" v="1814" actId="20577"/>
        <pc:sldMkLst>
          <pc:docMk/>
          <pc:sldMk cId="2715849025" sldId="277"/>
        </pc:sldMkLst>
        <pc:spChg chg="mod">
          <ac:chgData name="Helen Bromley" userId="7dd9c0f9-cfb3-494f-8e11-3d9c7b646b80" providerId="ADAL" clId="{AB160F2F-A572-459B-8C8B-B145506F4F23}" dt="2022-05-19T15:45:16.595" v="1814" actId="20577"/>
          <ac:spMkLst>
            <pc:docMk/>
            <pc:sldMk cId="2715849025" sldId="277"/>
            <ac:spMk id="2" creationId="{6610255B-3FC0-49B9-9749-24E115D6D5A0}"/>
          </ac:spMkLst>
        </pc:spChg>
      </pc:sldChg>
      <pc:sldChg chg="modSp add">
        <pc:chgData name="Helen Bromley" userId="7dd9c0f9-cfb3-494f-8e11-3d9c7b646b80" providerId="ADAL" clId="{AB160F2F-A572-459B-8C8B-B145506F4F23}" dt="2022-05-19T11:47:18.482" v="398" actId="5793"/>
        <pc:sldMkLst>
          <pc:docMk/>
          <pc:sldMk cId="1733091382" sldId="278"/>
        </pc:sldMkLst>
        <pc:spChg chg="mod">
          <ac:chgData name="Helen Bromley" userId="7dd9c0f9-cfb3-494f-8e11-3d9c7b646b80" providerId="ADAL" clId="{AB160F2F-A572-459B-8C8B-B145506F4F23}" dt="2022-05-19T11:43:36.331" v="260" actId="20577"/>
          <ac:spMkLst>
            <pc:docMk/>
            <pc:sldMk cId="1733091382" sldId="278"/>
            <ac:spMk id="2" creationId="{FB9F7F30-07B1-425F-8BE6-EF93834309BD}"/>
          </ac:spMkLst>
        </pc:spChg>
        <pc:spChg chg="mod">
          <ac:chgData name="Helen Bromley" userId="7dd9c0f9-cfb3-494f-8e11-3d9c7b646b80" providerId="ADAL" clId="{AB160F2F-A572-459B-8C8B-B145506F4F23}" dt="2022-05-19T11:47:18.482" v="398" actId="5793"/>
          <ac:spMkLst>
            <pc:docMk/>
            <pc:sldMk cId="1733091382" sldId="278"/>
            <ac:spMk id="3" creationId="{ACE7DD4D-8D86-43CC-9EF9-00EE472F8A70}"/>
          </ac:spMkLst>
        </pc:spChg>
      </pc:sldChg>
      <pc:sldChg chg="modSp add">
        <pc:chgData name="Helen Bromley" userId="7dd9c0f9-cfb3-494f-8e11-3d9c7b646b80" providerId="ADAL" clId="{AB160F2F-A572-459B-8C8B-B145506F4F23}" dt="2022-05-19T11:53:10.591" v="811" actId="20577"/>
        <pc:sldMkLst>
          <pc:docMk/>
          <pc:sldMk cId="2602966403" sldId="279"/>
        </pc:sldMkLst>
        <pc:spChg chg="mod">
          <ac:chgData name="Helen Bromley" userId="7dd9c0f9-cfb3-494f-8e11-3d9c7b646b80" providerId="ADAL" clId="{AB160F2F-A572-459B-8C8B-B145506F4F23}" dt="2022-05-19T11:45:56.296" v="314" actId="20577"/>
          <ac:spMkLst>
            <pc:docMk/>
            <pc:sldMk cId="2602966403" sldId="279"/>
            <ac:spMk id="2" creationId="{E95B9326-42F1-4FEF-912D-5E6DBE74BD0A}"/>
          </ac:spMkLst>
        </pc:spChg>
        <pc:spChg chg="mod">
          <ac:chgData name="Helen Bromley" userId="7dd9c0f9-cfb3-494f-8e11-3d9c7b646b80" providerId="ADAL" clId="{AB160F2F-A572-459B-8C8B-B145506F4F23}" dt="2022-05-19T11:53:10.591" v="811" actId="20577"/>
          <ac:spMkLst>
            <pc:docMk/>
            <pc:sldMk cId="2602966403" sldId="279"/>
            <ac:spMk id="3" creationId="{CAF1DB76-9ED6-4CAF-9723-6014A64B794C}"/>
          </ac:spMkLst>
        </pc:spChg>
      </pc:sldChg>
      <pc:sldChg chg="add">
        <pc:chgData name="Helen Bromley" userId="7dd9c0f9-cfb3-494f-8e11-3d9c7b646b80" providerId="ADAL" clId="{AB160F2F-A572-459B-8C8B-B145506F4F23}" dt="2022-05-19T11:47:21.768" v="399"/>
        <pc:sldMkLst>
          <pc:docMk/>
          <pc:sldMk cId="896371569" sldId="280"/>
        </pc:sldMkLst>
      </pc:sldChg>
      <pc:sldChg chg="delSp add setBg delDesignElem">
        <pc:chgData name="Helen Bromley" userId="7dd9c0f9-cfb3-494f-8e11-3d9c7b646b80" providerId="ADAL" clId="{AB160F2F-A572-459B-8C8B-B145506F4F23}" dt="2022-05-19T11:47:45.921" v="402"/>
        <pc:sldMkLst>
          <pc:docMk/>
          <pc:sldMk cId="4019514535" sldId="301"/>
        </pc:sldMkLst>
        <pc:spChg chg="del">
          <ac:chgData name="Helen Bromley" userId="7dd9c0f9-cfb3-494f-8e11-3d9c7b646b80" providerId="ADAL" clId="{AB160F2F-A572-459B-8C8B-B145506F4F23}" dt="2022-05-19T11:47:45.921" v="402"/>
          <ac:spMkLst>
            <pc:docMk/>
            <pc:sldMk cId="4019514535" sldId="301"/>
            <ac:spMk id="21" creationId="{42A4FC2C-047E-45A5-965D-8E1E3BF09BC6}"/>
          </ac:spMkLst>
        </pc:spChg>
      </pc:sldChg>
      <pc:sldChg chg="add">
        <pc:chgData name="Helen Bromley" userId="7dd9c0f9-cfb3-494f-8e11-3d9c7b646b80" providerId="ADAL" clId="{AB160F2F-A572-459B-8C8B-B145506F4F23}" dt="2022-05-19T11:47:45.921" v="402"/>
        <pc:sldMkLst>
          <pc:docMk/>
          <pc:sldMk cId="958337483" sldId="302"/>
        </pc:sldMkLst>
      </pc:sldChg>
      <pc:sldChg chg="add">
        <pc:chgData name="Helen Bromley" userId="7dd9c0f9-cfb3-494f-8e11-3d9c7b646b80" providerId="ADAL" clId="{AB160F2F-A572-459B-8C8B-B145506F4F23}" dt="2022-05-19T11:47:45.921" v="402"/>
        <pc:sldMkLst>
          <pc:docMk/>
          <pc:sldMk cId="1629799043" sldId="303"/>
        </pc:sldMkLst>
      </pc:sldChg>
      <pc:sldChg chg="add">
        <pc:chgData name="Helen Bromley" userId="7dd9c0f9-cfb3-494f-8e11-3d9c7b646b80" providerId="ADAL" clId="{AB160F2F-A572-459B-8C8B-B145506F4F23}" dt="2022-05-19T11:47:45.921" v="402"/>
        <pc:sldMkLst>
          <pc:docMk/>
          <pc:sldMk cId="1241730950" sldId="304"/>
        </pc:sldMkLst>
      </pc:sldChg>
      <pc:sldChg chg="delSp add setBg delDesignElem">
        <pc:chgData name="Helen Bromley" userId="7dd9c0f9-cfb3-494f-8e11-3d9c7b646b80" providerId="ADAL" clId="{AB160F2F-A572-459B-8C8B-B145506F4F23}" dt="2022-05-19T11:47:45.921" v="402"/>
        <pc:sldMkLst>
          <pc:docMk/>
          <pc:sldMk cId="2395751736" sldId="308"/>
        </pc:sldMkLst>
        <pc:spChg chg="del">
          <ac:chgData name="Helen Bromley" userId="7dd9c0f9-cfb3-494f-8e11-3d9c7b646b80" providerId="ADAL" clId="{AB160F2F-A572-459B-8C8B-B145506F4F23}" dt="2022-05-19T11:47:45.921" v="402"/>
          <ac:spMkLst>
            <pc:docMk/>
            <pc:sldMk cId="2395751736" sldId="308"/>
            <ac:spMk id="24" creationId="{907EF6B7-1338-4443-8C46-6A318D952DFD}"/>
          </ac:spMkLst>
        </pc:spChg>
        <pc:spChg chg="del">
          <ac:chgData name="Helen Bromley" userId="7dd9c0f9-cfb3-494f-8e11-3d9c7b646b80" providerId="ADAL" clId="{AB160F2F-A572-459B-8C8B-B145506F4F23}" dt="2022-05-19T11:47:45.921" v="402"/>
          <ac:spMkLst>
            <pc:docMk/>
            <pc:sldMk cId="2395751736" sldId="308"/>
            <ac:spMk id="25" creationId="{DAAE4CDD-124C-4DCF-9584-B6033B545DD5}"/>
          </ac:spMkLst>
        </pc:spChg>
        <pc:spChg chg="del">
          <ac:chgData name="Helen Bromley" userId="7dd9c0f9-cfb3-494f-8e11-3d9c7b646b80" providerId="ADAL" clId="{AB160F2F-A572-459B-8C8B-B145506F4F23}" dt="2022-05-19T11:47:45.921" v="402"/>
          <ac:spMkLst>
            <pc:docMk/>
            <pc:sldMk cId="2395751736" sldId="308"/>
            <ac:spMk id="26" creationId="{081E4A58-353D-44AE-B2FC-2A74E2E400F7}"/>
          </ac:spMkLst>
        </pc:spChg>
      </pc:sldChg>
      <pc:sldChg chg="modSp add">
        <pc:chgData name="Helen Bromley" userId="7dd9c0f9-cfb3-494f-8e11-3d9c7b646b80" providerId="ADAL" clId="{AB160F2F-A572-459B-8C8B-B145506F4F23}" dt="2022-05-19T11:50:56.742" v="730" actId="255"/>
        <pc:sldMkLst>
          <pc:docMk/>
          <pc:sldMk cId="1604697180" sldId="309"/>
        </pc:sldMkLst>
        <pc:spChg chg="mod">
          <ac:chgData name="Helen Bromley" userId="7dd9c0f9-cfb3-494f-8e11-3d9c7b646b80" providerId="ADAL" clId="{AB160F2F-A572-459B-8C8B-B145506F4F23}" dt="2022-05-19T11:50:45.608" v="725" actId="20577"/>
          <ac:spMkLst>
            <pc:docMk/>
            <pc:sldMk cId="1604697180" sldId="309"/>
            <ac:spMk id="2" creationId="{056D5236-C4F3-4F82-9B3B-02B1F2DC4133}"/>
          </ac:spMkLst>
        </pc:spChg>
        <pc:spChg chg="mod">
          <ac:chgData name="Helen Bromley" userId="7dd9c0f9-cfb3-494f-8e11-3d9c7b646b80" providerId="ADAL" clId="{AB160F2F-A572-459B-8C8B-B145506F4F23}" dt="2022-05-19T11:50:56.742" v="730" actId="255"/>
          <ac:spMkLst>
            <pc:docMk/>
            <pc:sldMk cId="1604697180" sldId="309"/>
            <ac:spMk id="3" creationId="{4577B790-EF7B-45E6-9EE8-24392B8E1877}"/>
          </ac:spMkLst>
        </pc:spChg>
      </pc:sldChg>
      <pc:sldChg chg="modSp add">
        <pc:chgData name="Helen Bromley" userId="7dd9c0f9-cfb3-494f-8e11-3d9c7b646b80" providerId="ADAL" clId="{AB160F2F-A572-459B-8C8B-B145506F4F23}" dt="2022-05-19T11:50:20.064" v="717" actId="20577"/>
        <pc:sldMkLst>
          <pc:docMk/>
          <pc:sldMk cId="851478576" sldId="310"/>
        </pc:sldMkLst>
        <pc:spChg chg="mod">
          <ac:chgData name="Helen Bromley" userId="7dd9c0f9-cfb3-494f-8e11-3d9c7b646b80" providerId="ADAL" clId="{AB160F2F-A572-459B-8C8B-B145506F4F23}" dt="2022-05-19T11:48:26.397" v="516" actId="20577"/>
          <ac:spMkLst>
            <pc:docMk/>
            <pc:sldMk cId="851478576" sldId="310"/>
            <ac:spMk id="2" creationId="{AAFC4E0F-AC6F-4E1B-85B3-6113B12AF8C6}"/>
          </ac:spMkLst>
        </pc:spChg>
        <pc:spChg chg="mod">
          <ac:chgData name="Helen Bromley" userId="7dd9c0f9-cfb3-494f-8e11-3d9c7b646b80" providerId="ADAL" clId="{AB160F2F-A572-459B-8C8B-B145506F4F23}" dt="2022-05-19T11:50:20.064" v="717" actId="20577"/>
          <ac:spMkLst>
            <pc:docMk/>
            <pc:sldMk cId="851478576" sldId="310"/>
            <ac:spMk id="3" creationId="{32670A89-3A5A-4F16-922A-D1F2597AE1A1}"/>
          </ac:spMkLst>
        </pc:spChg>
      </pc:sldChg>
      <pc:sldChg chg="add del">
        <pc:chgData name="Helen Bromley" userId="7dd9c0f9-cfb3-494f-8e11-3d9c7b646b80" providerId="ADAL" clId="{AB160F2F-A572-459B-8C8B-B145506F4F23}" dt="2022-05-19T11:48:32.397" v="523"/>
        <pc:sldMkLst>
          <pc:docMk/>
          <pc:sldMk cId="1589694008" sldId="311"/>
        </pc:sldMkLst>
      </pc:sldChg>
      <pc:sldChg chg="modSp add">
        <pc:chgData name="Helen Bromley" userId="7dd9c0f9-cfb3-494f-8e11-3d9c7b646b80" providerId="ADAL" clId="{AB160F2F-A572-459B-8C8B-B145506F4F23}" dt="2022-05-19T11:51:24.948" v="770" actId="20577"/>
        <pc:sldMkLst>
          <pc:docMk/>
          <pc:sldMk cId="3175984876" sldId="311"/>
        </pc:sldMkLst>
        <pc:spChg chg="mod">
          <ac:chgData name="Helen Bromley" userId="7dd9c0f9-cfb3-494f-8e11-3d9c7b646b80" providerId="ADAL" clId="{AB160F2F-A572-459B-8C8B-B145506F4F23}" dt="2022-05-19T11:51:24.948" v="770" actId="20577"/>
          <ac:spMkLst>
            <pc:docMk/>
            <pc:sldMk cId="3175984876" sldId="311"/>
            <ac:spMk id="3" creationId="{1D288DCD-C855-432C-9028-946FD5D493CC}"/>
          </ac:spMkLst>
        </pc:spChg>
      </pc:sldChg>
      <pc:sldChg chg="modSp">
        <pc:chgData name="Helen Bromley" userId="7dd9c0f9-cfb3-494f-8e11-3d9c7b646b80" providerId="ADAL" clId="{AB160F2F-A572-459B-8C8B-B145506F4F23}" dt="2022-05-19T15:45:41.970" v="1859" actId="27636"/>
        <pc:sldMkLst>
          <pc:docMk/>
          <pc:sldMk cId="681962549" sldId="312"/>
        </pc:sldMkLst>
        <pc:spChg chg="mod">
          <ac:chgData name="Helen Bromley" userId="7dd9c0f9-cfb3-494f-8e11-3d9c7b646b80" providerId="ADAL" clId="{AB160F2F-A572-459B-8C8B-B145506F4F23}" dt="2022-05-19T15:45:41.953" v="1857" actId="27636"/>
          <ac:spMkLst>
            <pc:docMk/>
            <pc:sldMk cId="681962549" sldId="312"/>
            <ac:spMk id="2" creationId="{3100A07A-9252-4FE4-9B5A-89C475C98722}"/>
          </ac:spMkLst>
        </pc:spChg>
        <pc:spChg chg="mod">
          <ac:chgData name="Helen Bromley" userId="7dd9c0f9-cfb3-494f-8e11-3d9c7b646b80" providerId="ADAL" clId="{AB160F2F-A572-459B-8C8B-B145506F4F23}" dt="2022-05-19T15:45:41.969" v="1858" actId="27636"/>
          <ac:spMkLst>
            <pc:docMk/>
            <pc:sldMk cId="681962549" sldId="312"/>
            <ac:spMk id="4" creationId="{5E4F9672-29E0-4B87-86C2-6B09C19F731A}"/>
          </ac:spMkLst>
        </pc:spChg>
        <pc:spChg chg="mod">
          <ac:chgData name="Helen Bromley" userId="7dd9c0f9-cfb3-494f-8e11-3d9c7b646b80" providerId="ADAL" clId="{AB160F2F-A572-459B-8C8B-B145506F4F23}" dt="2022-05-19T15:45:41.970" v="1859" actId="27636"/>
          <ac:spMkLst>
            <pc:docMk/>
            <pc:sldMk cId="681962549" sldId="312"/>
            <ac:spMk id="5" creationId="{0AEC8D0C-E313-43A0-AAC2-465E643D9364}"/>
          </ac:spMkLst>
        </pc:spChg>
      </pc:sldChg>
      <pc:sldChg chg="addSp delSp add del setBg delDesignElem">
        <pc:chgData name="Helen Bromley" userId="7dd9c0f9-cfb3-494f-8e11-3d9c7b646b80" providerId="ADAL" clId="{AB160F2F-A572-459B-8C8B-B145506F4F23}" dt="2022-05-19T11:48:32.397" v="523"/>
        <pc:sldMkLst>
          <pc:docMk/>
          <pc:sldMk cId="3062462835" sldId="312"/>
        </pc:sldMkLst>
        <pc:spChg chg="add del">
          <ac:chgData name="Helen Bromley" userId="7dd9c0f9-cfb3-494f-8e11-3d9c7b646b80" providerId="ADAL" clId="{AB160F2F-A572-459B-8C8B-B145506F4F23}" dt="2022-05-19T11:48:32.397" v="523"/>
          <ac:spMkLst>
            <pc:docMk/>
            <pc:sldMk cId="3062462835" sldId="312"/>
            <ac:spMk id="24" creationId="{907EF6B7-1338-4443-8C46-6A318D952DFD}"/>
          </ac:spMkLst>
        </pc:spChg>
        <pc:spChg chg="add del">
          <ac:chgData name="Helen Bromley" userId="7dd9c0f9-cfb3-494f-8e11-3d9c7b646b80" providerId="ADAL" clId="{AB160F2F-A572-459B-8C8B-B145506F4F23}" dt="2022-05-19T11:48:32.397" v="523"/>
          <ac:spMkLst>
            <pc:docMk/>
            <pc:sldMk cId="3062462835" sldId="312"/>
            <ac:spMk id="25" creationId="{DAAE4CDD-124C-4DCF-9584-B6033B545DD5}"/>
          </ac:spMkLst>
        </pc:spChg>
        <pc:spChg chg="add del">
          <ac:chgData name="Helen Bromley" userId="7dd9c0f9-cfb3-494f-8e11-3d9c7b646b80" providerId="ADAL" clId="{AB160F2F-A572-459B-8C8B-B145506F4F23}" dt="2022-05-19T11:48:32.397" v="523"/>
          <ac:spMkLst>
            <pc:docMk/>
            <pc:sldMk cId="3062462835" sldId="312"/>
            <ac:spMk id="26" creationId="{081E4A58-353D-44AE-B2FC-2A74E2E400F7}"/>
          </ac:spMkLst>
        </pc:spChg>
      </pc:sldChg>
      <pc:sldChg chg="addSp delSp add del setBg delDesignElem">
        <pc:chgData name="Helen Bromley" userId="7dd9c0f9-cfb3-494f-8e11-3d9c7b646b80" providerId="ADAL" clId="{AB160F2F-A572-459B-8C8B-B145506F4F23}" dt="2022-05-19T11:48:32.397" v="523"/>
        <pc:sldMkLst>
          <pc:docMk/>
          <pc:sldMk cId="2165943550" sldId="313"/>
        </pc:sldMkLst>
        <pc:spChg chg="add del">
          <ac:chgData name="Helen Bromley" userId="7dd9c0f9-cfb3-494f-8e11-3d9c7b646b80" providerId="ADAL" clId="{AB160F2F-A572-459B-8C8B-B145506F4F23}" dt="2022-05-19T11:48:32.397" v="523"/>
          <ac:spMkLst>
            <pc:docMk/>
            <pc:sldMk cId="2165943550" sldId="313"/>
            <ac:spMk id="21" creationId="{42A4FC2C-047E-45A5-965D-8E1E3BF09BC6}"/>
          </ac:spMkLst>
        </pc:spChg>
      </pc:sldChg>
      <pc:sldChg chg="add del">
        <pc:chgData name="Helen Bromley" userId="7dd9c0f9-cfb3-494f-8e11-3d9c7b646b80" providerId="ADAL" clId="{AB160F2F-A572-459B-8C8B-B145506F4F23}" dt="2022-05-19T11:48:32.397" v="523"/>
        <pc:sldMkLst>
          <pc:docMk/>
          <pc:sldMk cId="2155378081" sldId="314"/>
        </pc:sldMkLst>
      </pc:sldChg>
      <pc:sldChg chg="add del">
        <pc:chgData name="Helen Bromley" userId="7dd9c0f9-cfb3-494f-8e11-3d9c7b646b80" providerId="ADAL" clId="{AB160F2F-A572-459B-8C8B-B145506F4F23}" dt="2022-05-19T11:48:32.397" v="523"/>
        <pc:sldMkLst>
          <pc:docMk/>
          <pc:sldMk cId="3776469418" sldId="315"/>
        </pc:sldMkLst>
      </pc:sldChg>
    </pc:docChg>
  </pc:docChgLst>
  <pc:docChgLst>
    <pc:chgData name="Helen Bromley" userId="7dd9c0f9-cfb3-494f-8e11-3d9c7b646b80" providerId="ADAL" clId="{7D7B7529-F4AF-41F4-BF6F-2F2F75AF1367}"/>
    <pc:docChg chg="custSel addSld modSld">
      <pc:chgData name="Helen Bromley" userId="7dd9c0f9-cfb3-494f-8e11-3d9c7b646b80" providerId="ADAL" clId="{7D7B7529-F4AF-41F4-BF6F-2F2F75AF1367}" dt="2022-05-19T13:00:20.675" v="1780" actId="20577"/>
      <pc:docMkLst>
        <pc:docMk/>
      </pc:docMkLst>
      <pc:sldChg chg="addSp delSp modSp">
        <pc:chgData name="Helen Bromley" userId="7dd9c0f9-cfb3-494f-8e11-3d9c7b646b80" providerId="ADAL" clId="{7D7B7529-F4AF-41F4-BF6F-2F2F75AF1367}" dt="2022-05-19T13:00:20.675" v="1780" actId="20577"/>
        <pc:sldMkLst>
          <pc:docMk/>
          <pc:sldMk cId="1978793170" sldId="275"/>
        </pc:sldMkLst>
        <pc:spChg chg="del">
          <ac:chgData name="Helen Bromley" userId="7dd9c0f9-cfb3-494f-8e11-3d9c7b646b80" providerId="ADAL" clId="{7D7B7529-F4AF-41F4-BF6F-2F2F75AF1367}" dt="2022-05-19T12:55:43.556" v="1485"/>
          <ac:spMkLst>
            <pc:docMk/>
            <pc:sldMk cId="1978793170" sldId="275"/>
            <ac:spMk id="3" creationId="{92C782C4-8434-42E8-AF88-31319924949E}"/>
          </ac:spMkLst>
        </pc:spChg>
        <pc:spChg chg="add mod">
          <ac:chgData name="Helen Bromley" userId="7dd9c0f9-cfb3-494f-8e11-3d9c7b646b80" providerId="ADAL" clId="{7D7B7529-F4AF-41F4-BF6F-2F2F75AF1367}" dt="2022-05-19T12:59:42.735" v="1734" actId="313"/>
          <ac:spMkLst>
            <pc:docMk/>
            <pc:sldMk cId="1978793170" sldId="275"/>
            <ac:spMk id="4" creationId="{2D11E425-5BA5-4659-ADE8-89289F0DB5ED}"/>
          </ac:spMkLst>
        </pc:spChg>
        <pc:spChg chg="add mod">
          <ac:chgData name="Helen Bromley" userId="7dd9c0f9-cfb3-494f-8e11-3d9c7b646b80" providerId="ADAL" clId="{7D7B7529-F4AF-41F4-BF6F-2F2F75AF1367}" dt="2022-05-19T13:00:20.675" v="1780" actId="20577"/>
          <ac:spMkLst>
            <pc:docMk/>
            <pc:sldMk cId="1978793170" sldId="275"/>
            <ac:spMk id="5" creationId="{63959F67-A95B-4C9E-B41E-41F293B2571C}"/>
          </ac:spMkLst>
        </pc:spChg>
      </pc:sldChg>
      <pc:sldChg chg="addSp delSp modSp add">
        <pc:chgData name="Helen Bromley" userId="7dd9c0f9-cfb3-494f-8e11-3d9c7b646b80" providerId="ADAL" clId="{7D7B7529-F4AF-41F4-BF6F-2F2F75AF1367}" dt="2022-05-19T12:55:10.114" v="1484" actId="20577"/>
        <pc:sldMkLst>
          <pc:docMk/>
          <pc:sldMk cId="681962549" sldId="312"/>
        </pc:sldMkLst>
        <pc:spChg chg="mod">
          <ac:chgData name="Helen Bromley" userId="7dd9c0f9-cfb3-494f-8e11-3d9c7b646b80" providerId="ADAL" clId="{7D7B7529-F4AF-41F4-BF6F-2F2F75AF1367}" dt="2022-05-19T12:44:00.641" v="64" actId="20577"/>
          <ac:spMkLst>
            <pc:docMk/>
            <pc:sldMk cId="681962549" sldId="312"/>
            <ac:spMk id="2" creationId="{3100A07A-9252-4FE4-9B5A-89C475C98722}"/>
          </ac:spMkLst>
        </pc:spChg>
        <pc:spChg chg="del">
          <ac:chgData name="Helen Bromley" userId="7dd9c0f9-cfb3-494f-8e11-3d9c7b646b80" providerId="ADAL" clId="{7D7B7529-F4AF-41F4-BF6F-2F2F75AF1367}" dt="2022-05-19T12:44:08.019" v="65"/>
          <ac:spMkLst>
            <pc:docMk/>
            <pc:sldMk cId="681962549" sldId="312"/>
            <ac:spMk id="3" creationId="{BF5C5831-2AB5-468B-94A2-183B9CA107A8}"/>
          </ac:spMkLst>
        </pc:spChg>
        <pc:spChg chg="add mod">
          <ac:chgData name="Helen Bromley" userId="7dd9c0f9-cfb3-494f-8e11-3d9c7b646b80" providerId="ADAL" clId="{7D7B7529-F4AF-41F4-BF6F-2F2F75AF1367}" dt="2022-05-19T12:54:15.457" v="1351" actId="27636"/>
          <ac:spMkLst>
            <pc:docMk/>
            <pc:sldMk cId="681962549" sldId="312"/>
            <ac:spMk id="4" creationId="{5E4F9672-29E0-4B87-86C2-6B09C19F731A}"/>
          </ac:spMkLst>
        </pc:spChg>
        <pc:spChg chg="add mod">
          <ac:chgData name="Helen Bromley" userId="7dd9c0f9-cfb3-494f-8e11-3d9c7b646b80" providerId="ADAL" clId="{7D7B7529-F4AF-41F4-BF6F-2F2F75AF1367}" dt="2022-05-19T12:55:10.114" v="1484" actId="20577"/>
          <ac:spMkLst>
            <pc:docMk/>
            <pc:sldMk cId="681962549" sldId="312"/>
            <ac:spMk id="5" creationId="{0AEC8D0C-E313-43A0-AAC2-465E643D93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76284-4838-4ACB-9606-06F571AF70F4}"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E3DD8-7967-499E-AB75-1DA35004DCA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3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76284-4838-4ACB-9606-06F571AF70F4}"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152284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76284-4838-4ACB-9606-06F571AF70F4}"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155635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76284-4838-4ACB-9606-06F571AF70F4}"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65425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76284-4838-4ACB-9606-06F571AF70F4}"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2E3DD8-7967-499E-AB75-1DA35004DCA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22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76284-4838-4ACB-9606-06F571AF70F4}"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346946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76284-4838-4ACB-9606-06F571AF70F4}" type="datetimeFigureOut">
              <a:rPr lang="en-GB" smtClean="0"/>
              <a:t>19/05/2022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104746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76284-4838-4ACB-9606-06F571AF70F4}" type="datetimeFigureOut">
              <a:rPr lang="en-GB" smtClean="0"/>
              <a:t>19/05/2022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72073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276284-4838-4ACB-9606-06F571AF70F4}" type="datetimeFigureOut">
              <a:rPr lang="en-GB" smtClean="0"/>
              <a:t>19/05/2022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246037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276284-4838-4ACB-9606-06F571AF70F4}" type="datetimeFigureOut">
              <a:rPr lang="en-GB" smtClean="0"/>
              <a:t>19/05/2022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2E3DD8-7967-499E-AB75-1DA35004DCAC}" type="slidenum">
              <a:rPr lang="en-GB" smtClean="0"/>
              <a:t>‹#›</a:t>
            </a:fld>
            <a:endParaRPr lang="en-GB"/>
          </a:p>
        </p:txBody>
      </p:sp>
    </p:spTree>
    <p:extLst>
      <p:ext uri="{BB962C8B-B14F-4D97-AF65-F5344CB8AC3E}">
        <p14:creationId xmlns:p14="http://schemas.microsoft.com/office/powerpoint/2010/main" val="8130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276284-4838-4ACB-9606-06F571AF70F4}"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2E3DD8-7967-499E-AB75-1DA35004DCAC}" type="slidenum">
              <a:rPr lang="en-GB" smtClean="0"/>
              <a:t>‹#›</a:t>
            </a:fld>
            <a:endParaRPr lang="en-GB"/>
          </a:p>
        </p:txBody>
      </p:sp>
    </p:spTree>
    <p:extLst>
      <p:ext uri="{BB962C8B-B14F-4D97-AF65-F5344CB8AC3E}">
        <p14:creationId xmlns:p14="http://schemas.microsoft.com/office/powerpoint/2010/main" val="214679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276284-4838-4ACB-9606-06F571AF70F4}" type="datetimeFigureOut">
              <a:rPr lang="en-GB" smtClean="0"/>
              <a:t>19/05/2022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62E3DD8-7967-499E-AB75-1DA35004DCA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00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revisesociology.com/sociology-education-revise/" TargetMode="External"/><Relationship Id="rId3" Type="http://schemas.openxmlformats.org/officeDocument/2006/relationships/hyperlink" Target="https://revisesociology.com/2017/10/26/education-policy-new-labour/" TargetMode="External"/><Relationship Id="rId7" Type="http://schemas.openxmlformats.org/officeDocument/2006/relationships/hyperlink" Target="https://revisesociology.com/2016/05/01/globalization-and-education/" TargetMode="External"/><Relationship Id="rId2" Type="http://schemas.openxmlformats.org/officeDocument/2006/relationships/hyperlink" Target="https://revisesociology.com/2017/10/24/the-1988-education-reform-act-class-notes/" TargetMode="External"/><Relationship Id="rId1" Type="http://schemas.openxmlformats.org/officeDocument/2006/relationships/slideLayout" Target="../slideLayouts/slideLayout2.xml"/><Relationship Id="rId6" Type="http://schemas.openxmlformats.org/officeDocument/2006/relationships/hyperlink" Target="https://revisesociology.com/2016/05/16/privatisation-education-neoliberalism/" TargetMode="External"/><Relationship Id="rId5" Type="http://schemas.openxmlformats.org/officeDocument/2006/relationships/hyperlink" Target="https://revisesociology.com/2016/05/15/selection-policies-education/" TargetMode="External"/><Relationship Id="rId4" Type="http://schemas.openxmlformats.org/officeDocument/2006/relationships/hyperlink" Target="https://revisesociology.com/2017/10/26/coalition-education-policy-2010-201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9CE9-C4AE-4277-94B2-0BF6ABA1869A}"/>
              </a:ext>
            </a:extLst>
          </p:cNvPr>
          <p:cNvSpPr>
            <a:spLocks noGrp="1"/>
          </p:cNvSpPr>
          <p:nvPr>
            <p:ph type="ctrTitle"/>
          </p:nvPr>
        </p:nvSpPr>
        <p:spPr/>
        <p:txBody>
          <a:bodyPr/>
          <a:lstStyle/>
          <a:p>
            <a:r>
              <a:rPr lang="en-GB" dirty="0"/>
              <a:t>Paper 1 revision tips</a:t>
            </a:r>
          </a:p>
        </p:txBody>
      </p:sp>
      <p:sp>
        <p:nvSpPr>
          <p:cNvPr id="3" name="Subtitle 2">
            <a:extLst>
              <a:ext uri="{FF2B5EF4-FFF2-40B4-BE49-F238E27FC236}">
                <a16:creationId xmlns:a16="http://schemas.microsoft.com/office/drawing/2014/main" id="{518855B3-567E-4882-ADEF-3CBE2A17A99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2057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2B25-0296-420B-8B41-AC6E355D4A6E}"/>
              </a:ext>
            </a:extLst>
          </p:cNvPr>
          <p:cNvSpPr>
            <a:spLocks noGrp="1"/>
          </p:cNvSpPr>
          <p:nvPr>
            <p:ph type="title"/>
          </p:nvPr>
        </p:nvSpPr>
        <p:spPr/>
        <p:txBody>
          <a:bodyPr/>
          <a:lstStyle/>
          <a:p>
            <a:r>
              <a:rPr lang="en-GB" dirty="0"/>
              <a:t>1. International league tables</a:t>
            </a:r>
          </a:p>
        </p:txBody>
      </p:sp>
      <p:sp>
        <p:nvSpPr>
          <p:cNvPr id="3" name="Content Placeholder 2">
            <a:extLst>
              <a:ext uri="{FF2B5EF4-FFF2-40B4-BE49-F238E27FC236}">
                <a16:creationId xmlns:a16="http://schemas.microsoft.com/office/drawing/2014/main" id="{13FB7592-4BD7-4BE5-B128-7E58B90187AF}"/>
              </a:ext>
            </a:extLst>
          </p:cNvPr>
          <p:cNvSpPr>
            <a:spLocks noGrp="1"/>
          </p:cNvSpPr>
          <p:nvPr>
            <p:ph idx="1"/>
          </p:nvPr>
        </p:nvSpPr>
        <p:spPr>
          <a:xfrm>
            <a:off x="838200" y="1850792"/>
            <a:ext cx="10515600" cy="4351338"/>
          </a:xfrm>
        </p:spPr>
        <p:txBody>
          <a:bodyPr>
            <a:normAutofit/>
          </a:bodyPr>
          <a:lstStyle/>
          <a:p>
            <a:pPr marL="0" indent="0">
              <a:buNone/>
            </a:pPr>
            <a:r>
              <a:rPr lang="en-GB" u="sng" dirty="0"/>
              <a:t>1. International league tables</a:t>
            </a:r>
          </a:p>
          <a:p>
            <a:r>
              <a:rPr lang="en-GB" dirty="0"/>
              <a:t>Globalisation has influenced educational policy in the UK is through the creation of international rankings. </a:t>
            </a:r>
          </a:p>
          <a:p>
            <a:r>
              <a:rPr lang="en-GB" dirty="0"/>
              <a:t>Ranking systems, such as the PISA tests, enable education systems to compare the performance of their students in maths, English and science against students globally. </a:t>
            </a:r>
          </a:p>
          <a:p>
            <a:r>
              <a:rPr lang="en-GB" dirty="0"/>
              <a:t>This is like the introduction of league tables in the UK. </a:t>
            </a:r>
          </a:p>
        </p:txBody>
      </p:sp>
    </p:spTree>
    <p:extLst>
      <p:ext uri="{BB962C8B-B14F-4D97-AF65-F5344CB8AC3E}">
        <p14:creationId xmlns:p14="http://schemas.microsoft.com/office/powerpoint/2010/main" val="220311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D2B5-AA08-4D69-AD87-2EC25314E5EB}"/>
              </a:ext>
            </a:extLst>
          </p:cNvPr>
          <p:cNvSpPr>
            <a:spLocks noGrp="1"/>
          </p:cNvSpPr>
          <p:nvPr>
            <p:ph type="title"/>
          </p:nvPr>
        </p:nvSpPr>
        <p:spPr/>
        <p:txBody>
          <a:bodyPr/>
          <a:lstStyle/>
          <a:p>
            <a:r>
              <a:rPr lang="en-GB" dirty="0"/>
              <a:t>Impact of international league tables</a:t>
            </a:r>
          </a:p>
        </p:txBody>
      </p:sp>
      <p:sp>
        <p:nvSpPr>
          <p:cNvPr id="3" name="Content Placeholder 2">
            <a:extLst>
              <a:ext uri="{FF2B5EF4-FFF2-40B4-BE49-F238E27FC236}">
                <a16:creationId xmlns:a16="http://schemas.microsoft.com/office/drawing/2014/main" id="{44919207-8D6F-4E31-B07A-756A15AE87EB}"/>
              </a:ext>
            </a:extLst>
          </p:cNvPr>
          <p:cNvSpPr>
            <a:spLocks noGrp="1"/>
          </p:cNvSpPr>
          <p:nvPr>
            <p:ph idx="1"/>
          </p:nvPr>
        </p:nvSpPr>
        <p:spPr/>
        <p:txBody>
          <a:bodyPr>
            <a:normAutofit/>
          </a:bodyPr>
          <a:lstStyle/>
          <a:p>
            <a:pPr marL="0" indent="0">
              <a:buNone/>
            </a:pPr>
            <a:r>
              <a:rPr lang="en-GB" u="sng" dirty="0"/>
              <a:t>Positives? </a:t>
            </a:r>
          </a:p>
          <a:p>
            <a:pPr marL="0" indent="0">
              <a:buNone/>
            </a:pPr>
            <a:r>
              <a:rPr lang="en-GB" dirty="0"/>
              <a:t>Governments can easily compare the performance of their own students against those of other countries and this enables them to quantitatively examine the impacts of teaching, learning and assessment strategies as well as government educational policies. </a:t>
            </a:r>
          </a:p>
          <a:p>
            <a:pPr marL="0" indent="0">
              <a:buNone/>
            </a:pPr>
            <a:r>
              <a:rPr lang="en-GB" dirty="0"/>
              <a:t>This enables them to pick the strategies that they believe will have the biggest impact on students in the UK and implement those strategies. </a:t>
            </a:r>
          </a:p>
          <a:p>
            <a:pPr marL="0" indent="0">
              <a:buNone/>
            </a:pPr>
            <a:r>
              <a:rPr lang="en-GB" dirty="0"/>
              <a:t>An example of this is the proposal by then Education Secretary Michael Gove to extend the school day to mirror the longer hours in east Asian countries like South Korea and Singapore in order to improve student outcomes.</a:t>
            </a:r>
          </a:p>
          <a:p>
            <a:endParaRPr lang="en-GB" dirty="0"/>
          </a:p>
        </p:txBody>
      </p:sp>
    </p:spTree>
    <p:extLst>
      <p:ext uri="{BB962C8B-B14F-4D97-AF65-F5344CB8AC3E}">
        <p14:creationId xmlns:p14="http://schemas.microsoft.com/office/powerpoint/2010/main" val="332721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FDC8-9D5B-403C-9214-E54A2E541004}"/>
              </a:ext>
            </a:extLst>
          </p:cNvPr>
          <p:cNvSpPr>
            <a:spLocks noGrp="1"/>
          </p:cNvSpPr>
          <p:nvPr>
            <p:ph type="title"/>
          </p:nvPr>
        </p:nvSpPr>
        <p:spPr/>
        <p:txBody>
          <a:bodyPr/>
          <a:lstStyle/>
          <a:p>
            <a:r>
              <a:rPr lang="en-GB" dirty="0"/>
              <a:t>Impact of international league tables</a:t>
            </a:r>
          </a:p>
        </p:txBody>
      </p:sp>
      <p:sp>
        <p:nvSpPr>
          <p:cNvPr id="3" name="Content Placeholder 2">
            <a:extLst>
              <a:ext uri="{FF2B5EF4-FFF2-40B4-BE49-F238E27FC236}">
                <a16:creationId xmlns:a16="http://schemas.microsoft.com/office/drawing/2014/main" id="{17598BCA-7C85-40C0-830F-0FBDE58715DC}"/>
              </a:ext>
            </a:extLst>
          </p:cNvPr>
          <p:cNvSpPr>
            <a:spLocks noGrp="1"/>
          </p:cNvSpPr>
          <p:nvPr>
            <p:ph idx="1"/>
          </p:nvPr>
        </p:nvSpPr>
        <p:spPr/>
        <p:txBody>
          <a:bodyPr>
            <a:normAutofit/>
          </a:bodyPr>
          <a:lstStyle/>
          <a:p>
            <a:r>
              <a:rPr lang="en-GB" u="sng" dirty="0"/>
              <a:t>Negatives? </a:t>
            </a:r>
          </a:p>
          <a:p>
            <a:r>
              <a:rPr lang="en-GB" dirty="0"/>
              <a:t>However, many critics would suggest that ‘cherry picking’ policies from a nation that is performing well has a limited impact unless other social policies are implemented to compliment the educational policy. </a:t>
            </a:r>
          </a:p>
          <a:p>
            <a:r>
              <a:rPr lang="en-GB" dirty="0"/>
              <a:t>For example, Scandinavian countries with more socially democratic ideals tend to perform well but rely upon an expanded welfare state and a more collectivist mentality than is present in the UK with neoliberal ideologies and policies that target individuals. This limits the impact of international league tables </a:t>
            </a:r>
          </a:p>
        </p:txBody>
      </p:sp>
    </p:spTree>
    <p:extLst>
      <p:ext uri="{BB962C8B-B14F-4D97-AF65-F5344CB8AC3E}">
        <p14:creationId xmlns:p14="http://schemas.microsoft.com/office/powerpoint/2010/main" val="38757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1C39-E969-41E8-8DD4-83CFC3D91C2B}"/>
              </a:ext>
            </a:extLst>
          </p:cNvPr>
          <p:cNvSpPr>
            <a:spLocks noGrp="1"/>
          </p:cNvSpPr>
          <p:nvPr>
            <p:ph type="title"/>
          </p:nvPr>
        </p:nvSpPr>
        <p:spPr/>
        <p:txBody>
          <a:bodyPr/>
          <a:lstStyle/>
          <a:p>
            <a:r>
              <a:rPr lang="en-GB" dirty="0"/>
              <a:t>2. Increase in different type of schools? </a:t>
            </a:r>
          </a:p>
        </p:txBody>
      </p:sp>
      <p:sp>
        <p:nvSpPr>
          <p:cNvPr id="3" name="Content Placeholder 2">
            <a:extLst>
              <a:ext uri="{FF2B5EF4-FFF2-40B4-BE49-F238E27FC236}">
                <a16:creationId xmlns:a16="http://schemas.microsoft.com/office/drawing/2014/main" id="{30FF18E3-1922-4D4E-A7E1-F85354EF8A51}"/>
              </a:ext>
            </a:extLst>
          </p:cNvPr>
          <p:cNvSpPr>
            <a:spLocks noGrp="1"/>
          </p:cNvSpPr>
          <p:nvPr>
            <p:ph idx="1"/>
          </p:nvPr>
        </p:nvSpPr>
        <p:spPr/>
        <p:txBody>
          <a:bodyPr>
            <a:normAutofit/>
          </a:bodyPr>
          <a:lstStyle/>
          <a:p>
            <a:r>
              <a:rPr lang="en-GB" dirty="0"/>
              <a:t>The concept of </a:t>
            </a:r>
            <a:r>
              <a:rPr lang="en-GB" dirty="0">
                <a:highlight>
                  <a:srgbClr val="FFFF00"/>
                </a:highlight>
              </a:rPr>
              <a:t>academies</a:t>
            </a:r>
            <a:r>
              <a:rPr lang="en-GB" dirty="0"/>
              <a:t> comes from the US Charter School system, whilst </a:t>
            </a:r>
            <a:r>
              <a:rPr lang="en-GB" dirty="0">
                <a:highlight>
                  <a:srgbClr val="FFFF00"/>
                </a:highlight>
              </a:rPr>
              <a:t>Free Schools </a:t>
            </a:r>
            <a:r>
              <a:rPr lang="en-GB" dirty="0"/>
              <a:t>are influenced by the Swedish Education System. </a:t>
            </a:r>
          </a:p>
          <a:p>
            <a:r>
              <a:rPr lang="en-GB" dirty="0"/>
              <a:t>This was expanded further under the Cameron and Clegg government of 2010-2015 with proposals under the subsequent Conservative government to academize all secondary schools in the UK. </a:t>
            </a:r>
          </a:p>
          <a:p>
            <a:r>
              <a:rPr lang="en-GB" dirty="0"/>
              <a:t>This was heavily influenced by global economic policy of neo-liberalism, reducing state spending and allowing market forces to dictate the education market.. </a:t>
            </a:r>
          </a:p>
        </p:txBody>
      </p:sp>
    </p:spTree>
    <p:extLst>
      <p:ext uri="{BB962C8B-B14F-4D97-AF65-F5344CB8AC3E}">
        <p14:creationId xmlns:p14="http://schemas.microsoft.com/office/powerpoint/2010/main" val="202834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6E80-5FE6-4EB5-A7B9-CBD3EB6863C6}"/>
              </a:ext>
            </a:extLst>
          </p:cNvPr>
          <p:cNvSpPr>
            <a:spLocks noGrp="1"/>
          </p:cNvSpPr>
          <p:nvPr>
            <p:ph type="title"/>
          </p:nvPr>
        </p:nvSpPr>
        <p:spPr/>
        <p:txBody>
          <a:bodyPr/>
          <a:lstStyle/>
          <a:p>
            <a:r>
              <a:rPr lang="en-GB" dirty="0"/>
              <a:t>Impact of different types of schools? </a:t>
            </a:r>
          </a:p>
        </p:txBody>
      </p:sp>
      <p:sp>
        <p:nvSpPr>
          <p:cNvPr id="3" name="Content Placeholder 2">
            <a:extLst>
              <a:ext uri="{FF2B5EF4-FFF2-40B4-BE49-F238E27FC236}">
                <a16:creationId xmlns:a16="http://schemas.microsoft.com/office/drawing/2014/main" id="{74F7654C-8C7D-4F43-B1D5-C30E155E09CF}"/>
              </a:ext>
            </a:extLst>
          </p:cNvPr>
          <p:cNvSpPr>
            <a:spLocks noGrp="1"/>
          </p:cNvSpPr>
          <p:nvPr>
            <p:ph idx="1"/>
          </p:nvPr>
        </p:nvSpPr>
        <p:spPr/>
        <p:txBody>
          <a:bodyPr>
            <a:normAutofit/>
          </a:bodyPr>
          <a:lstStyle/>
          <a:p>
            <a:r>
              <a:rPr lang="en-GB" dirty="0"/>
              <a:t>Good? Many like the introduction of city centre academies as tackling social inequality in areas of deprivation, the results of wide scale academisation have been less successful. </a:t>
            </a:r>
          </a:p>
          <a:p>
            <a:r>
              <a:rPr lang="en-GB" dirty="0"/>
              <a:t>Bad? Recent investigations into the running of multi-trust academies have shown the impacts of corruption, under-staffing and poor outcomes for students. </a:t>
            </a:r>
          </a:p>
          <a:p>
            <a:r>
              <a:rPr lang="en-GB" dirty="0"/>
              <a:t>Bad? Furthermore, Free Schools have predominantly benefitted the middle-classes in the UK as they have been set up by wealthy individuals and groups of middle-class parents, demonstrating that the influence of globalisation is primarily for those with more power and influence.</a:t>
            </a:r>
          </a:p>
        </p:txBody>
      </p:sp>
    </p:spTree>
    <p:extLst>
      <p:ext uri="{BB962C8B-B14F-4D97-AF65-F5344CB8AC3E}">
        <p14:creationId xmlns:p14="http://schemas.microsoft.com/office/powerpoint/2010/main" val="238923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3E4D-079A-45E9-BC2E-29F2049EEC05}"/>
              </a:ext>
            </a:extLst>
          </p:cNvPr>
          <p:cNvSpPr>
            <a:spLocks noGrp="1"/>
          </p:cNvSpPr>
          <p:nvPr>
            <p:ph type="title"/>
          </p:nvPr>
        </p:nvSpPr>
        <p:spPr/>
        <p:txBody>
          <a:bodyPr/>
          <a:lstStyle/>
          <a:p>
            <a:r>
              <a:rPr lang="en-GB" dirty="0"/>
              <a:t>3. Expansion of privatisation in the education system</a:t>
            </a:r>
          </a:p>
        </p:txBody>
      </p:sp>
      <p:sp>
        <p:nvSpPr>
          <p:cNvPr id="3" name="Content Placeholder 2">
            <a:extLst>
              <a:ext uri="{FF2B5EF4-FFF2-40B4-BE49-F238E27FC236}">
                <a16:creationId xmlns:a16="http://schemas.microsoft.com/office/drawing/2014/main" id="{326EB5EA-4ABC-4C41-A977-62F4DC482689}"/>
              </a:ext>
            </a:extLst>
          </p:cNvPr>
          <p:cNvSpPr>
            <a:spLocks noGrp="1"/>
          </p:cNvSpPr>
          <p:nvPr>
            <p:ph idx="1"/>
          </p:nvPr>
        </p:nvSpPr>
        <p:spPr/>
        <p:txBody>
          <a:bodyPr>
            <a:normAutofit/>
          </a:bodyPr>
          <a:lstStyle/>
          <a:p>
            <a:r>
              <a:rPr lang="en-GB" dirty="0"/>
              <a:t>Examples - rapid expansion of the educational market to be a multi-billion-pound operation that provides large profits for UK based educational institutions.  </a:t>
            </a:r>
            <a:r>
              <a:rPr lang="en-GB" dirty="0" err="1"/>
              <a:t>Eg</a:t>
            </a:r>
            <a:r>
              <a:rPr lang="en-GB" dirty="0"/>
              <a:t> Pearson is an international company, exams marked abroad etc. </a:t>
            </a:r>
          </a:p>
          <a:p>
            <a:r>
              <a:rPr lang="en-GB" dirty="0"/>
              <a:t>The sale of naming rights by British public schools to overseas outlets,</a:t>
            </a:r>
          </a:p>
          <a:p>
            <a:r>
              <a:rPr lang="en-GB" dirty="0"/>
              <a:t>The expansion of UK Universities to having international campuses and the </a:t>
            </a:r>
          </a:p>
          <a:p>
            <a:r>
              <a:rPr lang="en-GB" dirty="0"/>
              <a:t>Growth of multi-academy trusts providing educational provision to the world’s lesser developed nations can be seen to be an influence of globalisation on governmental policy.</a:t>
            </a:r>
          </a:p>
        </p:txBody>
      </p:sp>
    </p:spTree>
    <p:extLst>
      <p:ext uri="{BB962C8B-B14F-4D97-AF65-F5344CB8AC3E}">
        <p14:creationId xmlns:p14="http://schemas.microsoft.com/office/powerpoint/2010/main" val="74326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8B02-96B8-4A19-B475-EFB2780B3523}"/>
              </a:ext>
            </a:extLst>
          </p:cNvPr>
          <p:cNvSpPr>
            <a:spLocks noGrp="1"/>
          </p:cNvSpPr>
          <p:nvPr>
            <p:ph type="title"/>
          </p:nvPr>
        </p:nvSpPr>
        <p:spPr/>
        <p:txBody>
          <a:bodyPr/>
          <a:lstStyle/>
          <a:p>
            <a:r>
              <a:rPr lang="en-GB" dirty="0"/>
              <a:t>Evaluation of privatisation in education system - evaluation</a:t>
            </a:r>
          </a:p>
        </p:txBody>
      </p:sp>
      <p:sp>
        <p:nvSpPr>
          <p:cNvPr id="3" name="Content Placeholder 2">
            <a:extLst>
              <a:ext uri="{FF2B5EF4-FFF2-40B4-BE49-F238E27FC236}">
                <a16:creationId xmlns:a16="http://schemas.microsoft.com/office/drawing/2014/main" id="{67EBBFA6-2E12-43FF-89E0-30C573260759}"/>
              </a:ext>
            </a:extLst>
          </p:cNvPr>
          <p:cNvSpPr>
            <a:spLocks noGrp="1"/>
          </p:cNvSpPr>
          <p:nvPr>
            <p:ph idx="1"/>
          </p:nvPr>
        </p:nvSpPr>
        <p:spPr/>
        <p:txBody>
          <a:bodyPr/>
          <a:lstStyle/>
          <a:p>
            <a:r>
              <a:rPr lang="en-GB" u="sng" dirty="0"/>
              <a:t>Bad</a:t>
            </a:r>
          </a:p>
          <a:p>
            <a:r>
              <a:rPr lang="en-GB" dirty="0"/>
              <a:t>Marxists would suggest that the spread of Western education with its ideals of meritocracy and capitalism is a form of cultural imperialism that facilitates the spread of capitalist ideologies such as neo-liberalism and individualism. </a:t>
            </a:r>
          </a:p>
          <a:p>
            <a:r>
              <a:rPr lang="en-GB" u="sng" dirty="0"/>
              <a:t>Good</a:t>
            </a:r>
          </a:p>
          <a:p>
            <a:r>
              <a:rPr lang="en-GB" dirty="0"/>
              <a:t>This positively impacts on the employment prospects for students in the UK, who gain skills that are needed in the developing world.</a:t>
            </a:r>
          </a:p>
        </p:txBody>
      </p:sp>
    </p:spTree>
    <p:extLst>
      <p:ext uri="{BB962C8B-B14F-4D97-AF65-F5344CB8AC3E}">
        <p14:creationId xmlns:p14="http://schemas.microsoft.com/office/powerpoint/2010/main" val="195251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7F30-07B1-425F-8BE6-EF93834309BD}"/>
              </a:ext>
            </a:extLst>
          </p:cNvPr>
          <p:cNvSpPr>
            <a:spLocks noGrp="1"/>
          </p:cNvSpPr>
          <p:nvPr>
            <p:ph type="title"/>
          </p:nvPr>
        </p:nvSpPr>
        <p:spPr/>
        <p:txBody>
          <a:bodyPr>
            <a:normAutofit/>
          </a:bodyPr>
          <a:lstStyle/>
          <a:p>
            <a:r>
              <a:rPr lang="en-GB" dirty="0"/>
              <a:t>4. The creation of British Values and PREVENT.</a:t>
            </a:r>
          </a:p>
        </p:txBody>
      </p:sp>
      <p:sp>
        <p:nvSpPr>
          <p:cNvPr id="3" name="Content Placeholder 2">
            <a:extLst>
              <a:ext uri="{FF2B5EF4-FFF2-40B4-BE49-F238E27FC236}">
                <a16:creationId xmlns:a16="http://schemas.microsoft.com/office/drawing/2014/main" id="{ACE7DD4D-8D86-43CC-9EF9-00EE472F8A70}"/>
              </a:ext>
            </a:extLst>
          </p:cNvPr>
          <p:cNvSpPr>
            <a:spLocks noGrp="1"/>
          </p:cNvSpPr>
          <p:nvPr>
            <p:ph idx="1"/>
          </p:nvPr>
        </p:nvSpPr>
        <p:spPr/>
        <p:txBody>
          <a:bodyPr/>
          <a:lstStyle/>
          <a:p>
            <a:r>
              <a:rPr lang="en-GB" dirty="0"/>
              <a:t>British Values is compulsory in all educational establishments to promote ideas of tolerance, the rule of law and democracy</a:t>
            </a:r>
          </a:p>
          <a:p>
            <a:endParaRPr lang="en-GB" dirty="0"/>
          </a:p>
          <a:p>
            <a:r>
              <a:rPr lang="en-GB" dirty="0"/>
              <a:t>PREVENT is a legal requirement for educational institutions to report what they perceive to be the threat of child exploitation, grooming or radicalisation.</a:t>
            </a:r>
          </a:p>
          <a:p>
            <a:endParaRPr lang="en-GB" dirty="0"/>
          </a:p>
          <a:p>
            <a:pPr marL="0" indent="0">
              <a:buNone/>
            </a:pPr>
            <a:endParaRPr lang="en-GB" dirty="0"/>
          </a:p>
        </p:txBody>
      </p:sp>
    </p:spTree>
    <p:extLst>
      <p:ext uri="{BB962C8B-B14F-4D97-AF65-F5344CB8AC3E}">
        <p14:creationId xmlns:p14="http://schemas.microsoft.com/office/powerpoint/2010/main" val="173309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9326-42F1-4FEF-912D-5E6DBE74BD0A}"/>
              </a:ext>
            </a:extLst>
          </p:cNvPr>
          <p:cNvSpPr>
            <a:spLocks noGrp="1"/>
          </p:cNvSpPr>
          <p:nvPr>
            <p:ph type="title"/>
          </p:nvPr>
        </p:nvSpPr>
        <p:spPr/>
        <p:txBody>
          <a:bodyPr/>
          <a:lstStyle/>
          <a:p>
            <a:r>
              <a:rPr lang="en-GB" dirty="0"/>
              <a:t>British values and Prevent - evaluation</a:t>
            </a:r>
          </a:p>
        </p:txBody>
      </p:sp>
      <p:sp>
        <p:nvSpPr>
          <p:cNvPr id="3" name="Content Placeholder 2">
            <a:extLst>
              <a:ext uri="{FF2B5EF4-FFF2-40B4-BE49-F238E27FC236}">
                <a16:creationId xmlns:a16="http://schemas.microsoft.com/office/drawing/2014/main" id="{CAF1DB76-9ED6-4CAF-9723-6014A64B794C}"/>
              </a:ext>
            </a:extLst>
          </p:cNvPr>
          <p:cNvSpPr>
            <a:spLocks noGrp="1"/>
          </p:cNvSpPr>
          <p:nvPr>
            <p:ph idx="1"/>
          </p:nvPr>
        </p:nvSpPr>
        <p:spPr/>
        <p:txBody>
          <a:bodyPr/>
          <a:lstStyle/>
          <a:p>
            <a:endParaRPr lang="en-GB" dirty="0"/>
          </a:p>
          <a:p>
            <a:endParaRPr lang="en-GB" dirty="0"/>
          </a:p>
          <a:p>
            <a:pPr marL="0" indent="0">
              <a:buNone/>
            </a:pPr>
            <a:r>
              <a:rPr lang="en-GB" dirty="0"/>
              <a:t>Bad - It can be argued that the impacts of both British Values and PREVENT have been controversial, with some universities challenging it on the grounds of academic freedom and others refusing to police their students. </a:t>
            </a:r>
          </a:p>
          <a:p>
            <a:pPr marL="0" indent="0">
              <a:buNone/>
            </a:pPr>
            <a:r>
              <a:rPr lang="en-GB" dirty="0"/>
              <a:t>Bad - Furthermore, it could be argued that it could lead to stereotyping certain ethnic groups within the education system and contribute to negative experiences, bullying and racism within schools.</a:t>
            </a:r>
          </a:p>
        </p:txBody>
      </p:sp>
    </p:spTree>
    <p:extLst>
      <p:ext uri="{BB962C8B-B14F-4D97-AF65-F5344CB8AC3E}">
        <p14:creationId xmlns:p14="http://schemas.microsoft.com/office/powerpoint/2010/main" val="260296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67D5-549D-4ACD-B283-7B381689F63E}"/>
              </a:ext>
            </a:extLst>
          </p:cNvPr>
          <p:cNvSpPr>
            <a:spLocks noGrp="1"/>
          </p:cNvSpPr>
          <p:nvPr>
            <p:ph type="title"/>
          </p:nvPr>
        </p:nvSpPr>
        <p:spPr>
          <a:xfrm>
            <a:off x="838200" y="365125"/>
            <a:ext cx="10515600" cy="1723734"/>
          </a:xfrm>
        </p:spPr>
        <p:txBody>
          <a:bodyPr>
            <a:normAutofit fontScale="90000"/>
          </a:bodyPr>
          <a:lstStyle/>
          <a:p>
            <a:r>
              <a:rPr lang="en-GB" dirty="0"/>
              <a:t>Also prepare and revise marketisation / privatisation and policies that try to promote equality.  These questions would be nicer</a:t>
            </a:r>
          </a:p>
        </p:txBody>
      </p:sp>
      <p:sp>
        <p:nvSpPr>
          <p:cNvPr id="3" name="Content Placeholder 2">
            <a:extLst>
              <a:ext uri="{FF2B5EF4-FFF2-40B4-BE49-F238E27FC236}">
                <a16:creationId xmlns:a16="http://schemas.microsoft.com/office/drawing/2014/main" id="{8B9BA7CE-8A2F-4157-BC19-F5F1233FEBA5}"/>
              </a:ext>
            </a:extLst>
          </p:cNvPr>
          <p:cNvSpPr>
            <a:spLocks noGrp="1"/>
          </p:cNvSpPr>
          <p:nvPr>
            <p:ph idx="1"/>
          </p:nvPr>
        </p:nvSpPr>
        <p:spPr>
          <a:xfrm>
            <a:off x="838200" y="2449585"/>
            <a:ext cx="10515600" cy="3727378"/>
          </a:xfrm>
        </p:spPr>
        <p:txBody>
          <a:bodyPr/>
          <a:lstStyle/>
          <a:p>
            <a:r>
              <a:rPr lang="en-GB" dirty="0"/>
              <a:t>Use your theorists and the sample essays you have.  You performed so well on this in the mock so will be straightforward.  </a:t>
            </a:r>
          </a:p>
          <a:p>
            <a:r>
              <a:rPr lang="en-GB" dirty="0"/>
              <a:t>Remember to mention the myth of meritocracy, </a:t>
            </a:r>
            <a:r>
              <a:rPr lang="en-GB" dirty="0" err="1"/>
              <a:t>parentocracy</a:t>
            </a:r>
            <a:r>
              <a:rPr lang="en-GB" dirty="0"/>
              <a:t> etc and if it is an equality question you can use what you know about external factors to evaluate.</a:t>
            </a:r>
          </a:p>
          <a:p>
            <a:r>
              <a:rPr lang="en-GB" dirty="0"/>
              <a:t>Try to get those sociologists from the revision cards in</a:t>
            </a:r>
          </a:p>
        </p:txBody>
      </p:sp>
    </p:spTree>
    <p:extLst>
      <p:ext uri="{BB962C8B-B14F-4D97-AF65-F5344CB8AC3E}">
        <p14:creationId xmlns:p14="http://schemas.microsoft.com/office/powerpoint/2010/main" val="250460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4E0F-AC6F-4E1B-85B3-6113B12AF8C6}"/>
              </a:ext>
            </a:extLst>
          </p:cNvPr>
          <p:cNvSpPr>
            <a:spLocks noGrp="1"/>
          </p:cNvSpPr>
          <p:nvPr>
            <p:ph type="title"/>
          </p:nvPr>
        </p:nvSpPr>
        <p:spPr/>
        <p:txBody>
          <a:bodyPr/>
          <a:lstStyle/>
          <a:p>
            <a:r>
              <a:rPr lang="en-GB" dirty="0"/>
              <a:t>Think about your revision for Paper 1 in 3 areas</a:t>
            </a:r>
          </a:p>
        </p:txBody>
      </p:sp>
      <p:sp>
        <p:nvSpPr>
          <p:cNvPr id="3" name="Content Placeholder 2">
            <a:extLst>
              <a:ext uri="{FF2B5EF4-FFF2-40B4-BE49-F238E27FC236}">
                <a16:creationId xmlns:a16="http://schemas.microsoft.com/office/drawing/2014/main" id="{32670A89-3A5A-4F16-922A-D1F2597AE1A1}"/>
              </a:ext>
            </a:extLst>
          </p:cNvPr>
          <p:cNvSpPr>
            <a:spLocks noGrp="1"/>
          </p:cNvSpPr>
          <p:nvPr>
            <p:ph idx="1"/>
          </p:nvPr>
        </p:nvSpPr>
        <p:spPr/>
        <p:txBody>
          <a:bodyPr/>
          <a:lstStyle/>
          <a:p>
            <a:r>
              <a:rPr lang="en-GB" dirty="0"/>
              <a:t>1. Short questions and 10 marker with Item 20 marks altogether (25 %)</a:t>
            </a:r>
          </a:p>
          <a:p>
            <a:endParaRPr lang="en-GB" dirty="0"/>
          </a:p>
          <a:p>
            <a:r>
              <a:rPr lang="en-GB" dirty="0"/>
              <a:t>2. Advanced info policies stuff 30 marks altogether (37.5 %)</a:t>
            </a:r>
          </a:p>
          <a:p>
            <a:endParaRPr lang="en-GB" dirty="0"/>
          </a:p>
          <a:p>
            <a:r>
              <a:rPr lang="en-GB" dirty="0"/>
              <a:t>3. Methods in context and theory and methods  30 marks altogether (37.5%)</a:t>
            </a:r>
          </a:p>
        </p:txBody>
      </p:sp>
    </p:spTree>
    <p:extLst>
      <p:ext uri="{BB962C8B-B14F-4D97-AF65-F5344CB8AC3E}">
        <p14:creationId xmlns:p14="http://schemas.microsoft.com/office/powerpoint/2010/main" val="85147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95565" y="387927"/>
          <a:ext cx="11647055" cy="4581235"/>
        </p:xfrm>
        <a:graphic>
          <a:graphicData uri="http://schemas.openxmlformats.org/drawingml/2006/table">
            <a:tbl>
              <a:tblPr firstRow="1" bandRow="1">
                <a:tableStyleId>{5C22544A-7EE6-4342-B048-85BDC9FD1C3A}</a:tableStyleId>
              </a:tblPr>
              <a:tblGrid>
                <a:gridCol w="2329411">
                  <a:extLst>
                    <a:ext uri="{9D8B030D-6E8A-4147-A177-3AD203B41FA5}">
                      <a16:colId xmlns:a16="http://schemas.microsoft.com/office/drawing/2014/main" val="2670571780"/>
                    </a:ext>
                  </a:extLst>
                </a:gridCol>
                <a:gridCol w="2329411">
                  <a:extLst>
                    <a:ext uri="{9D8B030D-6E8A-4147-A177-3AD203B41FA5}">
                      <a16:colId xmlns:a16="http://schemas.microsoft.com/office/drawing/2014/main" val="4209981841"/>
                    </a:ext>
                  </a:extLst>
                </a:gridCol>
                <a:gridCol w="2329411">
                  <a:extLst>
                    <a:ext uri="{9D8B030D-6E8A-4147-A177-3AD203B41FA5}">
                      <a16:colId xmlns:a16="http://schemas.microsoft.com/office/drawing/2014/main" val="950736813"/>
                    </a:ext>
                  </a:extLst>
                </a:gridCol>
                <a:gridCol w="2329411">
                  <a:extLst>
                    <a:ext uri="{9D8B030D-6E8A-4147-A177-3AD203B41FA5}">
                      <a16:colId xmlns:a16="http://schemas.microsoft.com/office/drawing/2014/main" val="2068212456"/>
                    </a:ext>
                  </a:extLst>
                </a:gridCol>
                <a:gridCol w="2329411">
                  <a:extLst>
                    <a:ext uri="{9D8B030D-6E8A-4147-A177-3AD203B41FA5}">
                      <a16:colId xmlns:a16="http://schemas.microsoft.com/office/drawing/2014/main" val="2443611579"/>
                    </a:ext>
                  </a:extLst>
                </a:gridCol>
              </a:tblGrid>
              <a:tr h="916247">
                <a:tc>
                  <a:txBody>
                    <a:bodyPr/>
                    <a:lstStyle/>
                    <a:p>
                      <a:r>
                        <a:rPr lang="en-GB" dirty="0">
                          <a:solidFill>
                            <a:schemeClr val="tx1"/>
                          </a:solidFill>
                        </a:rPr>
                        <a:t>open enrolment.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t>,</a:t>
                      </a:r>
                      <a:r>
                        <a:rPr lang="en-GB" dirty="0">
                          <a:solidFill>
                            <a:schemeClr val="tx1"/>
                          </a:solidFill>
                        </a:rPr>
                        <a:t>expansion of universities 1992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800" b="1" dirty="0">
                          <a:solidFill>
                            <a:srgbClr val="000000"/>
                          </a:solidFill>
                          <a:latin typeface="+mj-lt"/>
                        </a:rPr>
                        <a:t>treating parents like consumers</a:t>
                      </a:r>
                      <a:endParaRPr lang="en-GB"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solidFill>
                            <a:schemeClr val="tx1"/>
                          </a:solidFill>
                        </a:rPr>
                        <a:t>Compensatory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dirty="0">
                          <a:solidFill>
                            <a:schemeClr val="tx1"/>
                          </a:solidFill>
                        </a:rPr>
                        <a:t>formula </a:t>
                      </a:r>
                      <a:r>
                        <a:rPr lang="en-GB" dirty="0" err="1">
                          <a:solidFill>
                            <a:schemeClr val="tx1"/>
                          </a:solidFill>
                        </a:rPr>
                        <a:t>fundings</a:t>
                      </a:r>
                      <a:r>
                        <a:rPr lang="en-GB"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88811461"/>
                  </a:ext>
                </a:extLst>
              </a:tr>
              <a:tr h="916247">
                <a:tc>
                  <a:txBody>
                    <a:bodyPr/>
                    <a:lstStyle/>
                    <a:p>
                      <a:r>
                        <a:rPr lang="en-GB" dirty="0"/>
                        <a:t>Pupil premium</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dirty="0"/>
                        <a:t>Education Reform Act</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t>Sure Start</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dirty="0"/>
                        <a:t>funding for literacy and maths skills, </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t>Education Action Zones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3073009"/>
                  </a:ext>
                </a:extLst>
              </a:tr>
              <a:tr h="916247">
                <a:tc>
                  <a:txBody>
                    <a:bodyPr/>
                    <a:lstStyle/>
                    <a:p>
                      <a:r>
                        <a:rPr lang="en-GB" dirty="0"/>
                        <a:t>Expansion of academies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t>Teaching skills for global economy</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t>standardised testing</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t>City Centre Academies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dirty="0"/>
                        <a:t>independent schools,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0777457"/>
                  </a:ext>
                </a:extLst>
              </a:tr>
              <a:tr h="916247">
                <a:tc>
                  <a:txBody>
                    <a:bodyPr/>
                    <a:lstStyle/>
                    <a:p>
                      <a:r>
                        <a:rPr lang="en-GB" dirty="0"/>
                        <a:t>free schools and academies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solidFill>
                            <a:sysClr val="windowText" lastClr="000000"/>
                          </a:solidFill>
                        </a:rPr>
                        <a:t>EMA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dirty="0"/>
                        <a:t>external providers of servicers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t>Ofsted,</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solidFill>
                            <a:sysClr val="windowText" lastClr="000000"/>
                          </a:solidFill>
                          <a:latin typeface="+mj-lt"/>
                        </a:rPr>
                        <a:t>Creating competition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84217340"/>
                  </a:ext>
                </a:extLst>
              </a:tr>
              <a:tr h="916247">
                <a:tc>
                  <a:txBody>
                    <a:bodyPr/>
                    <a:lstStyle/>
                    <a:p>
                      <a:r>
                        <a:rPr lang="en-GB" dirty="0"/>
                        <a:t>League tables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t>PISA</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t>greater parental choice</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t>multiculturalism in schools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t>Free-school meals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6388591"/>
                  </a:ext>
                </a:extLst>
              </a:tr>
            </a:tbl>
          </a:graphicData>
        </a:graphic>
      </p:graphicFrame>
      <p:graphicFrame>
        <p:nvGraphicFramePr>
          <p:cNvPr id="3" name="Table 2"/>
          <p:cNvGraphicFramePr>
            <a:graphicFrameLocks noGrp="1"/>
          </p:cNvGraphicFramePr>
          <p:nvPr/>
        </p:nvGraphicFramePr>
        <p:xfrm>
          <a:off x="1062179" y="5762721"/>
          <a:ext cx="9892148" cy="370840"/>
        </p:xfrm>
        <a:graphic>
          <a:graphicData uri="http://schemas.openxmlformats.org/drawingml/2006/table">
            <a:tbl>
              <a:tblPr firstRow="1" bandRow="1">
                <a:tableStyleId>{5C22544A-7EE6-4342-B048-85BDC9FD1C3A}</a:tableStyleId>
              </a:tblPr>
              <a:tblGrid>
                <a:gridCol w="2473037">
                  <a:extLst>
                    <a:ext uri="{9D8B030D-6E8A-4147-A177-3AD203B41FA5}">
                      <a16:colId xmlns:a16="http://schemas.microsoft.com/office/drawing/2014/main" val="1017862939"/>
                    </a:ext>
                  </a:extLst>
                </a:gridCol>
                <a:gridCol w="2473037">
                  <a:extLst>
                    <a:ext uri="{9D8B030D-6E8A-4147-A177-3AD203B41FA5}">
                      <a16:colId xmlns:a16="http://schemas.microsoft.com/office/drawing/2014/main" val="2535346812"/>
                    </a:ext>
                  </a:extLst>
                </a:gridCol>
                <a:gridCol w="2473037">
                  <a:extLst>
                    <a:ext uri="{9D8B030D-6E8A-4147-A177-3AD203B41FA5}">
                      <a16:colId xmlns:a16="http://schemas.microsoft.com/office/drawing/2014/main" val="1542794124"/>
                    </a:ext>
                  </a:extLst>
                </a:gridCol>
                <a:gridCol w="2473037">
                  <a:extLst>
                    <a:ext uri="{9D8B030D-6E8A-4147-A177-3AD203B41FA5}">
                      <a16:colId xmlns:a16="http://schemas.microsoft.com/office/drawing/2014/main" val="224539261"/>
                    </a:ext>
                  </a:extLst>
                </a:gridCol>
              </a:tblGrid>
              <a:tr h="370840">
                <a:tc>
                  <a:txBody>
                    <a:bodyPr/>
                    <a:lstStyle/>
                    <a:p>
                      <a:r>
                        <a:rPr lang="en-GB" dirty="0" err="1">
                          <a:solidFill>
                            <a:sysClr val="windowText" lastClr="000000"/>
                          </a:solidFill>
                        </a:rPr>
                        <a:t>Marketisation</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dirty="0">
                          <a:solidFill>
                            <a:sysClr val="windowText" lastClr="000000"/>
                          </a:solidFill>
                        </a:rPr>
                        <a:t>Privatisation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dirty="0">
                          <a:solidFill>
                            <a:sysClr val="windowText" lastClr="000000"/>
                          </a:solidFill>
                        </a:rPr>
                        <a:t>Equality of opportunity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dirty="0">
                          <a:solidFill>
                            <a:sysClr val="windowText" lastClr="000000"/>
                          </a:solidFill>
                        </a:rPr>
                        <a:t>Globalisation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3516778"/>
                  </a:ext>
                </a:extLst>
              </a:tr>
            </a:tbl>
          </a:graphicData>
        </a:graphic>
      </p:graphicFrame>
    </p:spTree>
    <p:extLst>
      <p:ext uri="{BB962C8B-B14F-4D97-AF65-F5344CB8AC3E}">
        <p14:creationId xmlns:p14="http://schemas.microsoft.com/office/powerpoint/2010/main" val="89637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C95C-6DB4-43B9-A8B9-16A6F347C5C1}"/>
              </a:ext>
            </a:extLst>
          </p:cNvPr>
          <p:cNvSpPr>
            <a:spLocks noGrp="1"/>
          </p:cNvSpPr>
          <p:nvPr>
            <p:ph type="title"/>
          </p:nvPr>
        </p:nvSpPr>
        <p:spPr/>
        <p:txBody>
          <a:bodyPr/>
          <a:lstStyle/>
          <a:p>
            <a:r>
              <a:rPr lang="en-GB" dirty="0"/>
              <a:t>Methods in context will be  straightforward.</a:t>
            </a:r>
          </a:p>
        </p:txBody>
      </p:sp>
      <p:sp>
        <p:nvSpPr>
          <p:cNvPr id="3" name="Content Placeholder 2">
            <a:extLst>
              <a:ext uri="{FF2B5EF4-FFF2-40B4-BE49-F238E27FC236}">
                <a16:creationId xmlns:a16="http://schemas.microsoft.com/office/drawing/2014/main" id="{D9F94726-80A8-4555-93B2-F43EADB045C6}"/>
              </a:ext>
            </a:extLst>
          </p:cNvPr>
          <p:cNvSpPr>
            <a:spLocks noGrp="1"/>
          </p:cNvSpPr>
          <p:nvPr>
            <p:ph idx="1"/>
          </p:nvPr>
        </p:nvSpPr>
        <p:spPr/>
        <p:txBody>
          <a:bodyPr>
            <a:normAutofit fontScale="92500" lnSpcReduction="20000"/>
          </a:bodyPr>
          <a:lstStyle/>
          <a:p>
            <a:r>
              <a:rPr lang="en-GB" dirty="0"/>
              <a:t>Remember to brainstorm before you start writing. Who, what, how and consider issues related to these (</a:t>
            </a:r>
            <a:r>
              <a:rPr lang="en-GB" dirty="0" err="1"/>
              <a:t>eg</a:t>
            </a:r>
            <a:r>
              <a:rPr lang="en-GB" dirty="0"/>
              <a:t> children/ parents / teachers have different considerations, what is being considered will have an impact on results as different topics are sensitive for different groups, how is your research method so remember strengths and weaknesses of these.</a:t>
            </a:r>
          </a:p>
          <a:p>
            <a:r>
              <a:rPr lang="en-GB" dirty="0"/>
              <a:t>Who is the gatekeeper?</a:t>
            </a:r>
          </a:p>
          <a:p>
            <a:r>
              <a:rPr lang="en-GB" dirty="0"/>
              <a:t>Structure as  </a:t>
            </a:r>
          </a:p>
          <a:p>
            <a:pPr marL="0" indent="0">
              <a:buNone/>
            </a:pPr>
            <a:r>
              <a:rPr lang="en-GB" dirty="0"/>
              <a:t>	Intro</a:t>
            </a:r>
          </a:p>
          <a:p>
            <a:pPr lvl="1"/>
            <a:r>
              <a:rPr lang="en-GB" dirty="0"/>
              <a:t>1. practical +/-</a:t>
            </a:r>
          </a:p>
          <a:p>
            <a:pPr lvl="1"/>
            <a:r>
              <a:rPr lang="en-GB" dirty="0"/>
              <a:t>2. ethical +/- and </a:t>
            </a:r>
          </a:p>
          <a:p>
            <a:pPr lvl="1"/>
            <a:r>
              <a:rPr lang="en-GB" dirty="0"/>
              <a:t>3. theoretical +/-</a:t>
            </a:r>
          </a:p>
          <a:p>
            <a:pPr marL="0" indent="0">
              <a:buNone/>
            </a:pPr>
            <a:r>
              <a:rPr lang="en-GB" dirty="0"/>
              <a:t>	Conclusion</a:t>
            </a:r>
          </a:p>
          <a:p>
            <a:pPr marL="0" indent="0">
              <a:buNone/>
            </a:pPr>
            <a:r>
              <a:rPr lang="en-GB" i="1" dirty="0"/>
              <a:t>Think about the issue being researched and ensure that you drop in some knowledge and theorists about this area. </a:t>
            </a:r>
          </a:p>
        </p:txBody>
      </p:sp>
    </p:spTree>
    <p:extLst>
      <p:ext uri="{BB962C8B-B14F-4D97-AF65-F5344CB8AC3E}">
        <p14:creationId xmlns:p14="http://schemas.microsoft.com/office/powerpoint/2010/main" val="252630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022D-17D2-4297-86CE-BE9DFF0ABB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2C4B49-94C2-45A4-ABA8-B40890C2B53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EC1A6FF-AD6E-497A-B503-7DAF6480CECD}"/>
              </a:ext>
            </a:extLst>
          </p:cNvPr>
          <p:cNvPicPr>
            <a:picLocks noChangeAspect="1"/>
          </p:cNvPicPr>
          <p:nvPr/>
        </p:nvPicPr>
        <p:blipFill>
          <a:blip r:embed="rId2"/>
          <a:stretch>
            <a:fillRect/>
          </a:stretch>
        </p:blipFill>
        <p:spPr>
          <a:xfrm>
            <a:off x="523875" y="223837"/>
            <a:ext cx="11144250" cy="6410325"/>
          </a:xfrm>
          <a:prstGeom prst="rect">
            <a:avLst/>
          </a:prstGeom>
        </p:spPr>
      </p:pic>
    </p:spTree>
    <p:extLst>
      <p:ext uri="{BB962C8B-B14F-4D97-AF65-F5344CB8AC3E}">
        <p14:creationId xmlns:p14="http://schemas.microsoft.com/office/powerpoint/2010/main" val="124173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624B-686B-4E4B-BC0A-EE4932D7C310}"/>
              </a:ext>
            </a:extLst>
          </p:cNvPr>
          <p:cNvSpPr>
            <a:spLocks noGrp="1"/>
          </p:cNvSpPr>
          <p:nvPr>
            <p:ph type="title"/>
          </p:nvPr>
        </p:nvSpPr>
        <p:spPr>
          <a:xfrm>
            <a:off x="686834" y="1153572"/>
            <a:ext cx="3200400" cy="4461163"/>
          </a:xfrm>
        </p:spPr>
        <p:txBody>
          <a:bodyPr>
            <a:normAutofit/>
          </a:bodyPr>
          <a:lstStyle/>
          <a:p>
            <a:r>
              <a:rPr lang="en-GB">
                <a:solidFill>
                  <a:srgbClr val="FFFFFF"/>
                </a:solidFill>
              </a:rPr>
              <a:t>Brain storm</a:t>
            </a:r>
          </a:p>
        </p:txBody>
      </p:sp>
      <p:sp>
        <p:nvSpPr>
          <p:cNvPr id="3" name="Content Placeholder 2">
            <a:extLst>
              <a:ext uri="{FF2B5EF4-FFF2-40B4-BE49-F238E27FC236}">
                <a16:creationId xmlns:a16="http://schemas.microsoft.com/office/drawing/2014/main" id="{01D57D53-F3D3-430B-AD49-1A37834D674C}"/>
              </a:ext>
            </a:extLst>
          </p:cNvPr>
          <p:cNvSpPr>
            <a:spLocks noGrp="1"/>
          </p:cNvSpPr>
          <p:nvPr>
            <p:ph idx="1"/>
          </p:nvPr>
        </p:nvSpPr>
        <p:spPr>
          <a:xfrm>
            <a:off x="4447308" y="591344"/>
            <a:ext cx="6906491" cy="5585619"/>
          </a:xfrm>
        </p:spPr>
        <p:txBody>
          <a:bodyPr anchor="ctr">
            <a:normAutofit/>
          </a:bodyPr>
          <a:lstStyle/>
          <a:p>
            <a:r>
              <a:rPr lang="en-GB" sz="4400" dirty="0"/>
              <a:t>What do we need to think about with</a:t>
            </a:r>
          </a:p>
          <a:p>
            <a:pPr lvl="1"/>
            <a:r>
              <a:rPr lang="en-GB" sz="4400" dirty="0"/>
              <a:t>Pupils</a:t>
            </a:r>
          </a:p>
          <a:p>
            <a:pPr lvl="1"/>
            <a:r>
              <a:rPr lang="en-GB" sz="4400" dirty="0"/>
              <a:t>Teachers</a:t>
            </a:r>
          </a:p>
          <a:p>
            <a:pPr lvl="1"/>
            <a:r>
              <a:rPr lang="en-GB" sz="4400" dirty="0"/>
              <a:t>Parents</a:t>
            </a:r>
          </a:p>
          <a:p>
            <a:pPr marL="457200" lvl="1" indent="0">
              <a:buNone/>
            </a:pPr>
            <a:endParaRPr lang="en-GB" dirty="0"/>
          </a:p>
        </p:txBody>
      </p:sp>
    </p:spTree>
    <p:extLst>
      <p:ext uri="{BB962C8B-B14F-4D97-AF65-F5344CB8AC3E}">
        <p14:creationId xmlns:p14="http://schemas.microsoft.com/office/powerpoint/2010/main" val="239575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529873CE-AAB9-40C8-BCE9-1F5CF14DC93C}"/>
              </a:ext>
            </a:extLst>
          </p:cNvPr>
          <p:cNvPicPr>
            <a:picLocks noGrp="1" noChangeAspect="1"/>
          </p:cNvPicPr>
          <p:nvPr>
            <p:ph idx="1"/>
          </p:nvPr>
        </p:nvPicPr>
        <p:blipFill rotWithShape="1">
          <a:blip r:embed="rId2"/>
          <a:stretch/>
        </p:blipFill>
        <p:spPr>
          <a:xfrm>
            <a:off x="2619420" y="1846263"/>
            <a:ext cx="7013485" cy="4022725"/>
          </a:xfrm>
          <a:prstGeom prst="rect">
            <a:avLst/>
          </a:prstGeom>
        </p:spPr>
      </p:pic>
    </p:spTree>
    <p:extLst>
      <p:ext uri="{BB962C8B-B14F-4D97-AF65-F5344CB8AC3E}">
        <p14:creationId xmlns:p14="http://schemas.microsoft.com/office/powerpoint/2010/main" val="401951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C92B-C76C-41D1-8470-641FF0D6C9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460625F-467C-46C5-806F-6868D505FF4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5C01D46-FF0E-4EBE-9DB6-29A4285F1B7F}"/>
              </a:ext>
            </a:extLst>
          </p:cNvPr>
          <p:cNvPicPr>
            <a:picLocks noChangeAspect="1"/>
          </p:cNvPicPr>
          <p:nvPr/>
        </p:nvPicPr>
        <p:blipFill>
          <a:blip r:embed="rId2"/>
          <a:stretch>
            <a:fillRect/>
          </a:stretch>
        </p:blipFill>
        <p:spPr>
          <a:xfrm>
            <a:off x="38498" y="0"/>
            <a:ext cx="12115003" cy="6858000"/>
          </a:xfrm>
          <a:prstGeom prst="rect">
            <a:avLst/>
          </a:prstGeom>
        </p:spPr>
      </p:pic>
    </p:spTree>
    <p:extLst>
      <p:ext uri="{BB962C8B-B14F-4D97-AF65-F5344CB8AC3E}">
        <p14:creationId xmlns:p14="http://schemas.microsoft.com/office/powerpoint/2010/main" val="95833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CDC2-C00F-46CC-9C23-E8D9790930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56C13D-ABF6-4AD9-B6EA-BB7DECCBD76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546D6D5-5E86-4E25-9A0D-55EEF60218D4}"/>
              </a:ext>
            </a:extLst>
          </p:cNvPr>
          <p:cNvPicPr>
            <a:picLocks noChangeAspect="1"/>
          </p:cNvPicPr>
          <p:nvPr/>
        </p:nvPicPr>
        <p:blipFill>
          <a:blip r:embed="rId2"/>
          <a:stretch>
            <a:fillRect/>
          </a:stretch>
        </p:blipFill>
        <p:spPr>
          <a:xfrm>
            <a:off x="144843" y="0"/>
            <a:ext cx="11902314" cy="6858000"/>
          </a:xfrm>
          <a:prstGeom prst="rect">
            <a:avLst/>
          </a:prstGeom>
        </p:spPr>
      </p:pic>
    </p:spTree>
    <p:extLst>
      <p:ext uri="{BB962C8B-B14F-4D97-AF65-F5344CB8AC3E}">
        <p14:creationId xmlns:p14="http://schemas.microsoft.com/office/powerpoint/2010/main" val="1629799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33AF-CB01-4CC2-90B8-381760B1187B}"/>
              </a:ext>
            </a:extLst>
          </p:cNvPr>
          <p:cNvSpPr>
            <a:spLocks noGrp="1"/>
          </p:cNvSpPr>
          <p:nvPr>
            <p:ph type="title"/>
          </p:nvPr>
        </p:nvSpPr>
        <p:spPr/>
        <p:txBody>
          <a:bodyPr>
            <a:normAutofit fontScale="90000"/>
          </a:bodyPr>
          <a:lstStyle/>
          <a:p>
            <a:r>
              <a:rPr lang="en-GB" dirty="0"/>
              <a:t>10 marker theory / methods (use my theory and methods booklet to help revision) same for Paper 1 &amp; 3</a:t>
            </a:r>
          </a:p>
        </p:txBody>
      </p:sp>
      <p:sp>
        <p:nvSpPr>
          <p:cNvPr id="3" name="Content Placeholder 2">
            <a:extLst>
              <a:ext uri="{FF2B5EF4-FFF2-40B4-BE49-F238E27FC236}">
                <a16:creationId xmlns:a16="http://schemas.microsoft.com/office/drawing/2014/main" id="{299AC7CF-EFCC-4485-9CCF-0A7F7D7F2B1E}"/>
              </a:ext>
            </a:extLst>
          </p:cNvPr>
          <p:cNvSpPr>
            <a:spLocks noGrp="1"/>
          </p:cNvSpPr>
          <p:nvPr>
            <p:ph idx="1"/>
          </p:nvPr>
        </p:nvSpPr>
        <p:spPr/>
        <p:txBody>
          <a:bodyPr>
            <a:normAutofit/>
          </a:bodyPr>
          <a:lstStyle/>
          <a:p>
            <a:r>
              <a:rPr lang="en-GB" dirty="0"/>
              <a:t>No item so these are outline and explain (no evaluation)</a:t>
            </a:r>
          </a:p>
          <a:p>
            <a:r>
              <a:rPr lang="en-GB" dirty="0"/>
              <a:t>Hard to prepare for as so broad, you need to cover everything in revision.  </a:t>
            </a:r>
          </a:p>
          <a:p>
            <a:r>
              <a:rPr lang="en-GB" dirty="0"/>
              <a:t>Know all your methods with strengths and weaknesses of each and examples of research projects we have covered.  All in revision </a:t>
            </a:r>
            <a:r>
              <a:rPr lang="en-GB" dirty="0" err="1"/>
              <a:t>powerpoint</a:t>
            </a:r>
            <a:r>
              <a:rPr lang="en-GB" dirty="0"/>
              <a:t> from that lessons (resources section of Firefly)</a:t>
            </a:r>
          </a:p>
          <a:p>
            <a:r>
              <a:rPr lang="en-GB" dirty="0"/>
              <a:t>Know all your theory stuff for 10 markers.  Unlikely to come from the advanced info (Marxism, Feminism, Functionalism and Action theories) but you need to look at these just in case.</a:t>
            </a:r>
          </a:p>
        </p:txBody>
      </p:sp>
    </p:spTree>
    <p:extLst>
      <p:ext uri="{BB962C8B-B14F-4D97-AF65-F5344CB8AC3E}">
        <p14:creationId xmlns:p14="http://schemas.microsoft.com/office/powerpoint/2010/main" val="141775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6DF8-24C9-478B-A158-7A4FBBDC9088}"/>
              </a:ext>
            </a:extLst>
          </p:cNvPr>
          <p:cNvSpPr>
            <a:spLocks noGrp="1"/>
          </p:cNvSpPr>
          <p:nvPr>
            <p:ph type="title"/>
          </p:nvPr>
        </p:nvSpPr>
        <p:spPr/>
        <p:txBody>
          <a:bodyPr/>
          <a:lstStyle/>
          <a:p>
            <a:r>
              <a:rPr lang="en-GB" dirty="0"/>
              <a:t>Methods 10 marker topics</a:t>
            </a:r>
          </a:p>
        </p:txBody>
      </p:sp>
      <p:sp>
        <p:nvSpPr>
          <p:cNvPr id="3" name="Content Placeholder 2">
            <a:extLst>
              <a:ext uri="{FF2B5EF4-FFF2-40B4-BE49-F238E27FC236}">
                <a16:creationId xmlns:a16="http://schemas.microsoft.com/office/drawing/2014/main" id="{0DDB7F34-2742-4289-8ED5-2535EE958C42}"/>
              </a:ext>
            </a:extLst>
          </p:cNvPr>
          <p:cNvSpPr>
            <a:spLocks noGrp="1"/>
          </p:cNvSpPr>
          <p:nvPr>
            <p:ph idx="1"/>
          </p:nvPr>
        </p:nvSpPr>
        <p:spPr/>
        <p:txBody>
          <a:bodyPr>
            <a:normAutofit/>
          </a:bodyPr>
          <a:lstStyle/>
          <a:p>
            <a:pPr lvl="0"/>
            <a:r>
              <a:rPr lang="en-GB" dirty="0"/>
              <a:t>quantitative and qualitative </a:t>
            </a:r>
            <a:r>
              <a:rPr lang="en-GB" dirty="0">
                <a:solidFill>
                  <a:srgbClr val="FF0000"/>
                </a:solidFill>
              </a:rPr>
              <a:t>(has come up before)</a:t>
            </a:r>
            <a:r>
              <a:rPr lang="en-GB" dirty="0"/>
              <a:t> methods of research; research design</a:t>
            </a:r>
          </a:p>
          <a:p>
            <a:pPr lvl="0"/>
            <a:r>
              <a:rPr lang="en-GB" dirty="0"/>
              <a:t>questionnaires</a:t>
            </a:r>
          </a:p>
          <a:p>
            <a:pPr lvl="0"/>
            <a:r>
              <a:rPr lang="en-GB" dirty="0"/>
              <a:t>Interviews</a:t>
            </a:r>
          </a:p>
          <a:p>
            <a:pPr lvl="0"/>
            <a:r>
              <a:rPr lang="en-GB" dirty="0"/>
              <a:t>participant and non-participant observation </a:t>
            </a:r>
            <a:r>
              <a:rPr lang="en-GB" dirty="0">
                <a:solidFill>
                  <a:srgbClr val="FF0000"/>
                </a:solidFill>
              </a:rPr>
              <a:t>(has come up before)</a:t>
            </a:r>
            <a:endParaRPr lang="en-GB" dirty="0"/>
          </a:p>
          <a:p>
            <a:pPr lvl="0"/>
            <a:r>
              <a:rPr lang="en-GB" dirty="0"/>
              <a:t>Experiments </a:t>
            </a:r>
            <a:r>
              <a:rPr lang="en-GB" dirty="0">
                <a:solidFill>
                  <a:srgbClr val="FF0000"/>
                </a:solidFill>
              </a:rPr>
              <a:t>(has come up before)</a:t>
            </a:r>
            <a:endParaRPr lang="en-GB" dirty="0"/>
          </a:p>
          <a:p>
            <a:pPr lvl="0"/>
            <a:r>
              <a:rPr lang="en-GB" dirty="0"/>
              <a:t>Documents </a:t>
            </a:r>
            <a:r>
              <a:rPr lang="en-GB" dirty="0">
                <a:solidFill>
                  <a:srgbClr val="FF0000"/>
                </a:solidFill>
              </a:rPr>
              <a:t>(has come up twice)</a:t>
            </a:r>
            <a:endParaRPr lang="en-GB" dirty="0"/>
          </a:p>
          <a:p>
            <a:pPr lvl="0"/>
            <a:r>
              <a:rPr lang="en-GB" dirty="0"/>
              <a:t>official statistics</a:t>
            </a:r>
          </a:p>
          <a:p>
            <a:pPr lvl="0"/>
            <a:r>
              <a:rPr lang="en-GB" dirty="0"/>
              <a:t>the distinction between primary and secondary data, and between quantitative and qualitative data</a:t>
            </a:r>
          </a:p>
          <a:p>
            <a:endParaRPr lang="en-GB" dirty="0"/>
          </a:p>
        </p:txBody>
      </p:sp>
    </p:spTree>
    <p:extLst>
      <p:ext uri="{BB962C8B-B14F-4D97-AF65-F5344CB8AC3E}">
        <p14:creationId xmlns:p14="http://schemas.microsoft.com/office/powerpoint/2010/main" val="221456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D13A-78B5-44C0-B6DC-5EA321108F2C}"/>
              </a:ext>
            </a:extLst>
          </p:cNvPr>
          <p:cNvSpPr>
            <a:spLocks noGrp="1"/>
          </p:cNvSpPr>
          <p:nvPr>
            <p:ph type="title"/>
          </p:nvPr>
        </p:nvSpPr>
        <p:spPr/>
        <p:txBody>
          <a:bodyPr>
            <a:normAutofit/>
          </a:bodyPr>
          <a:lstStyle/>
          <a:p>
            <a:r>
              <a:rPr lang="en-GB" dirty="0"/>
              <a:t>Theory questions</a:t>
            </a:r>
            <a:br>
              <a:rPr lang="en-GB" dirty="0"/>
            </a:br>
            <a:endParaRPr lang="en-GB" dirty="0"/>
          </a:p>
        </p:txBody>
      </p:sp>
      <p:sp>
        <p:nvSpPr>
          <p:cNvPr id="3" name="Content Placeholder 2">
            <a:extLst>
              <a:ext uri="{FF2B5EF4-FFF2-40B4-BE49-F238E27FC236}">
                <a16:creationId xmlns:a16="http://schemas.microsoft.com/office/drawing/2014/main" id="{616B0B20-28C5-4B9D-B18E-5A561AAFF38D}"/>
              </a:ext>
            </a:extLst>
          </p:cNvPr>
          <p:cNvSpPr>
            <a:spLocks noGrp="1"/>
          </p:cNvSpPr>
          <p:nvPr>
            <p:ph idx="1"/>
          </p:nvPr>
        </p:nvSpPr>
        <p:spPr/>
        <p:txBody>
          <a:bodyPr>
            <a:normAutofit/>
          </a:bodyPr>
          <a:lstStyle/>
          <a:p>
            <a:pPr lvl="0"/>
            <a:r>
              <a:rPr lang="en-GB" dirty="0"/>
              <a:t>the relationship between positivism, interpretivism and sociological methods; the nature of ‘social facts’</a:t>
            </a:r>
          </a:p>
          <a:p>
            <a:pPr lvl="0"/>
            <a:r>
              <a:rPr lang="en-GB" dirty="0"/>
              <a:t>the concepts of modernity and post-modernity in relation to sociological theory</a:t>
            </a:r>
          </a:p>
          <a:p>
            <a:pPr lvl="0"/>
            <a:r>
              <a:rPr lang="en-GB" dirty="0"/>
              <a:t>the nature of science and the extent to which Sociology can be regarded as scientific </a:t>
            </a:r>
            <a:r>
              <a:rPr lang="en-GB" dirty="0">
                <a:solidFill>
                  <a:srgbClr val="FF0000"/>
                </a:solidFill>
              </a:rPr>
              <a:t>(has come up before)</a:t>
            </a:r>
            <a:endParaRPr lang="en-GB" dirty="0"/>
          </a:p>
          <a:p>
            <a:pPr lvl="0"/>
            <a:r>
              <a:rPr lang="en-GB" dirty="0"/>
              <a:t>the relationship between theory and methods</a:t>
            </a:r>
          </a:p>
          <a:p>
            <a:pPr lvl="0"/>
            <a:r>
              <a:rPr lang="en-GB" dirty="0"/>
              <a:t>debates about subjectivity, objectivity and value freedom </a:t>
            </a:r>
            <a:r>
              <a:rPr lang="en-GB" dirty="0">
                <a:solidFill>
                  <a:srgbClr val="FF0000"/>
                </a:solidFill>
              </a:rPr>
              <a:t>(has come up before)</a:t>
            </a:r>
            <a:endParaRPr lang="en-GB" dirty="0"/>
          </a:p>
          <a:p>
            <a:pPr lvl="0"/>
            <a:r>
              <a:rPr lang="en-GB" dirty="0"/>
              <a:t>the relationship between Sociology and social policy. </a:t>
            </a:r>
            <a:r>
              <a:rPr lang="en-GB" dirty="0">
                <a:solidFill>
                  <a:srgbClr val="FF0000"/>
                </a:solidFill>
              </a:rPr>
              <a:t>(has come up before)</a:t>
            </a:r>
            <a:endParaRPr lang="en-GB" dirty="0"/>
          </a:p>
          <a:p>
            <a:endParaRPr lang="en-GB" dirty="0"/>
          </a:p>
        </p:txBody>
      </p:sp>
    </p:spTree>
    <p:extLst>
      <p:ext uri="{BB962C8B-B14F-4D97-AF65-F5344CB8AC3E}">
        <p14:creationId xmlns:p14="http://schemas.microsoft.com/office/powerpoint/2010/main" val="401619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D5236-C4F3-4F82-9B3B-02B1F2DC413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577B790-EF7B-45E6-9EE8-24392B8E1877}"/>
              </a:ext>
            </a:extLst>
          </p:cNvPr>
          <p:cNvSpPr>
            <a:spLocks noGrp="1"/>
          </p:cNvSpPr>
          <p:nvPr>
            <p:ph idx="1"/>
          </p:nvPr>
        </p:nvSpPr>
        <p:spPr/>
        <p:txBody>
          <a:bodyPr/>
          <a:lstStyle/>
          <a:p>
            <a:pPr marL="0" indent="0">
              <a:buNone/>
            </a:pPr>
            <a:r>
              <a:rPr lang="en-GB" sz="4800" dirty="0"/>
              <a:t>Part 1. Short questions and 10 marker with Item</a:t>
            </a:r>
          </a:p>
          <a:p>
            <a:endParaRPr lang="en-GB" dirty="0"/>
          </a:p>
        </p:txBody>
      </p:sp>
    </p:spTree>
    <p:extLst>
      <p:ext uri="{BB962C8B-B14F-4D97-AF65-F5344CB8AC3E}">
        <p14:creationId xmlns:p14="http://schemas.microsoft.com/office/powerpoint/2010/main" val="1604697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6F57-8DF8-4286-9FAA-363C2D133FF7}"/>
              </a:ext>
            </a:extLst>
          </p:cNvPr>
          <p:cNvSpPr>
            <a:spLocks noGrp="1"/>
          </p:cNvSpPr>
          <p:nvPr>
            <p:ph type="title"/>
          </p:nvPr>
        </p:nvSpPr>
        <p:spPr/>
        <p:txBody>
          <a:bodyPr/>
          <a:lstStyle/>
          <a:p>
            <a:r>
              <a:rPr lang="en-GB" dirty="0"/>
              <a:t>Possible focusses ? </a:t>
            </a:r>
          </a:p>
        </p:txBody>
      </p:sp>
      <p:sp>
        <p:nvSpPr>
          <p:cNvPr id="3" name="Content Placeholder 2">
            <a:extLst>
              <a:ext uri="{FF2B5EF4-FFF2-40B4-BE49-F238E27FC236}">
                <a16:creationId xmlns:a16="http://schemas.microsoft.com/office/drawing/2014/main" id="{5E184FE9-376F-414C-90F9-53FBD819BB20}"/>
              </a:ext>
            </a:extLst>
          </p:cNvPr>
          <p:cNvSpPr>
            <a:spLocks noGrp="1"/>
          </p:cNvSpPr>
          <p:nvPr>
            <p:ph idx="1"/>
          </p:nvPr>
        </p:nvSpPr>
        <p:spPr/>
        <p:txBody>
          <a:bodyPr/>
          <a:lstStyle/>
          <a:p>
            <a:pPr marL="0" indent="0">
              <a:buNone/>
            </a:pPr>
            <a:r>
              <a:rPr lang="en-GB" dirty="0"/>
              <a:t>Questions which have never come up. </a:t>
            </a:r>
          </a:p>
          <a:p>
            <a:endParaRPr lang="en-GB" dirty="0"/>
          </a:p>
          <a:p>
            <a:r>
              <a:rPr lang="en-GB" dirty="0"/>
              <a:t>Relationship between theory and methods</a:t>
            </a:r>
          </a:p>
          <a:p>
            <a:r>
              <a:rPr lang="en-GB" dirty="0"/>
              <a:t>Post-modernism </a:t>
            </a:r>
          </a:p>
          <a:p>
            <a:endParaRPr lang="en-GB" dirty="0"/>
          </a:p>
          <a:p>
            <a:r>
              <a:rPr lang="en-GB" dirty="0"/>
              <a:t>I have planned out some sample answers for you below.</a:t>
            </a:r>
          </a:p>
        </p:txBody>
      </p:sp>
    </p:spTree>
    <p:extLst>
      <p:ext uri="{BB962C8B-B14F-4D97-AF65-F5344CB8AC3E}">
        <p14:creationId xmlns:p14="http://schemas.microsoft.com/office/powerpoint/2010/main" val="344744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A07A-9252-4FE4-9B5A-89C475C98722}"/>
              </a:ext>
            </a:extLst>
          </p:cNvPr>
          <p:cNvSpPr>
            <a:spLocks noGrp="1"/>
          </p:cNvSpPr>
          <p:nvPr>
            <p:ph type="title"/>
          </p:nvPr>
        </p:nvSpPr>
        <p:spPr/>
        <p:txBody>
          <a:bodyPr>
            <a:normAutofit/>
          </a:bodyPr>
          <a:lstStyle/>
          <a:p>
            <a:r>
              <a:rPr lang="en-GB" dirty="0"/>
              <a:t>Outline and explain two ways theory may influence methods? 10 marks</a:t>
            </a:r>
          </a:p>
        </p:txBody>
      </p:sp>
      <p:sp>
        <p:nvSpPr>
          <p:cNvPr id="4" name="Content Placeholder 3">
            <a:extLst>
              <a:ext uri="{FF2B5EF4-FFF2-40B4-BE49-F238E27FC236}">
                <a16:creationId xmlns:a16="http://schemas.microsoft.com/office/drawing/2014/main" id="{5E4F9672-29E0-4B87-86C2-6B09C19F731A}"/>
              </a:ext>
            </a:extLst>
          </p:cNvPr>
          <p:cNvSpPr>
            <a:spLocks noGrp="1"/>
          </p:cNvSpPr>
          <p:nvPr>
            <p:ph sz="half" idx="1"/>
          </p:nvPr>
        </p:nvSpPr>
        <p:spPr/>
        <p:txBody>
          <a:bodyPr>
            <a:normAutofit fontScale="85000" lnSpcReduction="10000"/>
          </a:bodyPr>
          <a:lstStyle/>
          <a:p>
            <a:r>
              <a:rPr lang="en-GB" dirty="0"/>
              <a:t>1st way</a:t>
            </a:r>
          </a:p>
          <a:p>
            <a:pPr marL="0" indent="0">
              <a:buNone/>
            </a:pPr>
            <a:r>
              <a:rPr lang="en-GB" dirty="0"/>
              <a:t>Theory?</a:t>
            </a:r>
          </a:p>
          <a:p>
            <a:pPr marL="0" indent="0">
              <a:buNone/>
            </a:pPr>
            <a:r>
              <a:rPr lang="en-GB" dirty="0"/>
              <a:t>Might be a positivist / quantitative research, think sociology is scientific, want reliable and representative data.  Durkheim believed real laws are discoverable.  Example Durkheim and suicide.  </a:t>
            </a:r>
          </a:p>
          <a:p>
            <a:pPr marL="0" indent="0">
              <a:buNone/>
            </a:pPr>
            <a:r>
              <a:rPr lang="en-GB" dirty="0"/>
              <a:t>Choice of methods? </a:t>
            </a:r>
          </a:p>
          <a:p>
            <a:pPr marL="0" indent="0">
              <a:buNone/>
            </a:pPr>
            <a:r>
              <a:rPr lang="en-GB" dirty="0"/>
              <a:t>Will choose methods like statistics and closed question questionnaires.  You would want to identify trends in behaviour.  Explain why positivists like these an give examples </a:t>
            </a:r>
            <a:r>
              <a:rPr lang="en-GB" dirty="0" err="1"/>
              <a:t>eg</a:t>
            </a:r>
            <a:r>
              <a:rPr lang="en-GB" dirty="0"/>
              <a:t> crime statistics, exam results by gender etc. </a:t>
            </a:r>
          </a:p>
          <a:p>
            <a:endParaRPr lang="en-GB" dirty="0"/>
          </a:p>
          <a:p>
            <a:endParaRPr lang="en-GB" dirty="0"/>
          </a:p>
        </p:txBody>
      </p:sp>
      <p:sp>
        <p:nvSpPr>
          <p:cNvPr id="5" name="Content Placeholder 4">
            <a:extLst>
              <a:ext uri="{FF2B5EF4-FFF2-40B4-BE49-F238E27FC236}">
                <a16:creationId xmlns:a16="http://schemas.microsoft.com/office/drawing/2014/main" id="{0AEC8D0C-E313-43A0-AAC2-465E643D9364}"/>
              </a:ext>
            </a:extLst>
          </p:cNvPr>
          <p:cNvSpPr>
            <a:spLocks noGrp="1"/>
          </p:cNvSpPr>
          <p:nvPr>
            <p:ph sz="half" idx="2"/>
          </p:nvPr>
        </p:nvSpPr>
        <p:spPr/>
        <p:txBody>
          <a:bodyPr>
            <a:normAutofit fontScale="85000" lnSpcReduction="10000"/>
          </a:bodyPr>
          <a:lstStyle/>
          <a:p>
            <a:pPr marL="0" indent="0">
              <a:buNone/>
            </a:pPr>
            <a:r>
              <a:rPr lang="en-GB" dirty="0"/>
              <a:t>2</a:t>
            </a:r>
            <a:r>
              <a:rPr lang="en-GB" baseline="30000" dirty="0"/>
              <a:t>nd</a:t>
            </a:r>
            <a:r>
              <a:rPr lang="en-GB" dirty="0"/>
              <a:t> way</a:t>
            </a:r>
          </a:p>
          <a:p>
            <a:pPr marL="0" indent="0">
              <a:buNone/>
            </a:pPr>
            <a:r>
              <a:rPr lang="en-GB" dirty="0"/>
              <a:t>Theory?</a:t>
            </a:r>
          </a:p>
          <a:p>
            <a:pPr marL="0" indent="0">
              <a:buNone/>
            </a:pPr>
            <a:r>
              <a:rPr lang="en-GB" dirty="0"/>
              <a:t>Might be an interpretivist and believe in qualitative.  Weber believed that sociology was about meaningful social action (verstehen = empathetic understanding) also interactionists think you need to understand relationships between people for example labelling theorists like Becker might say crime statistics don’t tell us enough without context.  Postmodernists and feminists also reject the idea that sociology is scientific, they think it is about discovering different truths and meanings.</a:t>
            </a:r>
          </a:p>
          <a:p>
            <a:pPr marL="0" indent="0">
              <a:buNone/>
            </a:pPr>
            <a:r>
              <a:rPr lang="en-GB" dirty="0"/>
              <a:t>Choice of methods?  </a:t>
            </a:r>
          </a:p>
          <a:p>
            <a:pPr marL="0" indent="0">
              <a:buNone/>
            </a:pPr>
            <a:r>
              <a:rPr lang="en-GB" dirty="0"/>
              <a:t>Will choose qualitative methods such as interviews, observations explain why and give examples</a:t>
            </a:r>
          </a:p>
          <a:p>
            <a:pPr marL="0" indent="0">
              <a:buNone/>
            </a:pPr>
            <a:endParaRPr lang="en-GB" dirty="0"/>
          </a:p>
        </p:txBody>
      </p:sp>
    </p:spTree>
    <p:extLst>
      <p:ext uri="{BB962C8B-B14F-4D97-AF65-F5344CB8AC3E}">
        <p14:creationId xmlns:p14="http://schemas.microsoft.com/office/powerpoint/2010/main" val="681962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1027-D018-44DD-B874-BDD61130FE7D}"/>
              </a:ext>
            </a:extLst>
          </p:cNvPr>
          <p:cNvSpPr>
            <a:spLocks noGrp="1"/>
          </p:cNvSpPr>
          <p:nvPr>
            <p:ph type="title"/>
          </p:nvPr>
        </p:nvSpPr>
        <p:spPr>
          <a:xfrm>
            <a:off x="838200" y="365125"/>
            <a:ext cx="10515600" cy="1044225"/>
          </a:xfrm>
        </p:spPr>
        <p:txBody>
          <a:bodyPr>
            <a:normAutofit fontScale="90000"/>
          </a:bodyPr>
          <a:lstStyle/>
          <a:p>
            <a:r>
              <a:rPr lang="en-GB" sz="3600" dirty="0"/>
              <a:t>Outline and explain two arguments that suggest that Society may have moved beyond modernity to a new stage of postmodernity.</a:t>
            </a:r>
            <a:r>
              <a:rPr lang="en-GB" dirty="0"/>
              <a:t>​ 10 marks</a:t>
            </a:r>
          </a:p>
        </p:txBody>
      </p:sp>
      <p:sp>
        <p:nvSpPr>
          <p:cNvPr id="4" name="Content Placeholder 3">
            <a:extLst>
              <a:ext uri="{FF2B5EF4-FFF2-40B4-BE49-F238E27FC236}">
                <a16:creationId xmlns:a16="http://schemas.microsoft.com/office/drawing/2014/main" id="{2D11E425-5BA5-4659-ADE8-89289F0DB5ED}"/>
              </a:ext>
            </a:extLst>
          </p:cNvPr>
          <p:cNvSpPr>
            <a:spLocks noGrp="1"/>
          </p:cNvSpPr>
          <p:nvPr>
            <p:ph sz="half" idx="1"/>
          </p:nvPr>
        </p:nvSpPr>
        <p:spPr>
          <a:xfrm>
            <a:off x="260059" y="1652631"/>
            <a:ext cx="5759741" cy="4524332"/>
          </a:xfrm>
        </p:spPr>
        <p:txBody>
          <a:bodyPr>
            <a:normAutofit fontScale="25000" lnSpcReduction="20000"/>
          </a:bodyPr>
          <a:lstStyle/>
          <a:p>
            <a:endParaRPr lang="en-GB" sz="4300" dirty="0"/>
          </a:p>
          <a:p>
            <a:pPr marL="0" indent="0">
              <a:buNone/>
            </a:pPr>
            <a:r>
              <a:rPr lang="en-GB" sz="5600" dirty="0"/>
              <a:t>Argument 1 - globalisation</a:t>
            </a:r>
          </a:p>
          <a:p>
            <a:r>
              <a:rPr lang="en-GB" sz="5600" dirty="0"/>
              <a:t>Globalisation is the greater inter-connection of nations into a global village. </a:t>
            </a:r>
          </a:p>
          <a:p>
            <a:r>
              <a:rPr lang="en-GB" sz="5600" dirty="0"/>
              <a:t>This process has been helped by technological innovations, such as easier travel and the development of telecommunications networks. </a:t>
            </a:r>
          </a:p>
          <a:p>
            <a:r>
              <a:rPr lang="en-GB" sz="5600" dirty="0"/>
              <a:t>Globalisation is a key feature of the post-modern age as it promotes massive cultural changes in society and influences the identity of individuals who draw ideas from other cultures and develop hybrid identities. </a:t>
            </a:r>
          </a:p>
          <a:p>
            <a:r>
              <a:rPr lang="en-GB" sz="5600" dirty="0"/>
              <a:t>An example of this could be British Asian music or fusion cuisine. </a:t>
            </a:r>
          </a:p>
          <a:p>
            <a:r>
              <a:rPr lang="en-GB" sz="5600" dirty="0"/>
              <a:t>Furthermore, the process of globalisation allows for more movement of people on a global scale and the transmission of ideas, norms and values from one part of the world to another. Post-modernists would argue, however that the process of globalisation can lead to the displacement of traditional national identities and that this is turn can lead to global conflicts, an example of this being the war on terror. </a:t>
            </a:r>
          </a:p>
          <a:p>
            <a:r>
              <a:rPr lang="en-GB" sz="5600" dirty="0"/>
              <a:t>Baudrillard is concerned about the post-modern condition as it leaves us unable to distinguish image from reality.  The media has created a ‘hyper reality’</a:t>
            </a:r>
          </a:p>
          <a:p>
            <a:endParaRPr lang="en-GB" dirty="0"/>
          </a:p>
        </p:txBody>
      </p:sp>
      <p:sp>
        <p:nvSpPr>
          <p:cNvPr id="5" name="Content Placeholder 4">
            <a:extLst>
              <a:ext uri="{FF2B5EF4-FFF2-40B4-BE49-F238E27FC236}">
                <a16:creationId xmlns:a16="http://schemas.microsoft.com/office/drawing/2014/main" id="{63959F67-A95B-4C9E-B41E-41F293B2571C}"/>
              </a:ext>
            </a:extLst>
          </p:cNvPr>
          <p:cNvSpPr>
            <a:spLocks noGrp="1"/>
          </p:cNvSpPr>
          <p:nvPr>
            <p:ph sz="half" idx="2"/>
          </p:nvPr>
        </p:nvSpPr>
        <p:spPr/>
        <p:txBody>
          <a:bodyPr>
            <a:normAutofit fontScale="25000" lnSpcReduction="20000"/>
          </a:bodyPr>
          <a:lstStyle/>
          <a:p>
            <a:r>
              <a:rPr lang="en-GB" sz="5600" dirty="0"/>
              <a:t>Argument 2  - changes in how we define knowledge</a:t>
            </a:r>
          </a:p>
          <a:p>
            <a:pPr marL="0" indent="0">
              <a:buNone/>
            </a:pPr>
            <a:r>
              <a:rPr lang="en-GB" sz="5600" dirty="0"/>
              <a:t>Modernity focusses on science and rationalism but Baudrillard and Lyotard day our knowledge is much more fluid and is constantly changing.</a:t>
            </a:r>
          </a:p>
          <a:p>
            <a:pPr marL="0" indent="0">
              <a:buNone/>
            </a:pPr>
            <a:r>
              <a:rPr lang="en-GB" sz="5600" dirty="0"/>
              <a:t>Baudrillard talks about </a:t>
            </a:r>
            <a:r>
              <a:rPr lang="en-US" sz="5600" dirty="0"/>
              <a:t>the links between postmodern society and consumption.  He looks at how we consume ‘signs’.  Society is based on buying and selling knowledge in the form of images and signs.  These ‘signs’ stand for nothing on their own and are not symbol of a real thing.  </a:t>
            </a:r>
            <a:r>
              <a:rPr lang="en-US" sz="5600" dirty="0" err="1"/>
              <a:t>Eg</a:t>
            </a:r>
            <a:r>
              <a:rPr lang="en-US" sz="5600" dirty="0"/>
              <a:t> a child might buy a poster of their </a:t>
            </a:r>
            <a:r>
              <a:rPr lang="en-US" sz="5600" dirty="0" err="1"/>
              <a:t>favourite</a:t>
            </a:r>
            <a:r>
              <a:rPr lang="en-US" sz="5600" dirty="0"/>
              <a:t> film character but this signifier (the poster) represents something that is not actually real (the character).  He is very negative about society particularly television which he sees as confusing.  We have lost our ability to tell what is real so we have lost our ability to improve society.  We live in a ‘hyper-reality’ – we cannot tell what is real and what is not. </a:t>
            </a:r>
            <a:endParaRPr lang="en-GB" sz="5600" dirty="0"/>
          </a:p>
          <a:p>
            <a:pPr marL="0" indent="0">
              <a:buNone/>
            </a:pPr>
            <a:r>
              <a:rPr lang="en-GB" sz="5600" dirty="0"/>
              <a:t>Lyotard </a:t>
            </a:r>
            <a:r>
              <a:rPr lang="en-US" sz="5600" u="sng" dirty="0"/>
              <a:t>Lyotard (1979)</a:t>
            </a:r>
            <a:r>
              <a:rPr lang="en-US" sz="5600" dirty="0"/>
              <a:t> looks at the consequences this has for language.  Claiming that we can not understanding language through one theory.  There is not one overall language with set meanings.  We play a series of ‘language games’ where different meanings exist in different contexts.  </a:t>
            </a:r>
            <a:r>
              <a:rPr lang="en-US" sz="5600" dirty="0">
                <a:solidFill>
                  <a:srgbClr val="FF0000"/>
                </a:solidFill>
              </a:rPr>
              <a:t>Examples? </a:t>
            </a:r>
            <a:endParaRPr lang="en-US" sz="5600" dirty="0"/>
          </a:p>
          <a:p>
            <a:pPr marL="0" indent="0">
              <a:buNone/>
            </a:pPr>
            <a:r>
              <a:rPr lang="en-US" sz="5600" dirty="0"/>
              <a:t>Categories are fluid in the same way that knowledge is now fluid.</a:t>
            </a:r>
            <a:endParaRPr lang="en-GB" sz="5600" dirty="0"/>
          </a:p>
          <a:p>
            <a:endParaRPr lang="en-GB" dirty="0"/>
          </a:p>
          <a:p>
            <a:endParaRPr lang="en-GB" dirty="0"/>
          </a:p>
          <a:p>
            <a:endParaRPr lang="en-GB" dirty="0"/>
          </a:p>
        </p:txBody>
      </p:sp>
    </p:spTree>
    <p:extLst>
      <p:ext uri="{BB962C8B-B14F-4D97-AF65-F5344CB8AC3E}">
        <p14:creationId xmlns:p14="http://schemas.microsoft.com/office/powerpoint/2010/main" val="1978793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13F3-5750-43E5-875D-0FB9D13A2C77}"/>
              </a:ext>
            </a:extLst>
          </p:cNvPr>
          <p:cNvSpPr>
            <a:spLocks noGrp="1"/>
          </p:cNvSpPr>
          <p:nvPr>
            <p:ph type="title"/>
          </p:nvPr>
        </p:nvSpPr>
        <p:spPr/>
        <p:txBody>
          <a:bodyPr>
            <a:normAutofit fontScale="90000"/>
          </a:bodyPr>
          <a:lstStyle/>
          <a:p>
            <a:r>
              <a:rPr lang="en-GB" dirty="0"/>
              <a:t>Outline and explain two arguments that suggest that Society has not moved beyond modernity to a new stage of postmodernity (10).​</a:t>
            </a:r>
          </a:p>
        </p:txBody>
      </p:sp>
      <p:sp>
        <p:nvSpPr>
          <p:cNvPr id="8" name="Content Placeholder 7">
            <a:extLst>
              <a:ext uri="{FF2B5EF4-FFF2-40B4-BE49-F238E27FC236}">
                <a16:creationId xmlns:a16="http://schemas.microsoft.com/office/drawing/2014/main" id="{2BB4E63F-A0CA-4DEF-A628-2E136B8037AD}"/>
              </a:ext>
            </a:extLst>
          </p:cNvPr>
          <p:cNvSpPr>
            <a:spLocks noGrp="1"/>
          </p:cNvSpPr>
          <p:nvPr>
            <p:ph sz="half" idx="1"/>
          </p:nvPr>
        </p:nvSpPr>
        <p:spPr/>
        <p:txBody>
          <a:bodyPr>
            <a:normAutofit fontScale="55000" lnSpcReduction="20000"/>
          </a:bodyPr>
          <a:lstStyle/>
          <a:p>
            <a:pPr marL="0" indent="0">
              <a:buNone/>
            </a:pPr>
            <a:r>
              <a:rPr lang="en-GB" sz="4400" dirty="0"/>
              <a:t>Paragraph 1</a:t>
            </a:r>
          </a:p>
          <a:p>
            <a:pPr marL="0" indent="0">
              <a:buNone/>
            </a:pPr>
            <a:r>
              <a:rPr lang="en-GB" sz="4400" dirty="0"/>
              <a:t>Post-modernism is too negative as sees everything as fluid and chaotic.  Humans </a:t>
            </a:r>
            <a:r>
              <a:rPr lang="en-GB" sz="4400" dirty="0">
                <a:highlight>
                  <a:srgbClr val="FFFF00"/>
                </a:highlight>
              </a:rPr>
              <a:t>can act to change society</a:t>
            </a:r>
            <a:r>
              <a:rPr lang="en-GB" sz="4400" dirty="0"/>
              <a:t>.  </a:t>
            </a:r>
          </a:p>
          <a:p>
            <a:r>
              <a:rPr lang="en-US" sz="4400" dirty="0"/>
              <a:t>It annoys Marxists because it ignores power and inequality, we do not freely construct our identities </a:t>
            </a:r>
            <a:endParaRPr lang="en-GB" sz="4400" dirty="0"/>
          </a:p>
          <a:p>
            <a:r>
              <a:rPr lang="en-US" sz="4400" dirty="0"/>
              <a:t>Baudrillard is seen as too pessimistic Harvey says that we should be more optimistic about how to change society for the better.  </a:t>
            </a:r>
            <a:endParaRPr lang="en-GB" sz="4400" dirty="0"/>
          </a:p>
          <a:p>
            <a:pPr marL="0" indent="0">
              <a:buNone/>
            </a:pPr>
            <a:endParaRPr lang="en-GB" dirty="0"/>
          </a:p>
        </p:txBody>
      </p:sp>
      <p:sp>
        <p:nvSpPr>
          <p:cNvPr id="9" name="Content Placeholder 8">
            <a:extLst>
              <a:ext uri="{FF2B5EF4-FFF2-40B4-BE49-F238E27FC236}">
                <a16:creationId xmlns:a16="http://schemas.microsoft.com/office/drawing/2014/main" id="{B15AF96E-B279-475D-9B84-47D0F3EB968E}"/>
              </a:ext>
            </a:extLst>
          </p:cNvPr>
          <p:cNvSpPr>
            <a:spLocks noGrp="1"/>
          </p:cNvSpPr>
          <p:nvPr>
            <p:ph sz="half" idx="2"/>
          </p:nvPr>
        </p:nvSpPr>
        <p:spPr/>
        <p:txBody>
          <a:bodyPr>
            <a:normAutofit fontScale="55000" lnSpcReduction="20000"/>
          </a:bodyPr>
          <a:lstStyle/>
          <a:p>
            <a:pPr marL="0" indent="0">
              <a:buNone/>
            </a:pPr>
            <a:r>
              <a:rPr lang="en-GB" sz="4400" dirty="0"/>
              <a:t>Paragraph 2</a:t>
            </a:r>
          </a:p>
          <a:p>
            <a:pPr marL="0" indent="0">
              <a:buNone/>
            </a:pPr>
            <a:r>
              <a:rPr lang="en-GB" sz="2200" dirty="0"/>
              <a:t>Other explanations instead of post-modernism</a:t>
            </a:r>
          </a:p>
          <a:p>
            <a:pPr marL="0" indent="0">
              <a:buNone/>
            </a:pPr>
            <a:r>
              <a:rPr lang="en-GB" sz="2200" dirty="0"/>
              <a:t>Giddens not ‘post-modernity’ but ‘late modernity’ this has two characteristics</a:t>
            </a:r>
          </a:p>
          <a:p>
            <a:pPr marL="0" indent="0">
              <a:buNone/>
            </a:pPr>
            <a:r>
              <a:rPr lang="en-GB" sz="2200" dirty="0"/>
              <a:t>1.</a:t>
            </a:r>
            <a:r>
              <a:rPr lang="en-GB" sz="2200" u="sng" dirty="0"/>
              <a:t>Reflexivity</a:t>
            </a:r>
            <a:r>
              <a:rPr lang="en-GB" sz="2200" dirty="0"/>
              <a:t> we constantly monitor our own behaviour, reflect and modify.  Nothing is fixed or permanent</a:t>
            </a:r>
          </a:p>
          <a:p>
            <a:pPr marL="0" indent="0">
              <a:buNone/>
            </a:pPr>
            <a:r>
              <a:rPr lang="en-GB" sz="2200" dirty="0"/>
              <a:t>2.</a:t>
            </a:r>
            <a:r>
              <a:rPr lang="en-GB" sz="2200" u="sng" dirty="0"/>
              <a:t>Disembedding</a:t>
            </a:r>
            <a:r>
              <a:rPr lang="en-GB" sz="2200" dirty="0"/>
              <a:t> we interact without meeting face to face so social relations are removed from interactions.  </a:t>
            </a:r>
          </a:p>
          <a:p>
            <a:pPr marL="0" indent="0">
              <a:buNone/>
            </a:pPr>
            <a:r>
              <a:rPr lang="en-GB" sz="2200" dirty="0"/>
              <a:t>So there is constant change.  This is a state of society with many risks such a military risks of war but unlike postmodernists Giddens thinks </a:t>
            </a:r>
            <a:r>
              <a:rPr lang="en-GB" sz="2200" dirty="0">
                <a:highlight>
                  <a:srgbClr val="FFFF00"/>
                </a:highlight>
              </a:rPr>
              <a:t>we can intervene to improve things.  </a:t>
            </a:r>
          </a:p>
          <a:p>
            <a:pPr marL="0" indent="0">
              <a:buNone/>
            </a:pPr>
            <a:r>
              <a:rPr lang="en-GB" sz="2200" u="sng" dirty="0"/>
              <a:t>Beck</a:t>
            </a:r>
            <a:r>
              <a:rPr lang="en-GB" sz="2200" dirty="0"/>
              <a:t> (1992) risk society.  </a:t>
            </a:r>
            <a:r>
              <a:rPr lang="en-GB" sz="2200" dirty="0" err="1"/>
              <a:t>Urich</a:t>
            </a:r>
            <a:r>
              <a:rPr lang="en-GB" sz="2200" dirty="0"/>
              <a:t> Beck is in the enlightenment tradition.  The means he believes in the power of reason to create a better world,  he believes that this kind of society involves greater individualization.  We are not ruled by tradition.  SO we have to think for ourselves and reflect on the consequences of our actions. We must constantly take account of risks for ourselves (reflexive modernization).  </a:t>
            </a:r>
          </a:p>
          <a:p>
            <a:pPr marL="0" indent="0">
              <a:buNone/>
            </a:pPr>
            <a:r>
              <a:rPr lang="en-GB" sz="2200" dirty="0"/>
              <a:t>Being risk conscious is central to our culture.  He thinks society can be improved. We can ‘minimise risks’ on a political scale </a:t>
            </a:r>
            <a:r>
              <a:rPr lang="en-GB" sz="2200" dirty="0" err="1"/>
              <a:t>eg</a:t>
            </a:r>
            <a:r>
              <a:rPr lang="en-GB" sz="2200" dirty="0"/>
              <a:t> reducing the risk of nuclear war. </a:t>
            </a:r>
          </a:p>
          <a:p>
            <a:pPr marL="0" indent="0">
              <a:buNone/>
            </a:pPr>
            <a:endParaRPr lang="en-GB" dirty="0"/>
          </a:p>
        </p:txBody>
      </p:sp>
    </p:spTree>
    <p:extLst>
      <p:ext uri="{BB962C8B-B14F-4D97-AF65-F5344CB8AC3E}">
        <p14:creationId xmlns:p14="http://schemas.microsoft.com/office/powerpoint/2010/main" val="1956070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255B-3FC0-49B9-9749-24E115D6D5A0}"/>
              </a:ext>
            </a:extLst>
          </p:cNvPr>
          <p:cNvSpPr>
            <a:spLocks noGrp="1"/>
          </p:cNvSpPr>
          <p:nvPr>
            <p:ph type="title"/>
          </p:nvPr>
        </p:nvSpPr>
        <p:spPr/>
        <p:txBody>
          <a:bodyPr/>
          <a:lstStyle/>
          <a:p>
            <a:r>
              <a:rPr lang="en-GB" dirty="0"/>
              <a:t>Good luck!!</a:t>
            </a:r>
          </a:p>
        </p:txBody>
      </p:sp>
      <p:sp>
        <p:nvSpPr>
          <p:cNvPr id="3" name="Content Placeholder 2">
            <a:extLst>
              <a:ext uri="{FF2B5EF4-FFF2-40B4-BE49-F238E27FC236}">
                <a16:creationId xmlns:a16="http://schemas.microsoft.com/office/drawing/2014/main" id="{DDFFAE18-2393-4112-8D44-D6D3F4E3FCE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1584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7539-CEDA-448F-9993-8251A2B77C6C}"/>
              </a:ext>
            </a:extLst>
          </p:cNvPr>
          <p:cNvSpPr>
            <a:spLocks noGrp="1"/>
          </p:cNvSpPr>
          <p:nvPr>
            <p:ph type="title"/>
          </p:nvPr>
        </p:nvSpPr>
        <p:spPr/>
        <p:txBody>
          <a:bodyPr/>
          <a:lstStyle/>
          <a:p>
            <a:r>
              <a:rPr lang="en-GB" dirty="0"/>
              <a:t>Short questions and 10 mark with item will be straightforward</a:t>
            </a:r>
          </a:p>
        </p:txBody>
      </p:sp>
      <p:sp>
        <p:nvSpPr>
          <p:cNvPr id="3" name="Content Placeholder 2">
            <a:extLst>
              <a:ext uri="{FF2B5EF4-FFF2-40B4-BE49-F238E27FC236}">
                <a16:creationId xmlns:a16="http://schemas.microsoft.com/office/drawing/2014/main" id="{888A4E04-5E28-4EEB-B42A-C4ACC9F3D8A2}"/>
              </a:ext>
            </a:extLst>
          </p:cNvPr>
          <p:cNvSpPr>
            <a:spLocks noGrp="1"/>
          </p:cNvSpPr>
          <p:nvPr>
            <p:ph idx="1"/>
          </p:nvPr>
        </p:nvSpPr>
        <p:spPr/>
        <p:txBody>
          <a:bodyPr>
            <a:normAutofit/>
          </a:bodyPr>
          <a:lstStyle/>
          <a:p>
            <a:pPr marL="0" indent="0">
              <a:buNone/>
            </a:pPr>
            <a:r>
              <a:rPr lang="en-GB" dirty="0"/>
              <a:t>Thorough revision of remaining topics for these, keep trying those short questions and return to booklets to ensure depth of understanding. </a:t>
            </a:r>
          </a:p>
          <a:p>
            <a:r>
              <a:rPr lang="en-GB" dirty="0"/>
              <a:t>Booklet 1  - role and function of education system</a:t>
            </a:r>
          </a:p>
          <a:p>
            <a:r>
              <a:rPr lang="en-GB" dirty="0"/>
              <a:t>Booklet 2 – relationships and processes within schools</a:t>
            </a:r>
          </a:p>
          <a:p>
            <a:r>
              <a:rPr lang="en-GB" dirty="0"/>
              <a:t>Booklet 3 - Differential educational achievement of social groups: social class</a:t>
            </a:r>
          </a:p>
          <a:p>
            <a:r>
              <a:rPr lang="en-GB" dirty="0"/>
              <a:t>Booklet 4 - Differential educational achievement of social </a:t>
            </a:r>
            <a:r>
              <a:rPr lang="en-GB" dirty="0" err="1"/>
              <a:t>groups:ethnicity</a:t>
            </a:r>
            <a:endParaRPr lang="en-GB" dirty="0"/>
          </a:p>
          <a:p>
            <a:r>
              <a:rPr lang="en-GB" dirty="0"/>
              <a:t>Booklet 5 - Differential educational achievement of social groups: gender</a:t>
            </a:r>
          </a:p>
          <a:p>
            <a:pPr marL="0" indent="0">
              <a:buNone/>
            </a:pPr>
            <a:r>
              <a:rPr lang="en-GB" dirty="0">
                <a:highlight>
                  <a:srgbClr val="FFFF00"/>
                </a:highlight>
              </a:rPr>
              <a:t>Remember 10 marks with item includes evaluation, look for the two hooks and include theorists.  You are now so good at these. </a:t>
            </a:r>
          </a:p>
        </p:txBody>
      </p:sp>
    </p:spTree>
    <p:extLst>
      <p:ext uri="{BB962C8B-B14F-4D97-AF65-F5344CB8AC3E}">
        <p14:creationId xmlns:p14="http://schemas.microsoft.com/office/powerpoint/2010/main" val="80765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BAEA-D4D7-452D-BBB2-E410532FFE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288DCD-C855-432C-9028-946FD5D493CC}"/>
              </a:ext>
            </a:extLst>
          </p:cNvPr>
          <p:cNvSpPr>
            <a:spLocks noGrp="1"/>
          </p:cNvSpPr>
          <p:nvPr>
            <p:ph idx="1"/>
          </p:nvPr>
        </p:nvSpPr>
        <p:spPr/>
        <p:txBody>
          <a:bodyPr>
            <a:normAutofit/>
          </a:bodyPr>
          <a:lstStyle/>
          <a:p>
            <a:r>
              <a:rPr lang="en-GB" sz="6600" dirty="0"/>
              <a:t>Part 2 – advanced info policies</a:t>
            </a:r>
          </a:p>
        </p:txBody>
      </p:sp>
    </p:spTree>
    <p:extLst>
      <p:ext uri="{BB962C8B-B14F-4D97-AF65-F5344CB8AC3E}">
        <p14:creationId xmlns:p14="http://schemas.microsoft.com/office/powerpoint/2010/main" val="317598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7E19-05C4-4148-9D9C-219705087772}"/>
              </a:ext>
            </a:extLst>
          </p:cNvPr>
          <p:cNvSpPr>
            <a:spLocks noGrp="1"/>
          </p:cNvSpPr>
          <p:nvPr>
            <p:ph type="title"/>
          </p:nvPr>
        </p:nvSpPr>
        <p:spPr/>
        <p:txBody>
          <a:bodyPr/>
          <a:lstStyle/>
          <a:p>
            <a:r>
              <a:rPr lang="en-GB" dirty="0"/>
              <a:t>Remember advanced information….</a:t>
            </a:r>
          </a:p>
        </p:txBody>
      </p:sp>
      <p:sp>
        <p:nvSpPr>
          <p:cNvPr id="3" name="Content Placeholder 2">
            <a:extLst>
              <a:ext uri="{FF2B5EF4-FFF2-40B4-BE49-F238E27FC236}">
                <a16:creationId xmlns:a16="http://schemas.microsoft.com/office/drawing/2014/main" id="{7A9BDD23-3B7F-4F4B-A380-A33555BB2EE5}"/>
              </a:ext>
            </a:extLst>
          </p:cNvPr>
          <p:cNvSpPr>
            <a:spLocks noGrp="1"/>
          </p:cNvSpPr>
          <p:nvPr>
            <p:ph idx="1"/>
          </p:nvPr>
        </p:nvSpPr>
        <p:spPr/>
        <p:txBody>
          <a:bodyPr/>
          <a:lstStyle/>
          <a:p>
            <a:r>
              <a:rPr lang="en-GB" dirty="0"/>
              <a:t>4.1.1. Education </a:t>
            </a:r>
          </a:p>
          <a:p>
            <a:r>
              <a:rPr lang="en-GB" dirty="0"/>
              <a:t>• the significance of educational policies, including problems of selection, marketisation and privatisation, and policies to achieve greater equality of opportunity or outcome for an understanding of the structure, role, impact and experience of and access to education; the impact of globalisation on educational policy.</a:t>
            </a:r>
          </a:p>
        </p:txBody>
      </p:sp>
    </p:spTree>
    <p:extLst>
      <p:ext uri="{BB962C8B-B14F-4D97-AF65-F5344CB8AC3E}">
        <p14:creationId xmlns:p14="http://schemas.microsoft.com/office/powerpoint/2010/main" val="17330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2B2D-0FF3-4AAB-9F74-AFB0D8423C87}"/>
              </a:ext>
            </a:extLst>
          </p:cNvPr>
          <p:cNvSpPr>
            <a:spLocks noGrp="1"/>
          </p:cNvSpPr>
          <p:nvPr>
            <p:ph type="title"/>
          </p:nvPr>
        </p:nvSpPr>
        <p:spPr/>
        <p:txBody>
          <a:bodyPr/>
          <a:lstStyle/>
          <a:p>
            <a:r>
              <a:rPr lang="en-GB" dirty="0"/>
              <a:t>Some useful links below</a:t>
            </a:r>
          </a:p>
        </p:txBody>
      </p:sp>
      <p:sp>
        <p:nvSpPr>
          <p:cNvPr id="3" name="Content Placeholder 2">
            <a:extLst>
              <a:ext uri="{FF2B5EF4-FFF2-40B4-BE49-F238E27FC236}">
                <a16:creationId xmlns:a16="http://schemas.microsoft.com/office/drawing/2014/main" id="{7228DF17-292B-43BB-AB56-3D0025CD2DC2}"/>
              </a:ext>
            </a:extLst>
          </p:cNvPr>
          <p:cNvSpPr>
            <a:spLocks noGrp="1"/>
          </p:cNvSpPr>
          <p:nvPr>
            <p:ph idx="1"/>
          </p:nvPr>
        </p:nvSpPr>
        <p:spPr/>
        <p:txBody>
          <a:bodyPr>
            <a:normAutofit fontScale="92500" lnSpcReduction="10000"/>
          </a:bodyPr>
          <a:lstStyle/>
          <a:p>
            <a:pPr marL="0" indent="0">
              <a:buNone/>
            </a:pPr>
            <a:r>
              <a:rPr lang="en-GB" dirty="0"/>
              <a:t>This is very broad topic, probably best further broken down into a number of separate bullet points:</a:t>
            </a:r>
          </a:p>
          <a:p>
            <a:r>
              <a:rPr lang="en-GB" dirty="0"/>
              <a:t>There are FOUR broad types of policy:</a:t>
            </a:r>
          </a:p>
          <a:p>
            <a:pPr marL="0" indent="0">
              <a:buNone/>
            </a:pPr>
            <a:r>
              <a:rPr lang="en-GB" dirty="0"/>
              <a:t>1 selection policies</a:t>
            </a:r>
          </a:p>
          <a:p>
            <a:pPr marL="0" indent="0">
              <a:buNone/>
            </a:pPr>
            <a:r>
              <a:rPr lang="en-GB" dirty="0"/>
              <a:t>2 marketisation policies</a:t>
            </a:r>
          </a:p>
          <a:p>
            <a:pPr marL="0" indent="0">
              <a:buNone/>
            </a:pPr>
            <a:r>
              <a:rPr lang="en-GB" dirty="0"/>
              <a:t>3 privatisation policies</a:t>
            </a:r>
          </a:p>
          <a:p>
            <a:pPr marL="0" indent="0">
              <a:buNone/>
            </a:pPr>
            <a:r>
              <a:rPr lang="en-GB" dirty="0"/>
              <a:t>4 policies to achieve greater equality of opportunity or outcome,</a:t>
            </a:r>
          </a:p>
          <a:p>
            <a:r>
              <a:rPr lang="en-GB" dirty="0"/>
              <a:t>You need to be able to consider all of the above policies have affected the social structure and other institutions, the way in which (different types of) student experience school, and how they have affected equality of access to education, and educational outcomes (who gets what results).</a:t>
            </a:r>
          </a:p>
          <a:p>
            <a:r>
              <a:rPr lang="en-GB" dirty="0"/>
              <a:t>In addition to all of the above you also need to be able to discuss and evaluate the impact of globalisation on educational policy!</a:t>
            </a:r>
          </a:p>
          <a:p>
            <a:endParaRPr lang="en-GB" dirty="0"/>
          </a:p>
        </p:txBody>
      </p:sp>
    </p:spTree>
    <p:extLst>
      <p:ext uri="{BB962C8B-B14F-4D97-AF65-F5344CB8AC3E}">
        <p14:creationId xmlns:p14="http://schemas.microsoft.com/office/powerpoint/2010/main" val="239427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9197-BE72-4E14-8029-A5E8EE1754FF}"/>
              </a:ext>
            </a:extLst>
          </p:cNvPr>
          <p:cNvSpPr>
            <a:spLocks noGrp="1"/>
          </p:cNvSpPr>
          <p:nvPr>
            <p:ph type="title"/>
          </p:nvPr>
        </p:nvSpPr>
        <p:spPr/>
        <p:txBody>
          <a:bodyPr>
            <a:normAutofit/>
          </a:bodyPr>
          <a:lstStyle/>
          <a:p>
            <a:r>
              <a:rPr lang="en-GB" u="sng" dirty="0"/>
              <a:t>Booklets and my long </a:t>
            </a:r>
            <a:r>
              <a:rPr lang="en-GB" u="sng" dirty="0" err="1"/>
              <a:t>powerpoint</a:t>
            </a:r>
            <a:r>
              <a:rPr lang="en-GB" u="sng" dirty="0"/>
              <a:t> are the best resource </a:t>
            </a:r>
            <a:r>
              <a:rPr lang="en-GB" dirty="0"/>
              <a:t>but you can use the below</a:t>
            </a:r>
          </a:p>
        </p:txBody>
      </p:sp>
      <p:sp>
        <p:nvSpPr>
          <p:cNvPr id="3" name="Content Placeholder 2">
            <a:extLst>
              <a:ext uri="{FF2B5EF4-FFF2-40B4-BE49-F238E27FC236}">
                <a16:creationId xmlns:a16="http://schemas.microsoft.com/office/drawing/2014/main" id="{4100D866-0175-404E-BCC7-1C83E10B5346}"/>
              </a:ext>
            </a:extLst>
          </p:cNvPr>
          <p:cNvSpPr>
            <a:spLocks noGrp="1"/>
          </p:cNvSpPr>
          <p:nvPr>
            <p:ph idx="1"/>
          </p:nvPr>
        </p:nvSpPr>
        <p:spPr/>
        <p:txBody>
          <a:bodyPr>
            <a:normAutofit fontScale="85000" lnSpcReduction="20000"/>
          </a:bodyPr>
          <a:lstStyle/>
          <a:p>
            <a:r>
              <a:rPr lang="en-GB" b="1" dirty="0"/>
              <a:t>These topics on ReviseSociology.com</a:t>
            </a:r>
          </a:p>
          <a:p>
            <a:r>
              <a:rPr lang="en-GB" dirty="0"/>
              <a:t>NB the exam board has been asking students to focus on policies ‘since 1988 for several years’ so I think it’s reasonable to expect the same</a:t>
            </a:r>
          </a:p>
          <a:p>
            <a:r>
              <a:rPr lang="en-GB" dirty="0"/>
              <a:t>Every student should know in depth the </a:t>
            </a:r>
            <a:r>
              <a:rPr lang="en-GB" dirty="0">
                <a:hlinkClick r:id="rId2"/>
              </a:rPr>
              <a:t>1988 Education Reform Act</a:t>
            </a:r>
            <a:r>
              <a:rPr lang="en-GB" dirty="0"/>
              <a:t> – which introduced Marketisation.</a:t>
            </a:r>
          </a:p>
          <a:p>
            <a:r>
              <a:rPr lang="en-GB" dirty="0">
                <a:hlinkClick r:id="rId3"/>
              </a:rPr>
              <a:t>New Labour’s</a:t>
            </a:r>
            <a:r>
              <a:rPr lang="en-GB" dirty="0"/>
              <a:t> policies carried on with Marketisation (choice) and introduced more policies to do with equality of opportunity</a:t>
            </a:r>
          </a:p>
          <a:p>
            <a:r>
              <a:rPr lang="en-GB" dirty="0"/>
              <a:t>The</a:t>
            </a:r>
            <a:r>
              <a:rPr lang="en-GB" dirty="0">
                <a:hlinkClick r:id="rId4"/>
              </a:rPr>
              <a:t> Coalition’s Policies </a:t>
            </a:r>
            <a:r>
              <a:rPr lang="en-GB" dirty="0"/>
              <a:t>included Free Schools (more choice) and the Pupil Premium – the later an attempt at</a:t>
            </a:r>
          </a:p>
          <a:p>
            <a:r>
              <a:rPr lang="en-GB" dirty="0">
                <a:hlinkClick r:id="rId5"/>
              </a:rPr>
              <a:t>Selection Policies</a:t>
            </a:r>
            <a:r>
              <a:rPr lang="en-GB" dirty="0"/>
              <a:t> include the tripartite system from the 1940s, but the linked post in this bullet point covers more recent selection policies and concepts such as ‘selection by mortgage’</a:t>
            </a:r>
          </a:p>
          <a:p>
            <a:r>
              <a:rPr lang="en-GB" dirty="0">
                <a:hlinkClick r:id="rId6"/>
              </a:rPr>
              <a:t>Privatisation polices</a:t>
            </a:r>
            <a:r>
              <a:rPr lang="en-GB" dirty="0"/>
              <a:t> come in two ‘broad types’ – endogenous and exogenous, covered in this linked post.</a:t>
            </a:r>
          </a:p>
          <a:p>
            <a:r>
              <a:rPr lang="en-GB" dirty="0">
                <a:hlinkClick r:id="rId7"/>
              </a:rPr>
              <a:t>Globalisation and Education</a:t>
            </a:r>
            <a:r>
              <a:rPr lang="en-GB" dirty="0"/>
              <a:t> is covered here</a:t>
            </a:r>
          </a:p>
          <a:p>
            <a:r>
              <a:rPr lang="en-GB" dirty="0"/>
              <a:t>You will find more links to posts on education policies on my</a:t>
            </a:r>
            <a:r>
              <a:rPr lang="en-GB" dirty="0">
                <a:hlinkClick r:id="rId8"/>
              </a:rPr>
              <a:t> sociology of education</a:t>
            </a:r>
            <a:r>
              <a:rPr lang="en-GB" dirty="0"/>
              <a:t> page.</a:t>
            </a:r>
          </a:p>
          <a:p>
            <a:endParaRPr lang="en-GB" dirty="0"/>
          </a:p>
        </p:txBody>
      </p:sp>
    </p:spTree>
    <p:extLst>
      <p:ext uri="{BB962C8B-B14F-4D97-AF65-F5344CB8AC3E}">
        <p14:creationId xmlns:p14="http://schemas.microsoft.com/office/powerpoint/2010/main" val="45255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1E5D-797F-4C31-A89E-69CC39500E2B}"/>
              </a:ext>
            </a:extLst>
          </p:cNvPr>
          <p:cNvSpPr>
            <a:spLocks noGrp="1"/>
          </p:cNvSpPr>
          <p:nvPr>
            <p:ph type="title"/>
          </p:nvPr>
        </p:nvSpPr>
        <p:spPr/>
        <p:txBody>
          <a:bodyPr/>
          <a:lstStyle/>
          <a:p>
            <a:r>
              <a:rPr lang="en-GB" dirty="0"/>
              <a:t>Globalisation (this is the trickiest topic) </a:t>
            </a:r>
          </a:p>
        </p:txBody>
      </p:sp>
      <p:sp>
        <p:nvSpPr>
          <p:cNvPr id="3" name="Content Placeholder 2">
            <a:extLst>
              <a:ext uri="{FF2B5EF4-FFF2-40B4-BE49-F238E27FC236}">
                <a16:creationId xmlns:a16="http://schemas.microsoft.com/office/drawing/2014/main" id="{F29C1111-F8B6-4B79-8AA8-53C9C0E22566}"/>
              </a:ext>
            </a:extLst>
          </p:cNvPr>
          <p:cNvSpPr>
            <a:spLocks noGrp="1"/>
          </p:cNvSpPr>
          <p:nvPr>
            <p:ph idx="1"/>
          </p:nvPr>
        </p:nvSpPr>
        <p:spPr/>
        <p:txBody>
          <a:bodyPr/>
          <a:lstStyle/>
          <a:p>
            <a:r>
              <a:rPr lang="en-GB" dirty="0"/>
              <a:t>Include</a:t>
            </a:r>
          </a:p>
          <a:p>
            <a:r>
              <a:rPr lang="en-GB" dirty="0"/>
              <a:t>1. International league tables</a:t>
            </a:r>
          </a:p>
          <a:p>
            <a:r>
              <a:rPr lang="en-GB" dirty="0"/>
              <a:t>2. Increase in different types of schools</a:t>
            </a:r>
          </a:p>
          <a:p>
            <a:r>
              <a:rPr lang="en-GB" dirty="0"/>
              <a:t>3 Expansion of privatisation in the education system</a:t>
            </a:r>
          </a:p>
          <a:p>
            <a:r>
              <a:rPr lang="en-GB" dirty="0"/>
              <a:t>4. The creation of British Values and PREVENT.</a:t>
            </a:r>
          </a:p>
          <a:p>
            <a:endParaRPr lang="en-GB" dirty="0"/>
          </a:p>
        </p:txBody>
      </p:sp>
    </p:spTree>
    <p:extLst>
      <p:ext uri="{BB962C8B-B14F-4D97-AF65-F5344CB8AC3E}">
        <p14:creationId xmlns:p14="http://schemas.microsoft.com/office/powerpoint/2010/main" val="295079065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13" ma:contentTypeDescription="Create a new document." ma:contentTypeScope="" ma:versionID="773117163e457925bf7e597e43deb21b">
  <xsd:schema xmlns:xsd="http://www.w3.org/2001/XMLSchema" xmlns:xs="http://www.w3.org/2001/XMLSchema" xmlns:p="http://schemas.microsoft.com/office/2006/metadata/properties" xmlns:ns3="1884b4ca-d172-48fc-934f-c211f0fc4919" xmlns:ns4="8b6cce57-5574-4c8c-bf87-bfcef3d2ded6" targetNamespace="http://schemas.microsoft.com/office/2006/metadata/properties" ma:root="true" ma:fieldsID="1b4c9f3405b88fe15d8ab67cf3ace4ae" ns3:_="" ns4:_="">
    <xsd:import namespace="1884b4ca-d172-48fc-934f-c211f0fc4919"/>
    <xsd:import namespace="8b6cce57-5574-4c8c-bf87-bfcef3d2de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6cce57-5574-4c8c-bf87-bfcef3d2de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FF720D-83CF-462F-9136-5DCE4D2BCA4F}">
  <ds:schemaRefs>
    <ds:schemaRef ds:uri="http://schemas.microsoft.com/sharepoint/v3/contenttype/forms"/>
  </ds:schemaRefs>
</ds:datastoreItem>
</file>

<file path=customXml/itemProps2.xml><?xml version="1.0" encoding="utf-8"?>
<ds:datastoreItem xmlns:ds="http://schemas.openxmlformats.org/officeDocument/2006/customXml" ds:itemID="{C56A3F68-2D10-45DC-BA59-E194DD1D2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8b6cce57-5574-4c8c-bf87-bfcef3d2d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534AC-986A-4889-A7E1-690A28B6FE0A}">
  <ds:schemaRefs>
    <ds:schemaRef ds:uri="http://purl.org/dc/terms/"/>
    <ds:schemaRef ds:uri="http://www.w3.org/XML/1998/namespace"/>
    <ds:schemaRef ds:uri="8b6cce57-5574-4c8c-bf87-bfcef3d2ded6"/>
    <ds:schemaRef ds:uri="http://purl.org/dc/elements/1.1/"/>
    <ds:schemaRef ds:uri="http://schemas.microsoft.com/office/infopath/2007/PartnerControls"/>
    <ds:schemaRef ds:uri="http://schemas.microsoft.com/office/2006/documentManagement/types"/>
    <ds:schemaRef ds:uri="1884b4ca-d172-48fc-934f-c211f0fc4919"/>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128</TotalTime>
  <Words>2854</Words>
  <Application>Microsoft Office PowerPoint</Application>
  <PresentationFormat>Widescreen</PresentationFormat>
  <Paragraphs>202</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Calibri</vt:lpstr>
      <vt:lpstr>Calibri Light</vt:lpstr>
      <vt:lpstr>Retrospect</vt:lpstr>
      <vt:lpstr>Paper 1 revision tips</vt:lpstr>
      <vt:lpstr>Think about your revision for Paper 1 in 3 areas</vt:lpstr>
      <vt:lpstr>PowerPoint Presentation</vt:lpstr>
      <vt:lpstr>Short questions and 10 mark with item will be straightforward</vt:lpstr>
      <vt:lpstr>PowerPoint Presentation</vt:lpstr>
      <vt:lpstr>Remember advanced information….</vt:lpstr>
      <vt:lpstr>Some useful links below</vt:lpstr>
      <vt:lpstr>Booklets and my long powerpoint are the best resource but you can use the below</vt:lpstr>
      <vt:lpstr>Globalisation (this is the trickiest topic) </vt:lpstr>
      <vt:lpstr>1. International league tables</vt:lpstr>
      <vt:lpstr>Impact of international league tables</vt:lpstr>
      <vt:lpstr>Impact of international league tables</vt:lpstr>
      <vt:lpstr>2. Increase in different type of schools? </vt:lpstr>
      <vt:lpstr>Impact of different types of schools? </vt:lpstr>
      <vt:lpstr>3. Expansion of privatisation in the education system</vt:lpstr>
      <vt:lpstr>Evaluation of privatisation in education system - evaluation</vt:lpstr>
      <vt:lpstr>4. The creation of British Values and PREVENT.</vt:lpstr>
      <vt:lpstr>British values and Prevent - evaluation</vt:lpstr>
      <vt:lpstr>Also prepare and revise marketisation / privatisation and policies that try to promote equality.  These questions would be nicer</vt:lpstr>
      <vt:lpstr>PowerPoint Presentation</vt:lpstr>
      <vt:lpstr>Methods in context will be  straightforward.</vt:lpstr>
      <vt:lpstr>PowerPoint Presentation</vt:lpstr>
      <vt:lpstr>Brain storm</vt:lpstr>
      <vt:lpstr>PowerPoint Presentation</vt:lpstr>
      <vt:lpstr>PowerPoint Presentation</vt:lpstr>
      <vt:lpstr>PowerPoint Presentation</vt:lpstr>
      <vt:lpstr>10 marker theory / methods (use my theory and methods booklet to help revision) same for Paper 1 &amp; 3</vt:lpstr>
      <vt:lpstr>Methods 10 marker topics</vt:lpstr>
      <vt:lpstr>Theory questions </vt:lpstr>
      <vt:lpstr>Possible focusses ? </vt:lpstr>
      <vt:lpstr>Outline and explain two ways theory may influence methods? 10 marks</vt:lpstr>
      <vt:lpstr>Outline and explain two arguments that suggest that Society may have moved beyond modernity to a new stage of postmodernity.​ 10 marks</vt:lpstr>
      <vt:lpstr>Outline and explain two arguments that suggest that Society has not moved beyond modernity to a new stage of postmodernity (10).​</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1 revision tips</dc:title>
  <dc:creator>Helen Bromley</dc:creator>
  <cp:lastModifiedBy>Helen Bromley</cp:lastModifiedBy>
  <cp:revision>10</cp:revision>
  <dcterms:created xsi:type="dcterms:W3CDTF">2022-05-19T09:20:07Z</dcterms:created>
  <dcterms:modified xsi:type="dcterms:W3CDTF">2022-05-19T15:49:23Z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