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7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2"/>
    <p:restoredTop sz="94737"/>
  </p:normalViewPr>
  <p:slideViewPr>
    <p:cSldViewPr snapToGrid="0" snapToObjects="1">
      <p:cViewPr varScale="1">
        <p:scale>
          <a:sx n="73" d="100"/>
          <a:sy n="73" d="100"/>
        </p:scale>
        <p:origin x="22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B908-927F-1546-A76F-B56E7F764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322B1-6942-704F-B4BB-AA0AE88C1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F223C-253B-6641-8C5D-22532533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C913C-2B1B-7544-8A75-59FD8CC4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C9F24-364F-B74A-8A74-DC5AACB7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C03A-AEF2-A04E-8D64-A425527D6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67774-8C6E-5449-B66A-D907ADF0B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69DB6-1A93-9043-9F39-E3C05DD4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6BF31-3C32-CA46-86E2-3286E7279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178F-E0F2-AE4E-BEAA-818C2D6A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895A3-B7CC-5B4F-84A9-3DE7166E6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A42929-82BF-9949-BA0F-94C2DC83E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3DFAE-C8E4-444B-B9F5-16EC594E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47E6D-FD8B-4244-823C-DA1BCFE7A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3B362-3DAD-C04E-AA04-C60B40BE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1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9002-FA04-2948-B235-DCC0EBAC2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C3600-0412-864B-B106-4AC004FEA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F3B6D-9AD4-2B4F-B6EC-E2280C4C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5AAFB-F25E-2D4A-9060-892FCF22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AD855-AEE3-CB40-B8FA-F1A3BAC7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4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E828-520F-1444-8DA3-A06F344AF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ED839-FF4F-E245-84A2-CF0554A99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30F97-D971-344D-9D9D-F0E0FD4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51AA7-DCB2-9D4F-85D8-21ECB949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DD76C-5F56-E54A-8C14-A27F490E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3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46524-57CF-7D4C-9A42-546B52D4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18F4B-1777-AE4F-9452-D343E7C73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1B174-9CAF-B944-890F-5E48341AD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3FFC-C05A-5B4C-9CC0-E831F41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6AE52-C328-174F-892B-8DD590F5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BC0D0-384B-B54C-92EB-FF9CF3B4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9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11268-936B-144C-86F3-A03B7A2D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EF1B8-4FC5-3B46-A0B3-95C271F8A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561B2-3851-174E-8057-FFD62479A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397D3-2EC8-274A-880F-BCFF8EDD4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65EBB7-73BF-7147-99CA-0F6CBE7BA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FD2EE-7211-324C-8804-7FEE57BB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C8088C-4676-6344-9C07-7D95D100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3AF511-D00C-FC4A-96DD-F8937147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5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E4EA4-A943-F045-B775-E817CD17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6E087-FAF1-6D4B-AD52-6BE7A79F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8E3ED-D28F-F04D-8178-036C36BB8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D2A36-CE5E-1643-BAAC-393B5916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9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0F546B-F15C-1B44-8A72-A6D582FE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7DCD48-2975-8A49-B5D6-62C478F91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6C95F-EC04-E84B-8686-2F0026E3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E1122-4E2D-1B47-A794-49E57C41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092D4-7BD8-EC44-B151-185580FCC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0052B-6488-0A46-9269-02BBD066A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86CCC-F5E8-9B4A-91F0-7943D490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B6FFC-A640-AB4D-B004-ABD8B766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6F773-E2F4-1547-8936-8482BC30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6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FC11-FEAE-C842-98ED-F7209E6C0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8E5FC1-1D03-ED49-A194-1236CDB156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30677-7AB9-5F4D-A4CC-5780BDA10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2FD51-D2F7-8C40-A0E6-11101240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A4FAC-F447-F54B-AB91-26EDF4A7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07A08-24F8-9A41-982A-93A9E422C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4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8144CF-6B73-8749-A070-A01EE544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40F4F-5FA6-9144-815D-E1EF2E401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32121-AC35-0B43-AC59-93D6037B7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AFB23-0F62-2548-B2EC-2FFE37A08475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4388C-6541-F34A-BB1C-F68A1A3BA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D6BA7-80E7-2241-B8E7-CFE322EBF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F25A8-19F4-854B-AC13-980791D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7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9E0EA9E-252D-C543-B726-E87EFC1E8D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43AAF1-94B1-8D43-B58A-A33FF2298069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12DBA6-394B-5447-AFB8-6C85D45BDF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6869" r="6232" b="1"/>
          <a:stretch/>
        </p:blipFill>
        <p:spPr>
          <a:xfrm>
            <a:off x="0" y="1439333"/>
            <a:ext cx="4717064" cy="5428142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19B4E2-85B7-A44B-9557-E0755CB3159E}"/>
              </a:ext>
            </a:extLst>
          </p:cNvPr>
          <p:cNvSpPr txBox="1"/>
          <p:nvPr/>
        </p:nvSpPr>
        <p:spPr>
          <a:xfrm>
            <a:off x="4717063" y="1335314"/>
            <a:ext cx="73297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See if you can match the following Eight quotes to the Eight characters you have been given:</a:t>
            </a:r>
          </a:p>
        </p:txBody>
      </p:sp>
    </p:spTree>
    <p:extLst>
      <p:ext uri="{BB962C8B-B14F-4D97-AF65-F5344CB8AC3E}">
        <p14:creationId xmlns:p14="http://schemas.microsoft.com/office/powerpoint/2010/main" val="3324466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1136500" y="1690688"/>
            <a:ext cx="11684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‘the mighty son of Cronos, has entangled me in sad delusion.’</a:t>
            </a:r>
            <a:endParaRPr lang="en-US" sz="3600" b="1" dirty="0">
              <a:solidFill>
                <a:srgbClr val="C00000"/>
              </a:solidFill>
              <a:latin typeface="Castellar" panose="020A0402060406010301" pitchFamily="18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22FDF4-5BE9-A443-85BF-59FF906BD977}"/>
              </a:ext>
            </a:extLst>
          </p:cNvPr>
          <p:cNvSpPr/>
          <p:nvPr/>
        </p:nvSpPr>
        <p:spPr>
          <a:xfrm>
            <a:off x="1954550" y="4045242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Agamemnon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3496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‘And, child that you were, you would spatter my chest with wine and soak my tunic.’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18727F-8A30-824A-B894-575CD0500056}"/>
              </a:ext>
            </a:extLst>
          </p:cNvPr>
          <p:cNvSpPr/>
          <p:nvPr/>
        </p:nvSpPr>
        <p:spPr>
          <a:xfrm>
            <a:off x="1954550" y="4045242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Phoenix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0118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‘You, set a curb on your proud spirit, a gentle heart is best; avoid the quarrels that sow mischief.’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5C51D4-CC60-8346-ADE2-BC12B26FC451}"/>
              </a:ext>
            </a:extLst>
          </p:cNvPr>
          <p:cNvSpPr/>
          <p:nvPr/>
        </p:nvSpPr>
        <p:spPr>
          <a:xfrm>
            <a:off x="1954550" y="4045242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Peleus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0150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‘If in your own heart you seek home, go, since the way is clear, your ships are on the shore.’</a:t>
            </a:r>
            <a:endParaRPr lang="en-US" sz="3600" b="1" dirty="0">
              <a:solidFill>
                <a:srgbClr val="C00000"/>
              </a:solidFill>
              <a:latin typeface="Castellar" panose="020A0402060406010301" pitchFamily="18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9F04C5-544A-B648-AFCB-0C6EA141A596}"/>
              </a:ext>
            </a:extLst>
          </p:cNvPr>
          <p:cNvSpPr/>
          <p:nvPr/>
        </p:nvSpPr>
        <p:spPr>
          <a:xfrm>
            <a:off x="1954550" y="4045242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Diomedes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0709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‘the gods have hardened and poisoned your heart, all because of a girl.’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0CCE06-9176-BD4D-8274-5352569C718B}"/>
              </a:ext>
            </a:extLst>
          </p:cNvPr>
          <p:cNvSpPr/>
          <p:nvPr/>
        </p:nvSpPr>
        <p:spPr>
          <a:xfrm>
            <a:off x="1954550" y="4045242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Ajax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4099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‘You could kill Hector now, as he came upon you in his wild rage.’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9A23B1-D322-674A-AB2B-3866FD17EB70}"/>
              </a:ext>
            </a:extLst>
          </p:cNvPr>
          <p:cNvSpPr/>
          <p:nvPr/>
        </p:nvSpPr>
        <p:spPr>
          <a:xfrm>
            <a:off x="1954550" y="4045242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Odysseus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7531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‘I will tell you straight out how I feel, and how things must be, to save you sitting there beside me, dealing in endless talk.’</a:t>
            </a:r>
            <a:endParaRPr lang="en-US" sz="3600" b="1" dirty="0">
              <a:solidFill>
                <a:srgbClr val="C00000"/>
              </a:solidFill>
              <a:latin typeface="Castellar" panose="020A0402060406010301" pitchFamily="18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854333-CEC5-0045-A5FD-4843FDA93053}"/>
              </a:ext>
            </a:extLst>
          </p:cNvPr>
          <p:cNvSpPr/>
          <p:nvPr/>
        </p:nvSpPr>
        <p:spPr>
          <a:xfrm>
            <a:off x="1954550" y="4045242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Achilles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67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11109" y="1690688"/>
            <a:ext cx="11684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‘Let me, who am so much older, speak the rest; and none must scorn my words.’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5F994A-77D4-B24E-AB4F-325246F81251}"/>
              </a:ext>
            </a:extLst>
          </p:cNvPr>
          <p:cNvSpPr/>
          <p:nvPr/>
        </p:nvSpPr>
        <p:spPr>
          <a:xfrm>
            <a:off x="1954550" y="4045242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Nestor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213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1136500" y="1690688"/>
            <a:ext cx="11684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‘the mighty son of Cronos, has entangled me in sad delusion.’</a:t>
            </a:r>
            <a:endParaRPr lang="en-US" sz="3600" b="1" dirty="0">
              <a:solidFill>
                <a:srgbClr val="C00000"/>
              </a:solidFill>
              <a:latin typeface="Castellar" panose="020A0402060406010301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4403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‘And, child that you were, you would spatter my chest with wine and soak my tunic.’ </a:t>
            </a:r>
          </a:p>
        </p:txBody>
      </p:sp>
    </p:spTree>
    <p:extLst>
      <p:ext uri="{BB962C8B-B14F-4D97-AF65-F5344CB8AC3E}">
        <p14:creationId xmlns:p14="http://schemas.microsoft.com/office/powerpoint/2010/main" val="326006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‘You, set a curb on your proud spirit, a gentle heart is best; avoid the quarrels that sow mischief.’</a:t>
            </a:r>
          </a:p>
        </p:txBody>
      </p:sp>
    </p:spTree>
    <p:extLst>
      <p:ext uri="{BB962C8B-B14F-4D97-AF65-F5344CB8AC3E}">
        <p14:creationId xmlns:p14="http://schemas.microsoft.com/office/powerpoint/2010/main" val="349287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‘If in your own heart you seek home, go, since the way is clear, your ships are on the shore.’</a:t>
            </a:r>
            <a:endParaRPr lang="en-US" sz="3600" b="1" dirty="0">
              <a:solidFill>
                <a:srgbClr val="C00000"/>
              </a:solidFill>
              <a:latin typeface="Castellar" panose="020A0402060406010301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9849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‘the gods have hardened and poisoned your heart, all because of a girl.’</a:t>
            </a:r>
          </a:p>
        </p:txBody>
      </p:sp>
    </p:spTree>
    <p:extLst>
      <p:ext uri="{BB962C8B-B14F-4D97-AF65-F5344CB8AC3E}">
        <p14:creationId xmlns:p14="http://schemas.microsoft.com/office/powerpoint/2010/main" val="287548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‘You could kill Hector now, as he came upon you in his wild rage.’</a:t>
            </a:r>
          </a:p>
        </p:txBody>
      </p:sp>
    </p:spTree>
    <p:extLst>
      <p:ext uri="{BB962C8B-B14F-4D97-AF65-F5344CB8AC3E}">
        <p14:creationId xmlns:p14="http://schemas.microsoft.com/office/powerpoint/2010/main" val="378994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62777" y="1509485"/>
            <a:ext cx="11684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‘I will tell you straight out how I feel, and how things must be, to save you sitting there beside me, dealing in endless talk.’</a:t>
            </a:r>
            <a:endParaRPr lang="en-US" sz="3600" b="1" dirty="0">
              <a:solidFill>
                <a:srgbClr val="C00000"/>
              </a:solidFill>
              <a:latin typeface="Castellar" panose="020A0402060406010301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8740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751C09F-BFCD-A64E-8EAE-D49CFC5E8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2" b="247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7767E-870B-914C-ADBD-F1CA104E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C753-83B6-A14E-933C-B36FE67C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A1D75-60AD-D24F-A39D-CC5E8C5D6223}"/>
              </a:ext>
            </a:extLst>
          </p:cNvPr>
          <p:cNvSpPr/>
          <p:nvPr/>
        </p:nvSpPr>
        <p:spPr>
          <a:xfrm>
            <a:off x="1902883" y="0"/>
            <a:ext cx="85005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40404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lgerian" panose="020F0502020204030204" pitchFamily="34" charset="0"/>
              </a:rPr>
              <a:t>Who Said It?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28009-E0DA-5B4E-981B-3308C059161C}"/>
              </a:ext>
            </a:extLst>
          </p:cNvPr>
          <p:cNvSpPr txBox="1"/>
          <p:nvPr/>
        </p:nvSpPr>
        <p:spPr>
          <a:xfrm>
            <a:off x="311109" y="1690688"/>
            <a:ext cx="11684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Castellar" panose="020A0402060406010301" pitchFamily="18" charset="77"/>
              </a:rPr>
              <a:t>‘Let me, who am so much older, speak the rest; and none must scorn my words.’</a:t>
            </a:r>
          </a:p>
        </p:txBody>
      </p:sp>
    </p:spTree>
    <p:extLst>
      <p:ext uri="{BB962C8B-B14F-4D97-AF65-F5344CB8AC3E}">
        <p14:creationId xmlns:p14="http://schemas.microsoft.com/office/powerpoint/2010/main" val="3436936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428</Words>
  <Application>Microsoft Macintosh PowerPoint</Application>
  <PresentationFormat>Widescreen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Castellar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Odysseus</dc:title>
  <dc:creator>Brian Crosby</dc:creator>
  <cp:lastModifiedBy>Joshua Crosby</cp:lastModifiedBy>
  <cp:revision>9</cp:revision>
  <dcterms:created xsi:type="dcterms:W3CDTF">2018-11-27T13:25:41Z</dcterms:created>
  <dcterms:modified xsi:type="dcterms:W3CDTF">2022-01-18T20:49:23Z</dcterms:modified>
</cp:coreProperties>
</file>