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9732-B2A5-4D7B-99D9-54C0372E22D6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EF4AD-3572-42EE-B4B3-A53153FDB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2713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9732-B2A5-4D7B-99D9-54C0372E22D6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EF4AD-3572-42EE-B4B3-A53153FDB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893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9732-B2A5-4D7B-99D9-54C0372E22D6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EF4AD-3572-42EE-B4B3-A53153FDB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948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9732-B2A5-4D7B-99D9-54C0372E22D6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EF4AD-3572-42EE-B4B3-A53153FDB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140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9732-B2A5-4D7B-99D9-54C0372E22D6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EF4AD-3572-42EE-B4B3-A53153FDB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028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9732-B2A5-4D7B-99D9-54C0372E22D6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EF4AD-3572-42EE-B4B3-A53153FDB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798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9732-B2A5-4D7B-99D9-54C0372E22D6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EF4AD-3572-42EE-B4B3-A53153FDB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131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9732-B2A5-4D7B-99D9-54C0372E22D6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EF4AD-3572-42EE-B4B3-A53153FDB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46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9732-B2A5-4D7B-99D9-54C0372E22D6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EF4AD-3572-42EE-B4B3-A53153FDB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456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9732-B2A5-4D7B-99D9-54C0372E22D6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EF4AD-3572-42EE-B4B3-A53153FDB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772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9732-B2A5-4D7B-99D9-54C0372E22D6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EF4AD-3572-42EE-B4B3-A53153FDB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52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C9732-B2A5-4D7B-99D9-54C0372E22D6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EF4AD-3572-42EE-B4B3-A53153FDB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659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2542" y="689998"/>
            <a:ext cx="3682020" cy="551526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D468686-D088-1F49-AA6E-3462C423AA09}"/>
              </a:ext>
            </a:extLst>
          </p:cNvPr>
          <p:cNvSpPr txBox="1"/>
          <p:nvPr/>
        </p:nvSpPr>
        <p:spPr>
          <a:xfrm rot="16200000">
            <a:off x="-968322" y="2563157"/>
            <a:ext cx="38123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5400" dirty="0">
                <a:solidFill>
                  <a:srgbClr val="7030A0"/>
                </a:solidFill>
                <a:latin typeface="Century Gothic" panose="020B0502020202020204" pitchFamily="34" charset="0"/>
              </a:rPr>
              <a:t>Pillar Drill</a:t>
            </a:r>
            <a:endParaRPr lang="en-US" sz="54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3" name="Table 14">
            <a:extLst>
              <a:ext uri="{FF2B5EF4-FFF2-40B4-BE49-F238E27FC236}">
                <a16:creationId xmlns:a16="http://schemas.microsoft.com/office/drawing/2014/main" id="{01E99A60-93CA-D54C-BEBE-6EFD3E797E2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179073" y="1060562"/>
          <a:ext cx="2198727" cy="6781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8727">
                  <a:extLst>
                    <a:ext uri="{9D8B030D-6E8A-4147-A177-3AD203B41FA5}">
                      <a16:colId xmlns:a16="http://schemas.microsoft.com/office/drawing/2014/main" val="3199238955"/>
                    </a:ext>
                  </a:extLst>
                </a:gridCol>
              </a:tblGrid>
              <a:tr h="4195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latin typeface="Century Gothic" panose="020B0502020202020204" pitchFamily="34" charset="0"/>
                        </a:rPr>
                        <a:t>Emergency Stop button</a:t>
                      </a:r>
                      <a:endParaRPr lang="en-US" sz="2000" dirty="0" smtClean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386678"/>
                  </a:ext>
                </a:extLst>
              </a:tr>
            </a:tbl>
          </a:graphicData>
        </a:graphic>
      </p:graphicFrame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8F52C5B-B061-984F-86E9-CE480315F904}"/>
              </a:ext>
            </a:extLst>
          </p:cNvPr>
          <p:cNvCxnSpPr>
            <a:cxnSpLocks/>
          </p:cNvCxnSpPr>
          <p:nvPr/>
        </p:nvCxnSpPr>
        <p:spPr>
          <a:xfrm>
            <a:off x="4377799" y="1504624"/>
            <a:ext cx="991608" cy="3859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1F4B6F9B-BF52-A946-B57B-553C8E73A21D}"/>
              </a:ext>
            </a:extLst>
          </p:cNvPr>
          <p:cNvCxnSpPr>
            <a:cxnSpLocks/>
          </p:cNvCxnSpPr>
          <p:nvPr/>
        </p:nvCxnSpPr>
        <p:spPr>
          <a:xfrm>
            <a:off x="4377799" y="2853774"/>
            <a:ext cx="1370096" cy="10165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B5BB3E1B-1FDF-EC46-9D7F-E99AB41E3699}"/>
              </a:ext>
            </a:extLst>
          </p:cNvPr>
          <p:cNvCxnSpPr>
            <a:cxnSpLocks/>
          </p:cNvCxnSpPr>
          <p:nvPr/>
        </p:nvCxnSpPr>
        <p:spPr>
          <a:xfrm>
            <a:off x="4404523" y="4209025"/>
            <a:ext cx="1617179" cy="606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ED33FC2-C7B2-B74C-BBCB-3E3E446D2602}"/>
              </a:ext>
            </a:extLst>
          </p:cNvPr>
          <p:cNvCxnSpPr>
            <a:cxnSpLocks/>
          </p:cNvCxnSpPr>
          <p:nvPr/>
        </p:nvCxnSpPr>
        <p:spPr>
          <a:xfrm flipH="1">
            <a:off x="6827505" y="1227546"/>
            <a:ext cx="1137986" cy="4305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857528C5-1E18-F14B-A985-FB9648E88F3F}"/>
              </a:ext>
            </a:extLst>
          </p:cNvPr>
          <p:cNvCxnSpPr>
            <a:cxnSpLocks/>
          </p:cNvCxnSpPr>
          <p:nvPr/>
        </p:nvCxnSpPr>
        <p:spPr>
          <a:xfrm flipH="1">
            <a:off x="5796969" y="2660108"/>
            <a:ext cx="2168521" cy="1936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BE9E3A2F-394E-CF4C-9D83-7416D2D053EE}"/>
              </a:ext>
            </a:extLst>
          </p:cNvPr>
          <p:cNvCxnSpPr>
            <a:cxnSpLocks/>
          </p:cNvCxnSpPr>
          <p:nvPr/>
        </p:nvCxnSpPr>
        <p:spPr>
          <a:xfrm flipH="1" flipV="1">
            <a:off x="6456803" y="5070455"/>
            <a:ext cx="1821817" cy="97164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7831263">
            <a:off x="7369586" y="4274388"/>
            <a:ext cx="931919" cy="937125"/>
          </a:xfrm>
          <a:prstGeom prst="rect">
            <a:avLst/>
          </a:prstGeom>
        </p:spPr>
      </p:pic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A35EEE71-A2B4-8646-B355-ED806E139C96}"/>
              </a:ext>
            </a:extLst>
          </p:cNvPr>
          <p:cNvCxnSpPr>
            <a:cxnSpLocks/>
          </p:cNvCxnSpPr>
          <p:nvPr/>
        </p:nvCxnSpPr>
        <p:spPr>
          <a:xfrm flipH="1">
            <a:off x="8040193" y="4379065"/>
            <a:ext cx="476853" cy="2678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6" name="Table 14">
            <a:extLst>
              <a:ext uri="{FF2B5EF4-FFF2-40B4-BE49-F238E27FC236}">
                <a16:creationId xmlns:a16="http://schemas.microsoft.com/office/drawing/2014/main" id="{01E99A60-93CA-D54C-BEBE-6EFD3E797E2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205796" y="4029608"/>
          <a:ext cx="2198727" cy="4195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8727">
                  <a:extLst>
                    <a:ext uri="{9D8B030D-6E8A-4147-A177-3AD203B41FA5}">
                      <a16:colId xmlns:a16="http://schemas.microsoft.com/office/drawing/2014/main" val="3199238955"/>
                    </a:ext>
                  </a:extLst>
                </a:gridCol>
              </a:tblGrid>
              <a:tr h="4195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latin typeface="Century Gothic" panose="020B0502020202020204" pitchFamily="34" charset="0"/>
                        </a:rPr>
                        <a:t>Table</a:t>
                      </a:r>
                      <a:endParaRPr lang="en-US" sz="2000" dirty="0" smtClean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386678"/>
                  </a:ext>
                </a:extLst>
              </a:tr>
            </a:tbl>
          </a:graphicData>
        </a:graphic>
      </p:graphicFrame>
      <p:graphicFrame>
        <p:nvGraphicFramePr>
          <p:cNvPr id="28" name="Table 14">
            <a:extLst>
              <a:ext uri="{FF2B5EF4-FFF2-40B4-BE49-F238E27FC236}">
                <a16:creationId xmlns:a16="http://schemas.microsoft.com/office/drawing/2014/main" id="{01E99A60-93CA-D54C-BEBE-6EFD3E797E2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214666" y="2511793"/>
          <a:ext cx="2198727" cy="4195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8727">
                  <a:extLst>
                    <a:ext uri="{9D8B030D-6E8A-4147-A177-3AD203B41FA5}">
                      <a16:colId xmlns:a16="http://schemas.microsoft.com/office/drawing/2014/main" val="3199238955"/>
                    </a:ext>
                  </a:extLst>
                </a:gridCol>
              </a:tblGrid>
              <a:tr h="4195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latin typeface="Century Gothic" panose="020B0502020202020204" pitchFamily="34" charset="0"/>
                        </a:rPr>
                        <a:t>Guard</a:t>
                      </a:r>
                      <a:endParaRPr lang="en-US" sz="2000" dirty="0" smtClean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386678"/>
                  </a:ext>
                </a:extLst>
              </a:tr>
            </a:tbl>
          </a:graphicData>
        </a:graphic>
      </p:graphicFrame>
      <p:graphicFrame>
        <p:nvGraphicFramePr>
          <p:cNvPr id="30" name="Table 14">
            <a:extLst>
              <a:ext uri="{FF2B5EF4-FFF2-40B4-BE49-F238E27FC236}">
                <a16:creationId xmlns:a16="http://schemas.microsoft.com/office/drawing/2014/main" id="{01E99A60-93CA-D54C-BEBE-6EFD3E797E2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965490" y="930411"/>
          <a:ext cx="2198727" cy="6781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8727">
                  <a:extLst>
                    <a:ext uri="{9D8B030D-6E8A-4147-A177-3AD203B41FA5}">
                      <a16:colId xmlns:a16="http://schemas.microsoft.com/office/drawing/2014/main" val="3199238955"/>
                    </a:ext>
                  </a:extLst>
                </a:gridCol>
              </a:tblGrid>
              <a:tr h="4195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latin typeface="Century Gothic" panose="020B0502020202020204" pitchFamily="34" charset="0"/>
                        </a:rPr>
                        <a:t>Adjustment Lever</a:t>
                      </a:r>
                      <a:endParaRPr lang="en-US" sz="2000" dirty="0" smtClean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386678"/>
                  </a:ext>
                </a:extLst>
              </a:tr>
            </a:tbl>
          </a:graphicData>
        </a:graphic>
      </p:graphicFrame>
      <p:graphicFrame>
        <p:nvGraphicFramePr>
          <p:cNvPr id="33" name="Table 14">
            <a:extLst>
              <a:ext uri="{FF2B5EF4-FFF2-40B4-BE49-F238E27FC236}">
                <a16:creationId xmlns:a16="http://schemas.microsoft.com/office/drawing/2014/main" id="{01E99A60-93CA-D54C-BEBE-6EFD3E797E2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955179" y="2315648"/>
          <a:ext cx="2198727" cy="4195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8727">
                  <a:extLst>
                    <a:ext uri="{9D8B030D-6E8A-4147-A177-3AD203B41FA5}">
                      <a16:colId xmlns:a16="http://schemas.microsoft.com/office/drawing/2014/main" val="3199238955"/>
                    </a:ext>
                  </a:extLst>
                </a:gridCol>
              </a:tblGrid>
              <a:tr h="4195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latin typeface="Century Gothic" panose="020B0502020202020204" pitchFamily="34" charset="0"/>
                        </a:rPr>
                        <a:t>Chuck</a:t>
                      </a:r>
                      <a:endParaRPr lang="en-US" sz="2000" dirty="0" smtClean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386678"/>
                  </a:ext>
                </a:extLst>
              </a:tr>
            </a:tbl>
          </a:graphicData>
        </a:graphic>
      </p:graphicFrame>
      <p:graphicFrame>
        <p:nvGraphicFramePr>
          <p:cNvPr id="34" name="Table 14">
            <a:extLst>
              <a:ext uri="{FF2B5EF4-FFF2-40B4-BE49-F238E27FC236}">
                <a16:creationId xmlns:a16="http://schemas.microsoft.com/office/drawing/2014/main" id="{01E99A60-93CA-D54C-BEBE-6EFD3E797E2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227794" y="5703014"/>
          <a:ext cx="2198727" cy="4195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8727">
                  <a:extLst>
                    <a:ext uri="{9D8B030D-6E8A-4147-A177-3AD203B41FA5}">
                      <a16:colId xmlns:a16="http://schemas.microsoft.com/office/drawing/2014/main" val="3199238955"/>
                    </a:ext>
                  </a:extLst>
                </a:gridCol>
              </a:tblGrid>
              <a:tr h="4195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latin typeface="Century Gothic" panose="020B0502020202020204" pitchFamily="34" charset="0"/>
                        </a:rPr>
                        <a:t>Column</a:t>
                      </a:r>
                      <a:endParaRPr lang="en-US" sz="2000" dirty="0" smtClean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386678"/>
                  </a:ext>
                </a:extLst>
              </a:tr>
            </a:tbl>
          </a:graphicData>
        </a:graphic>
      </p:graphicFrame>
      <p:graphicFrame>
        <p:nvGraphicFramePr>
          <p:cNvPr id="36" name="Table 14">
            <a:extLst>
              <a:ext uri="{FF2B5EF4-FFF2-40B4-BE49-F238E27FC236}">
                <a16:creationId xmlns:a16="http://schemas.microsoft.com/office/drawing/2014/main" id="{01E99A60-93CA-D54C-BEBE-6EFD3E797E2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487926" y="4078489"/>
          <a:ext cx="2198727" cy="4195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8727">
                  <a:extLst>
                    <a:ext uri="{9D8B030D-6E8A-4147-A177-3AD203B41FA5}">
                      <a16:colId xmlns:a16="http://schemas.microsoft.com/office/drawing/2014/main" val="3199238955"/>
                    </a:ext>
                  </a:extLst>
                </a:gridCol>
              </a:tblGrid>
              <a:tr h="4195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latin typeface="Century Gothic" panose="020B0502020202020204" pitchFamily="34" charset="0"/>
                        </a:rPr>
                        <a:t>Chuck Key</a:t>
                      </a:r>
                      <a:endParaRPr lang="en-US" sz="2000" dirty="0" smtClean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386678"/>
                  </a:ext>
                </a:extLst>
              </a:tr>
            </a:tbl>
          </a:graphicData>
        </a:graphic>
      </p:graphicFrame>
      <p:grpSp>
        <p:nvGrpSpPr>
          <p:cNvPr id="38" name="Group 11"/>
          <p:cNvGrpSpPr>
            <a:grpSpLocks/>
          </p:cNvGrpSpPr>
          <p:nvPr/>
        </p:nvGrpSpPr>
        <p:grpSpPr bwMode="auto">
          <a:xfrm>
            <a:off x="191294" y="85727"/>
            <a:ext cx="2610484" cy="919162"/>
            <a:chOff x="74440" y="62156"/>
            <a:chExt cx="2610658" cy="918572"/>
          </a:xfrm>
        </p:grpSpPr>
        <p:sp>
          <p:nvSpPr>
            <p:cNvPr id="39" name="Rectangle 38"/>
            <p:cNvSpPr/>
            <p:nvPr/>
          </p:nvSpPr>
          <p:spPr>
            <a:xfrm>
              <a:off x="854025" y="401663"/>
              <a:ext cx="1831073" cy="30757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GB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</a:rPr>
                <a:t>Design </a:t>
              </a:r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</a:rPr>
                <a:t>Technology</a:t>
              </a:r>
            </a:p>
          </p:txBody>
        </p:sp>
        <p:pic>
          <p:nvPicPr>
            <p:cNvPr id="42" name="Picture 4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440" y="62156"/>
              <a:ext cx="897160" cy="9185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7767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2542" y="689998"/>
            <a:ext cx="3682020" cy="551526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D468686-D088-1F49-AA6E-3462C423AA09}"/>
              </a:ext>
            </a:extLst>
          </p:cNvPr>
          <p:cNvSpPr txBox="1"/>
          <p:nvPr/>
        </p:nvSpPr>
        <p:spPr>
          <a:xfrm rot="16200000">
            <a:off x="-968322" y="2563157"/>
            <a:ext cx="38123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5400" dirty="0">
                <a:solidFill>
                  <a:srgbClr val="7030A0"/>
                </a:solidFill>
                <a:latin typeface="Century Gothic" panose="020B0502020202020204" pitchFamily="34" charset="0"/>
              </a:rPr>
              <a:t>Pillar Drill</a:t>
            </a:r>
            <a:endParaRPr lang="en-US" sz="54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3" name="Table 14">
            <a:extLst>
              <a:ext uri="{FF2B5EF4-FFF2-40B4-BE49-F238E27FC236}">
                <a16:creationId xmlns:a16="http://schemas.microsoft.com/office/drawing/2014/main" id="{01E99A60-93CA-D54C-BEBE-6EFD3E797E2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179073" y="1060562"/>
          <a:ext cx="2198727" cy="4195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8727">
                  <a:extLst>
                    <a:ext uri="{9D8B030D-6E8A-4147-A177-3AD203B41FA5}">
                      <a16:colId xmlns:a16="http://schemas.microsoft.com/office/drawing/2014/main" val="3199238955"/>
                    </a:ext>
                  </a:extLst>
                </a:gridCol>
              </a:tblGrid>
              <a:tr h="4195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386678"/>
                  </a:ext>
                </a:extLst>
              </a:tr>
            </a:tbl>
          </a:graphicData>
        </a:graphic>
      </p:graphicFrame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8F52C5B-B061-984F-86E9-CE480315F904}"/>
              </a:ext>
            </a:extLst>
          </p:cNvPr>
          <p:cNvCxnSpPr>
            <a:cxnSpLocks/>
          </p:cNvCxnSpPr>
          <p:nvPr/>
        </p:nvCxnSpPr>
        <p:spPr>
          <a:xfrm>
            <a:off x="4377799" y="1504624"/>
            <a:ext cx="991608" cy="3859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1F4B6F9B-BF52-A946-B57B-553C8E73A21D}"/>
              </a:ext>
            </a:extLst>
          </p:cNvPr>
          <p:cNvCxnSpPr>
            <a:cxnSpLocks/>
          </p:cNvCxnSpPr>
          <p:nvPr/>
        </p:nvCxnSpPr>
        <p:spPr>
          <a:xfrm>
            <a:off x="4377799" y="2853774"/>
            <a:ext cx="1370096" cy="10165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B5BB3E1B-1FDF-EC46-9D7F-E99AB41E3699}"/>
              </a:ext>
            </a:extLst>
          </p:cNvPr>
          <p:cNvCxnSpPr>
            <a:cxnSpLocks/>
          </p:cNvCxnSpPr>
          <p:nvPr/>
        </p:nvCxnSpPr>
        <p:spPr>
          <a:xfrm>
            <a:off x="4404523" y="4209025"/>
            <a:ext cx="1617179" cy="606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ED33FC2-C7B2-B74C-BBCB-3E3E446D2602}"/>
              </a:ext>
            </a:extLst>
          </p:cNvPr>
          <p:cNvCxnSpPr>
            <a:cxnSpLocks/>
          </p:cNvCxnSpPr>
          <p:nvPr/>
        </p:nvCxnSpPr>
        <p:spPr>
          <a:xfrm flipH="1">
            <a:off x="6827505" y="1227546"/>
            <a:ext cx="1137986" cy="4305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857528C5-1E18-F14B-A985-FB9648E88F3F}"/>
              </a:ext>
            </a:extLst>
          </p:cNvPr>
          <p:cNvCxnSpPr>
            <a:cxnSpLocks/>
          </p:cNvCxnSpPr>
          <p:nvPr/>
        </p:nvCxnSpPr>
        <p:spPr>
          <a:xfrm flipH="1">
            <a:off x="5796969" y="2660108"/>
            <a:ext cx="2168521" cy="1936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BE9E3A2F-394E-CF4C-9D83-7416D2D053EE}"/>
              </a:ext>
            </a:extLst>
          </p:cNvPr>
          <p:cNvCxnSpPr>
            <a:cxnSpLocks/>
          </p:cNvCxnSpPr>
          <p:nvPr/>
        </p:nvCxnSpPr>
        <p:spPr>
          <a:xfrm flipH="1" flipV="1">
            <a:off x="6456803" y="5070455"/>
            <a:ext cx="1821817" cy="97164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7831263">
            <a:off x="7369586" y="4274388"/>
            <a:ext cx="931919" cy="937125"/>
          </a:xfrm>
          <a:prstGeom prst="rect">
            <a:avLst/>
          </a:prstGeom>
        </p:spPr>
      </p:pic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A35EEE71-A2B4-8646-B355-ED806E139C96}"/>
              </a:ext>
            </a:extLst>
          </p:cNvPr>
          <p:cNvCxnSpPr>
            <a:cxnSpLocks/>
          </p:cNvCxnSpPr>
          <p:nvPr/>
        </p:nvCxnSpPr>
        <p:spPr>
          <a:xfrm flipH="1">
            <a:off x="8040193" y="4379065"/>
            <a:ext cx="476853" cy="2678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6" name="Table 14">
            <a:extLst>
              <a:ext uri="{FF2B5EF4-FFF2-40B4-BE49-F238E27FC236}">
                <a16:creationId xmlns:a16="http://schemas.microsoft.com/office/drawing/2014/main" id="{01E99A60-93CA-D54C-BEBE-6EFD3E797E2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205796" y="4029608"/>
          <a:ext cx="2198727" cy="4195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8727">
                  <a:extLst>
                    <a:ext uri="{9D8B030D-6E8A-4147-A177-3AD203B41FA5}">
                      <a16:colId xmlns:a16="http://schemas.microsoft.com/office/drawing/2014/main" val="3199238955"/>
                    </a:ext>
                  </a:extLst>
                </a:gridCol>
              </a:tblGrid>
              <a:tr h="4195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386678"/>
                  </a:ext>
                </a:extLst>
              </a:tr>
            </a:tbl>
          </a:graphicData>
        </a:graphic>
      </p:graphicFrame>
      <p:graphicFrame>
        <p:nvGraphicFramePr>
          <p:cNvPr id="28" name="Table 14">
            <a:extLst>
              <a:ext uri="{FF2B5EF4-FFF2-40B4-BE49-F238E27FC236}">
                <a16:creationId xmlns:a16="http://schemas.microsoft.com/office/drawing/2014/main" id="{01E99A60-93CA-D54C-BEBE-6EFD3E797E2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214666" y="2511793"/>
          <a:ext cx="2198727" cy="4195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8727">
                  <a:extLst>
                    <a:ext uri="{9D8B030D-6E8A-4147-A177-3AD203B41FA5}">
                      <a16:colId xmlns:a16="http://schemas.microsoft.com/office/drawing/2014/main" val="3199238955"/>
                    </a:ext>
                  </a:extLst>
                </a:gridCol>
              </a:tblGrid>
              <a:tr h="4195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386678"/>
                  </a:ext>
                </a:extLst>
              </a:tr>
            </a:tbl>
          </a:graphicData>
        </a:graphic>
      </p:graphicFrame>
      <p:graphicFrame>
        <p:nvGraphicFramePr>
          <p:cNvPr id="30" name="Table 14">
            <a:extLst>
              <a:ext uri="{FF2B5EF4-FFF2-40B4-BE49-F238E27FC236}">
                <a16:creationId xmlns:a16="http://schemas.microsoft.com/office/drawing/2014/main" id="{01E99A60-93CA-D54C-BEBE-6EFD3E797E2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965490" y="930411"/>
          <a:ext cx="2198727" cy="4195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8727">
                  <a:extLst>
                    <a:ext uri="{9D8B030D-6E8A-4147-A177-3AD203B41FA5}">
                      <a16:colId xmlns:a16="http://schemas.microsoft.com/office/drawing/2014/main" val="3199238955"/>
                    </a:ext>
                  </a:extLst>
                </a:gridCol>
              </a:tblGrid>
              <a:tr h="4195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386678"/>
                  </a:ext>
                </a:extLst>
              </a:tr>
            </a:tbl>
          </a:graphicData>
        </a:graphic>
      </p:graphicFrame>
      <p:graphicFrame>
        <p:nvGraphicFramePr>
          <p:cNvPr id="33" name="Table 14">
            <a:extLst>
              <a:ext uri="{FF2B5EF4-FFF2-40B4-BE49-F238E27FC236}">
                <a16:creationId xmlns:a16="http://schemas.microsoft.com/office/drawing/2014/main" id="{01E99A60-93CA-D54C-BEBE-6EFD3E797E2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955179" y="2315648"/>
          <a:ext cx="2198727" cy="4195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8727">
                  <a:extLst>
                    <a:ext uri="{9D8B030D-6E8A-4147-A177-3AD203B41FA5}">
                      <a16:colId xmlns:a16="http://schemas.microsoft.com/office/drawing/2014/main" val="3199238955"/>
                    </a:ext>
                  </a:extLst>
                </a:gridCol>
              </a:tblGrid>
              <a:tr h="4195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386678"/>
                  </a:ext>
                </a:extLst>
              </a:tr>
            </a:tbl>
          </a:graphicData>
        </a:graphic>
      </p:graphicFrame>
      <p:graphicFrame>
        <p:nvGraphicFramePr>
          <p:cNvPr id="34" name="Table 14">
            <a:extLst>
              <a:ext uri="{FF2B5EF4-FFF2-40B4-BE49-F238E27FC236}">
                <a16:creationId xmlns:a16="http://schemas.microsoft.com/office/drawing/2014/main" id="{01E99A60-93CA-D54C-BEBE-6EFD3E797E2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227794" y="5703014"/>
          <a:ext cx="2198727" cy="4195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8727">
                  <a:extLst>
                    <a:ext uri="{9D8B030D-6E8A-4147-A177-3AD203B41FA5}">
                      <a16:colId xmlns:a16="http://schemas.microsoft.com/office/drawing/2014/main" val="3199238955"/>
                    </a:ext>
                  </a:extLst>
                </a:gridCol>
              </a:tblGrid>
              <a:tr h="4195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386678"/>
                  </a:ext>
                </a:extLst>
              </a:tr>
            </a:tbl>
          </a:graphicData>
        </a:graphic>
      </p:graphicFrame>
      <p:graphicFrame>
        <p:nvGraphicFramePr>
          <p:cNvPr id="36" name="Table 14">
            <a:extLst>
              <a:ext uri="{FF2B5EF4-FFF2-40B4-BE49-F238E27FC236}">
                <a16:creationId xmlns:a16="http://schemas.microsoft.com/office/drawing/2014/main" id="{01E99A60-93CA-D54C-BEBE-6EFD3E797E2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487926" y="4078489"/>
          <a:ext cx="2198727" cy="4195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8727">
                  <a:extLst>
                    <a:ext uri="{9D8B030D-6E8A-4147-A177-3AD203B41FA5}">
                      <a16:colId xmlns:a16="http://schemas.microsoft.com/office/drawing/2014/main" val="3199238955"/>
                    </a:ext>
                  </a:extLst>
                </a:gridCol>
              </a:tblGrid>
              <a:tr h="4195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386678"/>
                  </a:ext>
                </a:extLst>
              </a:tr>
            </a:tbl>
          </a:graphicData>
        </a:graphic>
      </p:graphicFrame>
      <p:grpSp>
        <p:nvGrpSpPr>
          <p:cNvPr id="38" name="Group 11"/>
          <p:cNvGrpSpPr>
            <a:grpSpLocks/>
          </p:cNvGrpSpPr>
          <p:nvPr/>
        </p:nvGrpSpPr>
        <p:grpSpPr bwMode="auto">
          <a:xfrm>
            <a:off x="191294" y="85727"/>
            <a:ext cx="2610484" cy="919162"/>
            <a:chOff x="74440" y="62156"/>
            <a:chExt cx="2610658" cy="918572"/>
          </a:xfrm>
        </p:grpSpPr>
        <p:sp>
          <p:nvSpPr>
            <p:cNvPr id="39" name="Rectangle 38"/>
            <p:cNvSpPr/>
            <p:nvPr/>
          </p:nvSpPr>
          <p:spPr>
            <a:xfrm>
              <a:off x="854025" y="401663"/>
              <a:ext cx="1831073" cy="30757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GB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</a:rPr>
                <a:t>Design </a:t>
              </a:r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</a:rPr>
                <a:t>Technology</a:t>
              </a:r>
            </a:p>
          </p:txBody>
        </p:sp>
        <p:pic>
          <p:nvPicPr>
            <p:cNvPr id="42" name="Picture 4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440" y="62156"/>
              <a:ext cx="897160" cy="9185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60643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Hazelden</dc:creator>
  <cp:lastModifiedBy>Sarah Hazelden</cp:lastModifiedBy>
  <cp:revision>1</cp:revision>
  <dcterms:created xsi:type="dcterms:W3CDTF">2021-05-26T09:07:56Z</dcterms:created>
  <dcterms:modified xsi:type="dcterms:W3CDTF">2021-05-26T09:08:48Z</dcterms:modified>
</cp:coreProperties>
</file>