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A313D-31FF-49B0-BC5E-22A1CF9349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F53DC3-1AFA-4898-A794-EADD9C04B3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9E284F-C60C-42F0-AA6C-E1193A0CA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EA0C6-9B49-4E29-A9A8-FE6495B0BE9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07F9CE-47ED-4320-A616-137E738CE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2291D4-ABB4-45C3-B2B4-1094F844B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F70A-F443-4F41-BF45-81A6C7A14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649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1C7F5-8380-4451-BCB4-E05A31D11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DC3908-2EE7-4888-841A-3D8A4A910B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37429-046D-4741-8DCA-ED111F93C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EA0C6-9B49-4E29-A9A8-FE6495B0BE9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CBCB8D-2CCC-4C0F-B193-1EA54C9B3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FBC4B3-DD83-4DC2-AB79-E84583FF8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F70A-F443-4F41-BF45-81A6C7A14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544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5BD9FC-1FF0-442C-AD1E-68C730A7B2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4986FD-B5FB-4B82-8CFA-0F45D0F4C3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29D5F-BF44-459A-814C-57521E7B4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EA0C6-9B49-4E29-A9A8-FE6495B0BE9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6E6C2E-B52D-4DD2-883C-3778751B3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3C8A18-8C6C-4712-9539-EDE384BE0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F70A-F443-4F41-BF45-81A6C7A14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7859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E5CAE-6C65-42B9-85EE-F1117E3C2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6DDD62-199C-41D7-894E-E31D52BD26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774F43-8DA0-46CE-874C-3F579766D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EA0C6-9B49-4E29-A9A8-FE6495B0BE9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2B058D-C925-47B1-A045-299BC13DD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4CA35E-9CC9-4C93-965A-4A11C46F4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F70A-F443-4F41-BF45-81A6C7A14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7025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8CD77-B6F7-4716-9571-CF80C921F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4CBFB9-025F-4CB7-B1D8-1FEB6E9B4D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E5C6F5-F523-401A-9117-5292512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EA0C6-9B49-4E29-A9A8-FE6495B0BE9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42FDBB-953E-4FE3-8D2A-51642343D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9B8916-7B2F-4F6D-BE54-C37CB05D8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F70A-F443-4F41-BF45-81A6C7A14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901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F55A0-EA55-4810-8C45-DA159F9A4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41D436-9259-4330-8A51-E1671DD8E4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C86F9B-3978-44B4-9B70-75F18C0AC4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747FD7-ABB3-4716-A5AF-D3570F054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EA0C6-9B49-4E29-A9A8-FE6495B0BE9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0BC6F-93BF-41B7-8534-7598ACEF0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2CC50-6530-4E44-8B27-9FDC8C3E9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F70A-F443-4F41-BF45-81A6C7A14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82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94ABE-BA53-464E-BBAC-3AFC1D637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4DC31F-2EAD-491D-A2CC-A8D6A6E48A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01FC9A-B8E5-4863-8B38-C62A1CCDF0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FDD882-6CE2-4F1A-9B5D-C5105D3C38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C31A4E-A3A7-4721-ACDA-BAAD279184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4E2059-7F5F-4C0E-A715-B10E980D2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EA0C6-9B49-4E29-A9A8-FE6495B0BE9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667BBD-4FCB-40F3-AC61-9E9B050C5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506E85-EC4E-45FC-B54C-03932326C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F70A-F443-4F41-BF45-81A6C7A14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442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CCCFA-F937-42BC-8577-B59BD1A69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39CB59-9842-4263-9419-ADC0176BC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EA0C6-9B49-4E29-A9A8-FE6495B0BE9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1DE7FE-30DB-4A4B-8003-D8697C7D1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D3C725-81B2-454F-8312-9CD373616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F70A-F443-4F41-BF45-81A6C7A14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536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F495FA-02F8-4815-99EC-B92CDAA2C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EA0C6-9B49-4E29-A9A8-FE6495B0BE9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FB3B5C-48CC-4BBC-BE95-6440BBA7B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1C6B66-2F38-44AC-8914-CBD306C36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F70A-F443-4F41-BF45-81A6C7A14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045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890FB-9B0C-45B9-8E8A-F631C020C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BF244-DDA3-4A24-A5C2-58E4F482A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47C05F-CE71-4992-8B5A-25C7E8850E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3BAC6F-B958-43D2-81A1-1DD0FF94C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EA0C6-9B49-4E29-A9A8-FE6495B0BE9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86D771-FC4D-4878-AF78-4357E8EB8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F8F14A-A87D-4AF8-BFDC-4B814A645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F70A-F443-4F41-BF45-81A6C7A14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702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CB67F-1FD9-47AC-81FB-2EF650519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DF3CEC-8EBC-417C-A91A-5E2F099DA2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5CFBD3-242F-4BE6-A038-F7E2971519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8A4DC8-D142-488E-A9CD-8FFBAC8A0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EA0C6-9B49-4E29-A9A8-FE6495B0BE9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71F9EE-7C78-4D6C-BF92-B3284C696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5E417A-E97A-48F0-8CEB-69AF94796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F70A-F443-4F41-BF45-81A6C7A14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7556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51FA50-00D6-4301-BE34-EF961FEA4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7C7D7D-154D-4691-AD07-50D1ED7CE6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DFB798-F1D3-4157-A679-7B03F3EC8F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EA0C6-9B49-4E29-A9A8-FE6495B0BE9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72D1C7-8511-4F2D-8960-28D04A31E8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378028-28E7-45B6-AE62-70254E41B7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CF70A-F443-4F41-BF45-81A6C7A14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181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67DCC3-54E3-4A91-87F5-708150AC02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1718" y="2483066"/>
            <a:ext cx="9124950" cy="207645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775AEF9-FC99-4200-BBE4-82E0E5911EE2}"/>
              </a:ext>
            </a:extLst>
          </p:cNvPr>
          <p:cNvSpPr txBox="1"/>
          <p:nvPr/>
        </p:nvSpPr>
        <p:spPr>
          <a:xfrm>
            <a:off x="470517" y="266330"/>
            <a:ext cx="104135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REVISION RESOURCE FOR KS3 ELECTRICITY</a:t>
            </a:r>
          </a:p>
        </p:txBody>
      </p:sp>
    </p:spTree>
    <p:extLst>
      <p:ext uri="{BB962C8B-B14F-4D97-AF65-F5344CB8AC3E}">
        <p14:creationId xmlns:p14="http://schemas.microsoft.com/office/powerpoint/2010/main" val="1725313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FC9B586-1DAB-4EBE-BE63-0086067A06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4293" y="0"/>
            <a:ext cx="898341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004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4A949E7-DE16-46C6-B20B-BF82F96769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6375" y="1290637"/>
            <a:ext cx="9239250" cy="427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573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F098A5E-4A1A-4BD2-8DB9-C15ADC0C2E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3537" y="685800"/>
            <a:ext cx="8924925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683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3455AF0-7E88-4CCB-BB94-955345FC10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6387" y="252412"/>
            <a:ext cx="9039225" cy="635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456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F9CC975-850D-45B1-9C48-6602D9D387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6862" y="823912"/>
            <a:ext cx="9058275" cy="521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967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8858E56-2AB7-4F52-AD5C-8A42040CF3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2826" y="0"/>
            <a:ext cx="886634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821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D1719BC-BB7C-491F-A9EE-8B59118B2E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4962" y="114300"/>
            <a:ext cx="8982075" cy="662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393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9953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</Words>
  <Application>Microsoft Office PowerPoint</Application>
  <PresentationFormat>Widescreen</PresentationFormat>
  <Paragraphs>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 Rayner</dc:creator>
  <cp:lastModifiedBy>Jo Rayner</cp:lastModifiedBy>
  <cp:revision>2</cp:revision>
  <dcterms:created xsi:type="dcterms:W3CDTF">2021-03-09T12:45:45Z</dcterms:created>
  <dcterms:modified xsi:type="dcterms:W3CDTF">2021-03-09T13:01:09Z</dcterms:modified>
</cp:coreProperties>
</file>