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257" r:id="rId2"/>
    <p:sldId id="262" r:id="rId3"/>
    <p:sldId id="258" r:id="rId4"/>
    <p:sldId id="263" r:id="rId5"/>
    <p:sldId id="259" r:id="rId6"/>
    <p:sldId id="264" r:id="rId7"/>
    <p:sldId id="261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9900"/>
    <a:srgbClr val="6600CC"/>
    <a:srgbClr val="66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38" autoAdjust="0"/>
    <p:restoredTop sz="94660"/>
  </p:normalViewPr>
  <p:slideViewPr>
    <p:cSldViewPr>
      <p:cViewPr varScale="1">
        <p:scale>
          <a:sx n="91" d="100"/>
          <a:sy n="91" d="100"/>
        </p:scale>
        <p:origin x="1230" y="84"/>
      </p:cViewPr>
      <p:guideLst>
        <p:guide orient="horz" pos="768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fld id="{C2CF17B5-7D45-43B4-B18E-C21514DA499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50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fld id="{502249F5-588F-482A-9E65-4CC0A79D9EC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6168C6-4382-4AAC-AF27-19BE95D9164B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B86128-90B0-4667-B72F-1BAE099D4762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50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03655F-B90B-4CC5-9FF5-8E304992648D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42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C78DEB-2C6F-4900-90C2-F697388935F7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52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0CAFC7-410D-4B9B-85D8-3C3F4BC4A600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44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777694-8EFF-4D58-9B48-F13F550A5C73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54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2B9AFD-183C-4A69-8D1A-5593D3833C54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484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E35026-899D-48B1-BEF8-6DD5DBB6C143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56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981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348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161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15000" y="6245225"/>
            <a:ext cx="2971800" cy="476250"/>
          </a:xfrm>
        </p:spPr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72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899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458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89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979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14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470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996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620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b="1">
                <a:latin typeface="Times New Roman" panose="02020603050405020304" pitchFamily="18" charset="0"/>
              </a:defRPr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15000" y="6245225"/>
            <a:ext cx="2971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>
                <a:latin typeface="Times New Roman" panose="02020603050405020304" pitchFamily="18" charset="0"/>
                <a:cs typeface="+mn-cs"/>
              </a:defRPr>
            </a:lvl1pPr>
          </a:lstStyle>
          <a:p>
            <a:pPr algn="r"/>
            <a:r>
              <a:rPr lang="en-US" altLang="en-US">
                <a:latin typeface="+mn-lt"/>
              </a:rPr>
              <a:t>© Pearson Education Limited</a:t>
            </a:r>
            <a:r>
              <a:rPr lang="en-GB" altLang="en-US">
                <a:latin typeface="+mn-lt"/>
              </a:rPr>
              <a:t> 2004</a:t>
            </a:r>
            <a:endParaRPr lang="en-US" altLang="en-US">
              <a:latin typeface="+mn-lt"/>
            </a:endParaRPr>
          </a:p>
          <a:p>
            <a:endParaRPr lang="en-GB" alt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Pressure in a container full of gas is caused by: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particles sticking to the walls.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particles bumping into the walls.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C	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particles sticking to each other.	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particles falling to the bottom of the 	container.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</a:t>
            </a:r>
            <a:endParaRPr lang="en-US" altLang="en-US" b="1"/>
          </a:p>
        </p:txBody>
      </p:sp>
      <p:sp>
        <p:nvSpPr>
          <p:cNvPr id="48133" name="Text Box 307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en-US"/>
              <a:t>Exploring Science 7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Pressure in a container full of gas is caused by: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particles sticking to the walls.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34217B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b="1">
                <a:solidFill>
                  <a:srgbClr val="6600C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>
                <a:solidFill>
                  <a:srgbClr val="6600CC"/>
                </a:solidFill>
                <a:cs typeface="Times New Roman" panose="02020603050405020304" pitchFamily="18" charset="0"/>
              </a:rPr>
              <a:t>	particles bumping into the walls.</a:t>
            </a:r>
            <a:endParaRPr lang="en-US" altLang="en-US" b="1">
              <a:solidFill>
                <a:srgbClr val="6600CC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C	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particles sticking to each other.	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particles falling to the bottom of the 	container.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 answers</a:t>
            </a:r>
            <a:endParaRPr lang="en-US" altLang="en-US" b="1"/>
          </a:p>
        </p:txBody>
      </p:sp>
      <p:grpSp>
        <p:nvGrpSpPr>
          <p:cNvPr id="149508" name="Group 4"/>
          <p:cNvGrpSpPr>
            <a:grpSpLocks/>
          </p:cNvGrpSpPr>
          <p:nvPr/>
        </p:nvGrpSpPr>
        <p:grpSpPr bwMode="auto">
          <a:xfrm>
            <a:off x="179388" y="188913"/>
            <a:ext cx="1152525" cy="355600"/>
            <a:chOff x="5096" y="104"/>
            <a:chExt cx="544" cy="224"/>
          </a:xfrm>
        </p:grpSpPr>
        <p:sp>
          <p:nvSpPr>
            <p:cNvPr id="149509" name="Oval 5"/>
            <p:cNvSpPr>
              <a:spLocks noChangeArrowheads="1"/>
            </p:cNvSpPr>
            <p:nvPr/>
          </p:nvSpPr>
          <p:spPr bwMode="auto">
            <a:xfrm>
              <a:off x="5096" y="104"/>
              <a:ext cx="544" cy="22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9510" name="Text Box 6"/>
            <p:cNvSpPr txBox="1">
              <a:spLocks noChangeArrowheads="1"/>
            </p:cNvSpPr>
            <p:nvPr/>
          </p:nvSpPr>
          <p:spPr bwMode="auto">
            <a:xfrm>
              <a:off x="5224" y="112"/>
              <a:ext cx="30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GB" altLang="en-US" sz="1600" b="1"/>
                <a:t>7Ge</a:t>
              </a:r>
              <a:endParaRPr lang="en-US" altLang="en-US" sz="1600" b="1"/>
            </a:p>
          </p:txBody>
        </p:sp>
      </p:grpSp>
      <p:sp>
        <p:nvSpPr>
          <p:cNvPr id="149511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You can increase the pressure in a container full of gas by: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making the container smaller.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making the container bigger.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cooling the gas.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taking some of the gas out.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</a:t>
            </a:r>
            <a:endParaRPr lang="en-US" altLang="en-US" b="1"/>
          </a:p>
        </p:txBody>
      </p:sp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You can increase the pressure in a container full of gas by: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b="1">
                <a:solidFill>
                  <a:srgbClr val="6600CC"/>
                </a:solidFill>
                <a:cs typeface="Times New Roman" panose="02020603050405020304" pitchFamily="18" charset="0"/>
              </a:rPr>
              <a:t>A</a:t>
            </a:r>
            <a:r>
              <a:rPr lang="en-US" altLang="en-US">
                <a:solidFill>
                  <a:srgbClr val="6600CC"/>
                </a:solidFill>
                <a:cs typeface="Times New Roman" panose="02020603050405020304" pitchFamily="18" charset="0"/>
              </a:rPr>
              <a:t>	making the container smaller.</a:t>
            </a:r>
            <a:endParaRPr lang="en-US" altLang="en-US" b="1">
              <a:solidFill>
                <a:srgbClr val="6600CC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making the container bigger.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cooling the gas.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taking some of the gas out.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 answers</a:t>
            </a:r>
            <a:endParaRPr lang="en-US" altLang="en-US" b="1"/>
          </a:p>
        </p:txBody>
      </p:sp>
      <p:sp>
        <p:nvSpPr>
          <p:cNvPr id="151559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If you put more gas into a container the pressure increases because: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the particles all cool down.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there is more space for the particles to 	move around.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more particles fall to the bottom of the 	container.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there are more particles, so there are 	more 	collisions with the wall.</a:t>
            </a:r>
            <a:endParaRPr lang="en-GB" altLang="en-US" sz="300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</a:t>
            </a:r>
            <a:endParaRPr lang="en-US" altLang="en-US" b="1"/>
          </a:p>
        </p:txBody>
      </p:sp>
      <p:sp>
        <p:nvSpPr>
          <p:cNvPr id="143367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If you put more gas into a container the pressure increases because: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the particles all cool down.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there is more space for the particles to 	move around.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more particles fall to the bottom of the 	container.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34217B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3000" b="1">
                <a:solidFill>
                  <a:srgbClr val="6600CC"/>
                </a:solidFill>
                <a:cs typeface="Times New Roman" panose="02020603050405020304" pitchFamily="18" charset="0"/>
              </a:rPr>
              <a:t>D</a:t>
            </a:r>
            <a:r>
              <a:rPr lang="en-US" altLang="en-US" sz="3000">
                <a:solidFill>
                  <a:srgbClr val="6600CC"/>
                </a:solidFill>
                <a:cs typeface="Times New Roman" panose="02020603050405020304" pitchFamily="18" charset="0"/>
              </a:rPr>
              <a:t>	there are more particles, so there are 	more 	collisions with the wall.</a:t>
            </a:r>
            <a:endParaRPr lang="en-GB" altLang="en-US" sz="3000">
              <a:solidFill>
                <a:srgbClr val="6600CC"/>
              </a:solidFill>
              <a:cs typeface="Times New Roman" panose="02020603050405020304" pitchFamily="18" charset="0"/>
            </a:endParaRP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 answers</a:t>
            </a:r>
            <a:endParaRPr lang="en-US" altLang="en-US" b="1"/>
          </a:p>
        </p:txBody>
      </p:sp>
      <p:sp>
        <p:nvSpPr>
          <p:cNvPr id="153607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46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349500"/>
            <a:ext cx="3870325" cy="197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745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1108075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2900" b="1">
                <a:solidFill>
                  <a:srgbClr val="000000"/>
                </a:solidFill>
                <a:cs typeface="Times New Roman" panose="02020603050405020304" pitchFamily="18" charset="0"/>
              </a:rPr>
              <a:t>4</a:t>
            </a:r>
            <a:r>
              <a:rPr lang="en-US" altLang="en-US" sz="2900">
                <a:solidFill>
                  <a:srgbClr val="000000"/>
                </a:solidFill>
                <a:cs typeface="Times New Roman" panose="02020603050405020304" pitchFamily="18" charset="0"/>
              </a:rPr>
              <a:t>	The air is being sucked out of this bottle. Why is it collapsing?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</a:t>
            </a:r>
            <a:endParaRPr lang="en-US" altLang="en-US" b="1"/>
          </a:p>
        </p:txBody>
      </p:sp>
      <p:sp>
        <p:nvSpPr>
          <p:cNvPr id="147463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323850" y="2781300"/>
            <a:ext cx="41036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  <p:sp>
        <p:nvSpPr>
          <p:cNvPr id="147465" name="Text Box 9"/>
          <p:cNvSpPr txBox="1">
            <a:spLocks noChangeArrowheads="1"/>
          </p:cNvSpPr>
          <p:nvPr/>
        </p:nvSpPr>
        <p:spPr bwMode="auto">
          <a:xfrm>
            <a:off x="250825" y="2492375"/>
            <a:ext cx="4968875" cy="362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49263" indent="-449263">
              <a:spcBef>
                <a:spcPct val="0"/>
              </a:spcBef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28650">
              <a:spcBef>
                <a:spcPct val="0"/>
              </a:spcBef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900" b="1">
                <a:solidFill>
                  <a:srgbClr val="000000"/>
                </a:solidFill>
                <a:latin typeface="Arial" panose="020B0604020202020204" pitchFamily="34" charset="0"/>
              </a:rPr>
              <a:t>	A	</a:t>
            </a:r>
            <a:r>
              <a:rPr lang="en-US" altLang="en-US" sz="2900">
                <a:solidFill>
                  <a:srgbClr val="000000"/>
                </a:solidFill>
                <a:latin typeface="Arial" panose="020B0604020202020204" pitchFamily="34" charset="0"/>
              </a:rPr>
              <a:t>There is more air 	pressure inside      	than outside.</a:t>
            </a:r>
          </a:p>
          <a:p>
            <a:r>
              <a:rPr lang="en-US" altLang="en-US" sz="2900" b="1">
                <a:solidFill>
                  <a:srgbClr val="000000"/>
                </a:solidFill>
                <a:latin typeface="Arial" panose="020B0604020202020204" pitchFamily="34" charset="0"/>
              </a:rPr>
              <a:t>	B	</a:t>
            </a:r>
            <a:r>
              <a:rPr lang="en-US" altLang="en-US" sz="2900">
                <a:solidFill>
                  <a:srgbClr val="000000"/>
                </a:solidFill>
                <a:latin typeface="Arial" panose="020B0604020202020204" pitchFamily="34" charset="0"/>
              </a:rPr>
              <a:t>There is more air 	pressure outside    	than inside.</a:t>
            </a:r>
          </a:p>
          <a:p>
            <a:r>
              <a:rPr lang="en-US" altLang="en-US" sz="2900" b="1">
                <a:solidFill>
                  <a:srgbClr val="000000"/>
                </a:solidFill>
                <a:latin typeface="Arial" panose="020B0604020202020204" pitchFamily="34" charset="0"/>
              </a:rPr>
              <a:t>	C	</a:t>
            </a:r>
            <a:r>
              <a:rPr lang="en-US" altLang="en-US" sz="2900">
                <a:solidFill>
                  <a:srgbClr val="000000"/>
                </a:solidFill>
                <a:latin typeface="Arial" panose="020B0604020202020204" pitchFamily="34" charset="0"/>
              </a:rPr>
              <a:t>There are more 	particles inside it.</a:t>
            </a:r>
          </a:p>
        </p:txBody>
      </p:sp>
      <p:sp>
        <p:nvSpPr>
          <p:cNvPr id="147467" name="Text Box 11"/>
          <p:cNvSpPr txBox="1">
            <a:spLocks noChangeArrowheads="1"/>
          </p:cNvSpPr>
          <p:nvPr/>
        </p:nvSpPr>
        <p:spPr bwMode="auto">
          <a:xfrm>
            <a:off x="4427538" y="4797425"/>
            <a:ext cx="4537075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49263" indent="-4492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286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900" b="1">
                <a:solidFill>
                  <a:srgbClr val="000000"/>
                </a:solidFill>
                <a:latin typeface="Arial" panose="020B0604020202020204" pitchFamily="34" charset="0"/>
              </a:rPr>
              <a:t>D	</a:t>
            </a:r>
            <a:r>
              <a:rPr lang="en-US" altLang="en-US" sz="2900">
                <a:solidFill>
                  <a:srgbClr val="000000"/>
                </a:solidFill>
                <a:latin typeface="Arial" panose="020B0604020202020204" pitchFamily="34" charset="0"/>
              </a:rPr>
              <a:t>Air particles are sticking to the walls and pulling them in.</a:t>
            </a:r>
            <a:endParaRPr lang="en-GB" altLang="en-US" sz="290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GB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349500"/>
            <a:ext cx="3870325" cy="197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5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1108075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2900" b="1">
                <a:solidFill>
                  <a:srgbClr val="000000"/>
                </a:solidFill>
                <a:cs typeface="Times New Roman" panose="02020603050405020304" pitchFamily="18" charset="0"/>
              </a:rPr>
              <a:t>4</a:t>
            </a:r>
            <a:r>
              <a:rPr lang="en-US" altLang="en-US" sz="2900">
                <a:solidFill>
                  <a:srgbClr val="000000"/>
                </a:solidFill>
                <a:cs typeface="Times New Roman" panose="02020603050405020304" pitchFamily="18" charset="0"/>
              </a:rPr>
              <a:t>	The air is being sucked out of this bottle. Why is it collapsing?</a:t>
            </a:r>
          </a:p>
        </p:txBody>
      </p:sp>
      <p:sp>
        <p:nvSpPr>
          <p:cNvPr id="155652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 answers</a:t>
            </a:r>
            <a:endParaRPr lang="en-US" altLang="en-US" b="1"/>
          </a:p>
        </p:txBody>
      </p:sp>
      <p:sp>
        <p:nvSpPr>
          <p:cNvPr id="155656" name="Text Box 8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  <p:sp>
        <p:nvSpPr>
          <p:cNvPr id="155657" name="Text Box 9"/>
          <p:cNvSpPr txBox="1">
            <a:spLocks noChangeArrowheads="1"/>
          </p:cNvSpPr>
          <p:nvPr/>
        </p:nvSpPr>
        <p:spPr bwMode="auto">
          <a:xfrm>
            <a:off x="323850" y="2781300"/>
            <a:ext cx="41036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  <p:sp>
        <p:nvSpPr>
          <p:cNvPr id="155658" name="Text Box 10"/>
          <p:cNvSpPr txBox="1">
            <a:spLocks noChangeArrowheads="1"/>
          </p:cNvSpPr>
          <p:nvPr/>
        </p:nvSpPr>
        <p:spPr bwMode="auto">
          <a:xfrm>
            <a:off x="250825" y="2492375"/>
            <a:ext cx="4968875" cy="362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49263" indent="-449263">
              <a:spcBef>
                <a:spcPct val="0"/>
              </a:spcBef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28650">
              <a:spcBef>
                <a:spcPct val="0"/>
              </a:spcBef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87425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900" b="1">
                <a:solidFill>
                  <a:srgbClr val="000000"/>
                </a:solidFill>
                <a:latin typeface="Arial" panose="020B0604020202020204" pitchFamily="34" charset="0"/>
              </a:rPr>
              <a:t>	A	</a:t>
            </a:r>
            <a:r>
              <a:rPr lang="en-US" altLang="en-US" sz="2900">
                <a:solidFill>
                  <a:srgbClr val="000000"/>
                </a:solidFill>
                <a:latin typeface="Arial" panose="020B0604020202020204" pitchFamily="34" charset="0"/>
              </a:rPr>
              <a:t>There is more air 	pressure inside      	than outside.</a:t>
            </a:r>
          </a:p>
          <a:p>
            <a:r>
              <a:rPr lang="en-US" altLang="en-US" sz="2900" b="1">
                <a:solidFill>
                  <a:srgbClr val="34217B"/>
                </a:solidFill>
                <a:latin typeface="Arial" panose="020B0604020202020204" pitchFamily="34" charset="0"/>
              </a:rPr>
              <a:t>	</a:t>
            </a:r>
            <a:r>
              <a:rPr lang="en-US" altLang="en-US" sz="2900" b="1">
                <a:solidFill>
                  <a:srgbClr val="6600CC"/>
                </a:solidFill>
                <a:latin typeface="Arial" panose="020B0604020202020204" pitchFamily="34" charset="0"/>
              </a:rPr>
              <a:t>B	</a:t>
            </a:r>
            <a:r>
              <a:rPr lang="en-US" altLang="en-US" sz="2900">
                <a:solidFill>
                  <a:srgbClr val="6600CC"/>
                </a:solidFill>
                <a:latin typeface="Arial" panose="020B0604020202020204" pitchFamily="34" charset="0"/>
              </a:rPr>
              <a:t>There is more air 	pressure outside    	than inside.</a:t>
            </a:r>
          </a:p>
          <a:p>
            <a:r>
              <a:rPr lang="en-US" altLang="en-US" sz="2900" b="1">
                <a:solidFill>
                  <a:srgbClr val="000000"/>
                </a:solidFill>
                <a:latin typeface="Arial" panose="020B0604020202020204" pitchFamily="34" charset="0"/>
              </a:rPr>
              <a:t>	C	</a:t>
            </a:r>
            <a:r>
              <a:rPr lang="en-US" altLang="en-US" sz="2900">
                <a:solidFill>
                  <a:srgbClr val="000000"/>
                </a:solidFill>
                <a:latin typeface="Arial" panose="020B0604020202020204" pitchFamily="34" charset="0"/>
              </a:rPr>
              <a:t>There are more 	particles inside it.</a:t>
            </a:r>
          </a:p>
        </p:txBody>
      </p:sp>
      <p:sp>
        <p:nvSpPr>
          <p:cNvPr id="155659" name="Text Box 11"/>
          <p:cNvSpPr txBox="1">
            <a:spLocks noChangeArrowheads="1"/>
          </p:cNvSpPr>
          <p:nvPr/>
        </p:nvSpPr>
        <p:spPr bwMode="auto">
          <a:xfrm>
            <a:off x="4427538" y="4797425"/>
            <a:ext cx="4537075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49263" indent="-449263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2865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900" b="1">
                <a:solidFill>
                  <a:srgbClr val="000000"/>
                </a:solidFill>
                <a:latin typeface="Arial" panose="020B0604020202020204" pitchFamily="34" charset="0"/>
              </a:rPr>
              <a:t>D	</a:t>
            </a:r>
            <a:r>
              <a:rPr lang="en-US" altLang="en-US" sz="2900">
                <a:solidFill>
                  <a:srgbClr val="000000"/>
                </a:solidFill>
                <a:latin typeface="Arial" panose="020B0604020202020204" pitchFamily="34" charset="0"/>
              </a:rPr>
              <a:t>Air particles are sticking to the walls and pulling them in.</a:t>
            </a:r>
            <a:endParaRPr lang="en-GB" altLang="en-US" sz="290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GB" altLang="en-US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1399</TotalTime>
  <Words>525</Words>
  <Application>Microsoft Office PowerPoint</Application>
  <PresentationFormat>On-screen Show (4:3)</PresentationFormat>
  <Paragraphs>59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Times New Roman</vt:lpstr>
      <vt:lpstr>Arial</vt:lpstr>
      <vt:lpstr>Custom Design</vt:lpstr>
      <vt:lpstr>Quick Quiz</vt:lpstr>
      <vt:lpstr>Quick Quiz answers</vt:lpstr>
      <vt:lpstr>Quick Quiz</vt:lpstr>
      <vt:lpstr>Quick Quiz answers</vt:lpstr>
      <vt:lpstr>Quick Quiz</vt:lpstr>
      <vt:lpstr>Quick Quiz answers</vt:lpstr>
      <vt:lpstr>Quick Quiz</vt:lpstr>
      <vt:lpstr>Quick Quiz answers</vt:lpstr>
    </vt:vector>
  </TitlesOfParts>
  <Company>Pearson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9L Pressure and moments</dc:title>
  <dc:creator>Samantha Hall</dc:creator>
  <cp:lastModifiedBy>Lesley Wood</cp:lastModifiedBy>
  <cp:revision>103</cp:revision>
  <dcterms:created xsi:type="dcterms:W3CDTF">2003-07-11T12:20:36Z</dcterms:created>
  <dcterms:modified xsi:type="dcterms:W3CDTF">2021-05-12T09:21:57Z</dcterms:modified>
</cp:coreProperties>
</file>